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9"/>
  </p:notesMasterIdLst>
  <p:sldIdLst>
    <p:sldId id="256" r:id="rId5"/>
    <p:sldId id="306" r:id="rId6"/>
    <p:sldId id="266" r:id="rId7"/>
    <p:sldId id="304" r:id="rId8"/>
    <p:sldId id="307" r:id="rId9"/>
    <p:sldId id="308" r:id="rId10"/>
    <p:sldId id="303" r:id="rId11"/>
    <p:sldId id="309" r:id="rId12"/>
    <p:sldId id="310" r:id="rId13"/>
    <p:sldId id="312" r:id="rId14"/>
    <p:sldId id="313" r:id="rId15"/>
    <p:sldId id="311" r:id="rId16"/>
    <p:sldId id="314" r:id="rId17"/>
    <p:sldId id="290" r:id="rId18"/>
    <p:sldId id="315" r:id="rId19"/>
    <p:sldId id="316" r:id="rId20"/>
    <p:sldId id="317" r:id="rId21"/>
    <p:sldId id="318" r:id="rId22"/>
    <p:sldId id="319" r:id="rId23"/>
    <p:sldId id="320" r:id="rId24"/>
    <p:sldId id="321" r:id="rId25"/>
    <p:sldId id="291" r:id="rId26"/>
    <p:sldId id="292" r:id="rId27"/>
    <p:sldId id="293" r:id="rId28"/>
    <p:sldId id="294" r:id="rId29"/>
    <p:sldId id="295" r:id="rId30"/>
    <p:sldId id="296" r:id="rId31"/>
    <p:sldId id="297" r:id="rId32"/>
    <p:sldId id="298" r:id="rId33"/>
    <p:sldId id="299" r:id="rId34"/>
    <p:sldId id="300" r:id="rId35"/>
    <p:sldId id="301" r:id="rId36"/>
    <p:sldId id="302" r:id="rId37"/>
    <p:sldId id="260" r:id="rId38"/>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predefinita" id="{F8DFD433-CB78-4195-940D-3D2612CBA587}">
          <p14:sldIdLst>
            <p14:sldId id="256"/>
            <p14:sldId id="306"/>
            <p14:sldId id="266"/>
            <p14:sldId id="304"/>
            <p14:sldId id="307"/>
            <p14:sldId id="308"/>
            <p14:sldId id="303"/>
            <p14:sldId id="309"/>
            <p14:sldId id="310"/>
            <p14:sldId id="312"/>
            <p14:sldId id="313"/>
            <p14:sldId id="311"/>
            <p14:sldId id="314"/>
            <p14:sldId id="290"/>
            <p14:sldId id="315"/>
            <p14:sldId id="316"/>
            <p14:sldId id="317"/>
            <p14:sldId id="318"/>
            <p14:sldId id="319"/>
            <p14:sldId id="320"/>
            <p14:sldId id="321"/>
            <p14:sldId id="291"/>
            <p14:sldId id="292"/>
            <p14:sldId id="293"/>
            <p14:sldId id="294"/>
            <p14:sldId id="295"/>
            <p14:sldId id="296"/>
            <p14:sldId id="297"/>
            <p14:sldId id="298"/>
            <p14:sldId id="299"/>
            <p14:sldId id="300"/>
            <p14:sldId id="301"/>
            <p14:sldId id="302"/>
            <p14:sldId id="2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4C1A8A3-306A-4EB7-A6B1-4F7E0EB9C5D6}" styleName="Stile medio 3 - Colore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731" autoAdjust="0"/>
    <p:restoredTop sz="96327"/>
  </p:normalViewPr>
  <p:slideViewPr>
    <p:cSldViewPr snapToGrid="0">
      <p:cViewPr varScale="1">
        <p:scale>
          <a:sx n="114" d="100"/>
          <a:sy n="114" d="100"/>
        </p:scale>
        <p:origin x="1264" y="4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svg>
</file>

<file path=ppt/media/image20.jpeg>
</file>

<file path=ppt/media/image21.jpeg>
</file>

<file path=ppt/media/image22.png>
</file>

<file path=ppt/media/image23.svg>
</file>

<file path=ppt/media/image24.pn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png>
</file>

<file path=ppt/media/image36.svg>
</file>

<file path=ppt/media/image37.png>
</file>

<file path=ppt/media/image38.png>
</file>

<file path=ppt/media/image39.svg>
</file>

<file path=ppt/media/image4.png>
</file>

<file path=ppt/media/image40.png>
</file>

<file path=ppt/media/image41.svg>
</file>

<file path=ppt/media/image42.png>
</file>

<file path=ppt/media/image5.png>
</file>

<file path=ppt/media/image6.sv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4C504B-2FE7-4ADA-927A-8A22DF277FA6}" type="datetimeFigureOut">
              <a:rPr lang="it-IT" smtClean="0"/>
              <a:t>20/05/25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B4EE50-B315-4041-864A-989C9037F861}" type="slidenum">
              <a:rPr lang="it-IT" smtClean="0"/>
              <a:t>‹N›</a:t>
            </a:fld>
            <a:endParaRPr lang="it-IT"/>
          </a:p>
        </p:txBody>
      </p:sp>
    </p:spTree>
    <p:extLst>
      <p:ext uri="{BB962C8B-B14F-4D97-AF65-F5344CB8AC3E}">
        <p14:creationId xmlns:p14="http://schemas.microsoft.com/office/powerpoint/2010/main" val="3165675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dirty="0"/>
              <a:t>Generato da </a:t>
            </a:r>
            <a:r>
              <a:rPr lang="it-IT" dirty="0" err="1"/>
              <a:t>Copilot</a:t>
            </a:r>
            <a:br>
              <a:rPr lang="it-IT" dirty="0"/>
            </a:br>
            <a:br>
              <a:rPr lang="it-IT" dirty="0"/>
            </a:br>
            <a:r>
              <a:rPr lang="it-IT" dirty="0"/>
              <a:t>Un </a:t>
            </a:r>
            <a:r>
              <a:rPr lang="it-IT" dirty="0" err="1"/>
              <a:t>Variational</a:t>
            </a:r>
            <a:r>
              <a:rPr lang="it-IT" dirty="0"/>
              <a:t> </a:t>
            </a:r>
            <a:r>
              <a:rPr lang="it-IT" dirty="0" err="1"/>
              <a:t>AutoEncoder</a:t>
            </a:r>
            <a:r>
              <a:rPr lang="it-IT" dirty="0"/>
              <a:t> (VAE) è un potente strumento nel campo dell'apprendimento automatico. Si distingue per la sua capacità di apprendere rappresentazioni latenti dei dati, permettendo non solo la ricostruzione dei dati originali, ma anche la generazione di nuovi dati simili. Questo approccio è particolarmente utile in vari ambiti, come la generazione di immagini o la sintesi di dati. Comprendere il funzionamento di un VAE è fondamentale per applicazioni avanzate in intelligenza artificiale e machine learning. </a:t>
            </a:r>
            <a:br>
              <a:rPr lang="it-IT" dirty="0"/>
            </a:br>
            <a:br>
              <a:rPr lang="it-IT" dirty="0"/>
            </a:br>
            <a:endParaRPr lang="it-IT" dirty="0"/>
          </a:p>
        </p:txBody>
      </p:sp>
      <p:sp>
        <p:nvSpPr>
          <p:cNvPr id="4" name="Segnaposto numero diapositiva 3"/>
          <p:cNvSpPr>
            <a:spLocks noGrp="1"/>
          </p:cNvSpPr>
          <p:nvPr>
            <p:ph type="sldNum" sz="quarter" idx="5"/>
          </p:nvPr>
        </p:nvSpPr>
        <p:spPr/>
        <p:txBody>
          <a:bodyPr/>
          <a:lstStyle/>
          <a:p>
            <a:fld id="{D2B4EE50-B315-4041-864A-989C9037F861}" type="slidenum">
              <a:rPr lang="it-IT" smtClean="0"/>
              <a:t>1</a:t>
            </a:fld>
            <a:endParaRPr lang="it-IT"/>
          </a:p>
        </p:txBody>
      </p:sp>
    </p:spTree>
    <p:extLst>
      <p:ext uri="{BB962C8B-B14F-4D97-AF65-F5344CB8AC3E}">
        <p14:creationId xmlns:p14="http://schemas.microsoft.com/office/powerpoint/2010/main" val="17592926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5BD5E-1B08-3771-DF4C-2E5539D733C9}"/>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494285F-6045-A738-8112-C330601EFC24}"/>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3F9504B3-D31D-9CA9-9D6B-5056649E39B6}"/>
              </a:ext>
            </a:extLst>
          </p:cNvPr>
          <p:cNvSpPr>
            <a:spLocks noGrp="1"/>
          </p:cNvSpPr>
          <p:nvPr>
            <p:ph type="body" idx="1"/>
          </p:nvPr>
        </p:nvSpPr>
        <p:spPr/>
        <p:txBody>
          <a:bodyPr/>
          <a:lstStyle/>
          <a:p>
            <a:pPr>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p>
          <a:p>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98885AA2-251D-7D4C-452D-7D0F0BE27988}"/>
              </a:ext>
            </a:extLst>
          </p:cNvPr>
          <p:cNvSpPr>
            <a:spLocks noGrp="1"/>
          </p:cNvSpPr>
          <p:nvPr>
            <p:ph type="sldNum" sz="quarter" idx="5"/>
          </p:nvPr>
        </p:nvSpPr>
        <p:spPr/>
        <p:txBody>
          <a:bodyPr/>
          <a:lstStyle/>
          <a:p>
            <a:fld id="{D2B4EE50-B315-4041-864A-989C9037F861}" type="slidenum">
              <a:rPr lang="it-IT" smtClean="0"/>
              <a:t>13</a:t>
            </a:fld>
            <a:endParaRPr lang="it-IT"/>
          </a:p>
        </p:txBody>
      </p:sp>
    </p:spTree>
    <p:extLst>
      <p:ext uri="{BB962C8B-B14F-4D97-AF65-F5344CB8AC3E}">
        <p14:creationId xmlns:p14="http://schemas.microsoft.com/office/powerpoint/2010/main" val="887375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p>
          <a:p>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14</a:t>
            </a:fld>
            <a:endParaRPr lang="it-IT"/>
          </a:p>
        </p:txBody>
      </p:sp>
    </p:spTree>
    <p:extLst>
      <p:ext uri="{BB962C8B-B14F-4D97-AF65-F5344CB8AC3E}">
        <p14:creationId xmlns:p14="http://schemas.microsoft.com/office/powerpoint/2010/main" val="22949154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2DB623-084B-3B0A-80EA-6FBEBEFE0BC0}"/>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CE94AB36-491B-270A-E708-5502255EEB6A}"/>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D68CC3B4-17D4-A5C5-BF95-6025BC86F108}"/>
              </a:ext>
            </a:extLst>
          </p:cNvPr>
          <p:cNvSpPr>
            <a:spLocks noGrp="1"/>
          </p:cNvSpPr>
          <p:nvPr>
            <p:ph type="body" idx="1"/>
          </p:nvPr>
        </p:nvSpPr>
        <p:spPr/>
        <p:txBody>
          <a:bodyPr/>
          <a:lstStyle/>
          <a:p>
            <a:pPr>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p>
          <a:p>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511933DC-522A-AB02-17E1-21AB16535661}"/>
              </a:ext>
            </a:extLst>
          </p:cNvPr>
          <p:cNvSpPr>
            <a:spLocks noGrp="1"/>
          </p:cNvSpPr>
          <p:nvPr>
            <p:ph type="sldNum" sz="quarter" idx="5"/>
          </p:nvPr>
        </p:nvSpPr>
        <p:spPr/>
        <p:txBody>
          <a:bodyPr/>
          <a:lstStyle/>
          <a:p>
            <a:fld id="{D2B4EE50-B315-4041-864A-989C9037F861}" type="slidenum">
              <a:rPr lang="it-IT" smtClean="0"/>
              <a:t>15</a:t>
            </a:fld>
            <a:endParaRPr lang="it-IT"/>
          </a:p>
        </p:txBody>
      </p:sp>
    </p:spTree>
    <p:extLst>
      <p:ext uri="{BB962C8B-B14F-4D97-AF65-F5344CB8AC3E}">
        <p14:creationId xmlns:p14="http://schemas.microsoft.com/office/powerpoint/2010/main" val="2706849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FC8B18-AF16-236F-5FAF-853C8C2AA4E9}"/>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BC1FC3B4-B489-E814-B86F-2222C9B3CE69}"/>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D0B7F36E-6C3F-3896-C656-83E4F04EDE9D}"/>
              </a:ext>
            </a:extLst>
          </p:cNvPr>
          <p:cNvSpPr>
            <a:spLocks noGrp="1"/>
          </p:cNvSpPr>
          <p:nvPr>
            <p:ph type="body" idx="1"/>
          </p:nvPr>
        </p:nvSpPr>
        <p:spPr/>
        <p:txBody>
          <a:bodyPr/>
          <a:lstStyle/>
          <a:p>
            <a:pPr>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p>
          <a:p>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58A6CFF7-A44D-9F58-CF58-7EE10D0C288D}"/>
              </a:ext>
            </a:extLst>
          </p:cNvPr>
          <p:cNvSpPr>
            <a:spLocks noGrp="1"/>
          </p:cNvSpPr>
          <p:nvPr>
            <p:ph type="sldNum" sz="quarter" idx="5"/>
          </p:nvPr>
        </p:nvSpPr>
        <p:spPr/>
        <p:txBody>
          <a:bodyPr/>
          <a:lstStyle/>
          <a:p>
            <a:fld id="{D2B4EE50-B315-4041-864A-989C9037F861}" type="slidenum">
              <a:rPr lang="it-IT" smtClean="0"/>
              <a:t>16</a:t>
            </a:fld>
            <a:endParaRPr lang="it-IT"/>
          </a:p>
        </p:txBody>
      </p:sp>
    </p:spTree>
    <p:extLst>
      <p:ext uri="{BB962C8B-B14F-4D97-AF65-F5344CB8AC3E}">
        <p14:creationId xmlns:p14="http://schemas.microsoft.com/office/powerpoint/2010/main" val="15980901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DC8949-5C75-AD0C-3B66-097E79D4825B}"/>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B42B45FD-EBAA-639B-19B2-08CB925D7DAA}"/>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2A6C2AD1-1001-2289-682D-79C2D128D1E9}"/>
              </a:ext>
            </a:extLst>
          </p:cNvPr>
          <p:cNvSpPr>
            <a:spLocks noGrp="1"/>
          </p:cNvSpPr>
          <p:nvPr>
            <p:ph type="body" idx="1"/>
          </p:nvPr>
        </p:nvSpPr>
        <p:spPr/>
        <p:txBody>
          <a:bodyPr/>
          <a:lstStyle/>
          <a:p>
            <a:pPr>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p>
          <a:p>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30E94CF9-ED39-6B32-2023-10ED32BC581A}"/>
              </a:ext>
            </a:extLst>
          </p:cNvPr>
          <p:cNvSpPr>
            <a:spLocks noGrp="1"/>
          </p:cNvSpPr>
          <p:nvPr>
            <p:ph type="sldNum" sz="quarter" idx="5"/>
          </p:nvPr>
        </p:nvSpPr>
        <p:spPr/>
        <p:txBody>
          <a:bodyPr/>
          <a:lstStyle/>
          <a:p>
            <a:fld id="{D2B4EE50-B315-4041-864A-989C9037F861}" type="slidenum">
              <a:rPr lang="it-IT" smtClean="0"/>
              <a:t>17</a:t>
            </a:fld>
            <a:endParaRPr lang="it-IT"/>
          </a:p>
        </p:txBody>
      </p:sp>
    </p:spTree>
    <p:extLst>
      <p:ext uri="{BB962C8B-B14F-4D97-AF65-F5344CB8AC3E}">
        <p14:creationId xmlns:p14="http://schemas.microsoft.com/office/powerpoint/2010/main" val="40205399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9A480-E77B-AA7D-F0A0-CB822211824D}"/>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E175C4FD-84A2-837C-CE4A-E57FE6E3F6A7}"/>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8CDFBE81-92FB-182C-D17E-AB12E57B79B6}"/>
              </a:ext>
            </a:extLst>
          </p:cNvPr>
          <p:cNvSpPr>
            <a:spLocks noGrp="1"/>
          </p:cNvSpPr>
          <p:nvPr>
            <p:ph type="body" idx="1"/>
          </p:nvPr>
        </p:nvSpPr>
        <p:spPr/>
        <p:txBody>
          <a:bodyPr/>
          <a:lstStyle/>
          <a:p>
            <a:pPr>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p>
          <a:p>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0E5888A2-BFFE-F763-431E-A9B50C1D8E98}"/>
              </a:ext>
            </a:extLst>
          </p:cNvPr>
          <p:cNvSpPr>
            <a:spLocks noGrp="1"/>
          </p:cNvSpPr>
          <p:nvPr>
            <p:ph type="sldNum" sz="quarter" idx="5"/>
          </p:nvPr>
        </p:nvSpPr>
        <p:spPr/>
        <p:txBody>
          <a:bodyPr/>
          <a:lstStyle/>
          <a:p>
            <a:fld id="{D2B4EE50-B315-4041-864A-989C9037F861}" type="slidenum">
              <a:rPr lang="it-IT" smtClean="0"/>
              <a:t>18</a:t>
            </a:fld>
            <a:endParaRPr lang="it-IT"/>
          </a:p>
        </p:txBody>
      </p:sp>
    </p:spTree>
    <p:extLst>
      <p:ext uri="{BB962C8B-B14F-4D97-AF65-F5344CB8AC3E}">
        <p14:creationId xmlns:p14="http://schemas.microsoft.com/office/powerpoint/2010/main" val="39890175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9FE783-0E00-5E6B-A95E-6FB35969DC0C}"/>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DE899FC3-6CDC-0947-3D64-556A2A56FF83}"/>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5E636EE8-CF59-C1A9-240C-7093A19A6FB6}"/>
              </a:ext>
            </a:extLst>
          </p:cNvPr>
          <p:cNvSpPr>
            <a:spLocks noGrp="1"/>
          </p:cNvSpPr>
          <p:nvPr>
            <p:ph type="body" idx="1"/>
          </p:nvPr>
        </p:nvSpPr>
        <p:spPr/>
        <p:txBody>
          <a:bodyPr/>
          <a:lstStyle/>
          <a:p>
            <a:pPr>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p>
          <a:p>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712A06F8-0A08-A84D-4DE5-32D088992479}"/>
              </a:ext>
            </a:extLst>
          </p:cNvPr>
          <p:cNvSpPr>
            <a:spLocks noGrp="1"/>
          </p:cNvSpPr>
          <p:nvPr>
            <p:ph type="sldNum" sz="quarter" idx="5"/>
          </p:nvPr>
        </p:nvSpPr>
        <p:spPr/>
        <p:txBody>
          <a:bodyPr/>
          <a:lstStyle/>
          <a:p>
            <a:fld id="{D2B4EE50-B315-4041-864A-989C9037F861}" type="slidenum">
              <a:rPr lang="it-IT" smtClean="0"/>
              <a:t>19</a:t>
            </a:fld>
            <a:endParaRPr lang="it-IT"/>
          </a:p>
        </p:txBody>
      </p:sp>
    </p:spTree>
    <p:extLst>
      <p:ext uri="{BB962C8B-B14F-4D97-AF65-F5344CB8AC3E}">
        <p14:creationId xmlns:p14="http://schemas.microsoft.com/office/powerpoint/2010/main" val="882512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19DEF6-C435-5136-4925-9E7221505679}"/>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EBE62841-20F2-4B9B-CF7C-27A870612AC1}"/>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204C402C-DD73-2583-FB52-CE20730A901F}"/>
              </a:ext>
            </a:extLst>
          </p:cNvPr>
          <p:cNvSpPr>
            <a:spLocks noGrp="1"/>
          </p:cNvSpPr>
          <p:nvPr>
            <p:ph type="body" idx="1"/>
          </p:nvPr>
        </p:nvSpPr>
        <p:spPr/>
        <p:txBody>
          <a:bodyPr/>
          <a:lstStyle/>
          <a:p>
            <a:pPr>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p>
          <a:p>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8376CD38-7553-50AC-8DE2-3AF67AFAC875}"/>
              </a:ext>
            </a:extLst>
          </p:cNvPr>
          <p:cNvSpPr>
            <a:spLocks noGrp="1"/>
          </p:cNvSpPr>
          <p:nvPr>
            <p:ph type="sldNum" sz="quarter" idx="5"/>
          </p:nvPr>
        </p:nvSpPr>
        <p:spPr/>
        <p:txBody>
          <a:bodyPr/>
          <a:lstStyle/>
          <a:p>
            <a:fld id="{D2B4EE50-B315-4041-864A-989C9037F861}" type="slidenum">
              <a:rPr lang="it-IT" smtClean="0"/>
              <a:t>20</a:t>
            </a:fld>
            <a:endParaRPr lang="it-IT"/>
          </a:p>
        </p:txBody>
      </p:sp>
    </p:spTree>
    <p:extLst>
      <p:ext uri="{BB962C8B-B14F-4D97-AF65-F5344CB8AC3E}">
        <p14:creationId xmlns:p14="http://schemas.microsoft.com/office/powerpoint/2010/main" val="15947090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E1DB4B-722C-2E88-735E-5FC3FAC31716}"/>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52BCBE81-565C-DBB6-CE5C-A0FBDD810728}"/>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B7EC513E-1FCF-C26F-5636-636F8EEFB1AB}"/>
              </a:ext>
            </a:extLst>
          </p:cNvPr>
          <p:cNvSpPr>
            <a:spLocks noGrp="1"/>
          </p:cNvSpPr>
          <p:nvPr>
            <p:ph type="body" idx="1"/>
          </p:nvPr>
        </p:nvSpPr>
        <p:spPr/>
        <p:txBody>
          <a:bodyPr/>
          <a:lstStyle/>
          <a:p>
            <a:pPr>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p>
          <a:p>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0DF3C3A6-1D9C-4D7F-8FB8-146C519A209E}"/>
              </a:ext>
            </a:extLst>
          </p:cNvPr>
          <p:cNvSpPr>
            <a:spLocks noGrp="1"/>
          </p:cNvSpPr>
          <p:nvPr>
            <p:ph type="sldNum" sz="quarter" idx="5"/>
          </p:nvPr>
        </p:nvSpPr>
        <p:spPr/>
        <p:txBody>
          <a:bodyPr/>
          <a:lstStyle/>
          <a:p>
            <a:fld id="{D2B4EE50-B315-4041-864A-989C9037F861}" type="slidenum">
              <a:rPr lang="it-IT" smtClean="0"/>
              <a:t>21</a:t>
            </a:fld>
            <a:endParaRPr lang="it-IT"/>
          </a:p>
        </p:txBody>
      </p:sp>
    </p:spTree>
    <p:extLst>
      <p:ext uri="{BB962C8B-B14F-4D97-AF65-F5344CB8AC3E}">
        <p14:creationId xmlns:p14="http://schemas.microsoft.com/office/powerpoint/2010/main" val="4639095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La tabella presentata mostra un esempio di come i dati possano essere rappresentati nello spazio latente. Ogni riga rappresenta un campione con diverse caratteristiche, come il colore della pelle, il colore dei capelli e l'età. Queste informazioni sono essenziali per comprendere come il VAE possa apprendere e generare nuovi dati, mantenendo le relazioni tra le diverse caratteristiche. L'analisi di queste tabelle aiuta a visualizzare la complessità dei dati e le loro interrelazioni. </a:t>
            </a:r>
            <a:br>
              <a:rPr lang="it-IT"/>
            </a:br>
            <a:r>
              <a:rPr lang="it-IT"/>
              <a:t>______</a:t>
            </a:r>
          </a:p>
          <a:p>
            <a:br>
              <a:rPr lang="it-IT"/>
            </a:br>
            <a:r>
              <a:rPr lang="it-IT"/>
              <a:t>Generato da Copilot</a:t>
            </a:r>
            <a:br>
              <a:rPr lang="it-IT"/>
            </a:br>
            <a:br>
              <a:rPr lang="it-IT"/>
            </a:br>
            <a:r>
              <a:rPr lang="it-IT"/>
              <a:t>In questa tabella, vediamo un esempio di come i dati possono essere rappresentati nello spazio latente. Ogni riga rappresenta un campione con diverse caratteristiche, come il colore della pelle, il colore dei capelli e l'età. Queste informazioni sono cruciali per comprendere come il VAE possa apprendere e generare nuovi dati basati su queste caratteristiche. La rappresentazione tabellare aiuta a visualizzare le relazioni tra le diverse variabili.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22</a:t>
            </a:fld>
            <a:endParaRPr lang="it-IT"/>
          </a:p>
        </p:txBody>
      </p:sp>
    </p:spTree>
    <p:extLst>
      <p:ext uri="{BB962C8B-B14F-4D97-AF65-F5344CB8AC3E}">
        <p14:creationId xmlns:p14="http://schemas.microsoft.com/office/powerpoint/2010/main" val="2940635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p>
          <a:p>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3</a:t>
            </a:fld>
            <a:endParaRPr lang="it-IT"/>
          </a:p>
        </p:txBody>
      </p:sp>
    </p:spTree>
    <p:extLst>
      <p:ext uri="{BB962C8B-B14F-4D97-AF65-F5344CB8AC3E}">
        <p14:creationId xmlns:p14="http://schemas.microsoft.com/office/powerpoint/2010/main" val="29869319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In questa slide, vediamo un'altra tabella che rappresenta le caratteristiche latenti. Ogni colonna corrisponde a una feature specifica, e i valori numerici indicano l'importanza o la presenza di ciascuna caratteristica. Questo tipo di rappresentazione è fondamentale per il VAE, poiché consente di comprendere come le diverse caratteristiche interagiscono tra loro e come possono essere utilizzate per generare nuovi dati. La qualità della generazione dipende dalla struttura di queste rappresentazioni. </a:t>
            </a:r>
            <a:br>
              <a:rPr lang="it-IT"/>
            </a:br>
            <a:r>
              <a:rPr lang="it-IT"/>
              <a:t>______</a:t>
            </a:r>
          </a:p>
          <a:p>
            <a:br>
              <a:rPr lang="it-IT"/>
            </a:br>
            <a:r>
              <a:rPr lang="it-IT"/>
              <a:t>Generato da Copilot</a:t>
            </a:r>
            <a:br>
              <a:rPr lang="it-IT"/>
            </a:br>
            <a:br>
              <a:rPr lang="it-IT"/>
            </a:br>
            <a:r>
              <a:rPr lang="it-IT"/>
              <a:t>Questa tabella mostra le feature apprese dal VAE, evidenziando come ogni dimensione nello spazio latente possa essere associata a valori specifici. I numeri rappresentano le caratteristiche apprese, che possono variare da un campione all'altro. Questo approccio consente al VAE di generare nuovi dati che mantengono le stesse caratteristiche statistiche dei dati originali, rendendo il modello estremamente versatile.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23</a:t>
            </a:fld>
            <a:endParaRPr lang="it-IT"/>
          </a:p>
        </p:txBody>
      </p:sp>
    </p:spTree>
    <p:extLst>
      <p:ext uri="{BB962C8B-B14F-4D97-AF65-F5344CB8AC3E}">
        <p14:creationId xmlns:p14="http://schemas.microsoft.com/office/powerpoint/2010/main" val="8476776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Lo spazio latente in un VAE è caratterizzato da dimensioni associate a distribuzioni gaussiane. Ogni dimensione rappresenta una variabile latente e viene definita da una media e una deviazione standard. Questo approccio consente di mantenere una struttura ben definita nello spazio latente, facilitando il campionamento e la generazione di nuovi dati. La comprensione di queste distribuzioni è fondamentale per ottimizzare le prestazioni del VAE. </a:t>
            </a:r>
            <a:br>
              <a:rPr lang="it-IT"/>
            </a:br>
            <a:r>
              <a:rPr lang="it-IT"/>
              <a:t>______</a:t>
            </a:r>
          </a:p>
          <a:p>
            <a:br>
              <a:rPr lang="it-IT"/>
            </a:br>
            <a:r>
              <a:rPr lang="it-IT"/>
              <a:t>Generato da Copilot</a:t>
            </a:r>
            <a:br>
              <a:rPr lang="it-IT"/>
            </a:br>
            <a:br>
              <a:rPr lang="it-IT"/>
            </a:br>
            <a:r>
              <a:rPr lang="it-IT"/>
              <a:t>Nel VAE, ogni dimensione dello spazio latente è associata a una distribuzione gaussiana, caratterizzata da una media e una deviazione standard. Questo approccio consente di mantenere una struttura ben definita nello spazio latente, facilitando la generazione di nuovi dati. La comprensione di queste distribuzioni è fondamentale per apprezzare come il VAE possa esplorare e campionare nuovi punti nello spazio latente.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24</a:t>
            </a:fld>
            <a:endParaRPr lang="it-IT"/>
          </a:p>
        </p:txBody>
      </p:sp>
    </p:spTree>
    <p:extLst>
      <p:ext uri="{BB962C8B-B14F-4D97-AF65-F5344CB8AC3E}">
        <p14:creationId xmlns:p14="http://schemas.microsoft.com/office/powerpoint/2010/main" val="42370740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L'architettura di un VAE è composta da vari strati, tra cui l'encoder e il decoder. Ogni strato svolge un ruolo specifico nel processo di apprendimento e generazione. È importante considerare come la progettazione di questi strati possa influenzare l'efficacia del modello. La scelta delle funzioni di attivazione, delle dimensioni degli strati e delle tecniche di regolarizzazione sono tutti fattori che possono migliorare le prestazioni del VAE. </a:t>
            </a:r>
            <a:br>
              <a:rPr lang="it-IT"/>
            </a:br>
            <a:r>
              <a:rPr lang="it-IT"/>
              <a:t>______</a:t>
            </a:r>
          </a:p>
          <a:p>
            <a:br>
              <a:rPr lang="it-IT"/>
            </a:br>
            <a:r>
              <a:rPr lang="it-IT"/>
              <a:t>Generato da Copilot</a:t>
            </a:r>
            <a:br>
              <a:rPr lang="it-IT"/>
            </a:br>
            <a:br>
              <a:rPr lang="it-IT"/>
            </a:br>
            <a:r>
              <a:rPr lang="it-IT"/>
              <a:t>L'architettura di un VAE è fondamentale per il suo funzionamento. Essa comprende un encoder e un decoder, che lavorano insieme per apprendere e generare dati. L'encoder trasforma i dati in uno spazio latente, mentre il decoder ricostruisce i dati a partire da questo spazio. Comprendere questa architettura è essenziale per apprezzare le potenzialità del VAE nella generazione di nuovi dati.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25</a:t>
            </a:fld>
            <a:endParaRPr lang="it-IT"/>
          </a:p>
        </p:txBody>
      </p:sp>
    </p:spTree>
    <p:extLst>
      <p:ext uri="{BB962C8B-B14F-4D97-AF65-F5344CB8AC3E}">
        <p14:creationId xmlns:p14="http://schemas.microsoft.com/office/powerpoint/2010/main" val="25309733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La funzione di costo di un VAE è fondamentale per il suo funzionamento. Essa ha due obiettivi principali: garantire che i dati siano ricostruiti in modo accurato e mantenere una struttura ben definita nello spazio latente. Questo equilibrio è essenziale per ottenere un modello che non solo ricostruisce i dati, ma è anche in grado di generare nuovi esempi coerenti. La comprensione di questa funzione di costo è cruciale per ottimizzare il modello. </a:t>
            </a:r>
            <a:br>
              <a:rPr lang="it-IT"/>
            </a:br>
            <a:r>
              <a:rPr lang="it-IT"/>
              <a:t>______</a:t>
            </a:r>
          </a:p>
          <a:p>
            <a:br>
              <a:rPr lang="it-IT"/>
            </a:br>
            <a:r>
              <a:rPr lang="it-IT"/>
              <a:t>Generato da Copilot</a:t>
            </a:r>
            <a:br>
              <a:rPr lang="it-IT"/>
            </a:br>
            <a:br>
              <a:rPr lang="it-IT"/>
            </a:br>
            <a:r>
              <a:rPr lang="it-IT"/>
              <a:t>La funzione di costo di un VAE ha due obiettivi principali: garantire una buona ricostruzione dei dati e mantenere una struttura ben definita nello spazio latente. Questo equilibrio è cruciale per il successo del modello, poiché una buona ricostruzione assicura che i dati generati siano simili a quelli originali, mentre una struttura ben definita nello spazio latente consente una generazione efficace di nuovi dati.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26</a:t>
            </a:fld>
            <a:endParaRPr lang="it-IT"/>
          </a:p>
        </p:txBody>
      </p:sp>
    </p:spTree>
    <p:extLst>
      <p:ext uri="{BB962C8B-B14F-4D97-AF65-F5344CB8AC3E}">
        <p14:creationId xmlns:p14="http://schemas.microsoft.com/office/powerpoint/2010/main" val="4277717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La 'reconstruction loss' è un componente chiave della funzione di costo. Essa misura quanto bene il decoder riesce a ricostruire i dati originali. Un'alta perdita di ricostruzione indica che il modello non sta performando bene, mentre una bassa perdita suggerisce che il decoder sta funzionando correttamente. È importante scegliere una distribuzione adeguata per calcolare questa perdita, poiché influisce direttamente sulla qualità della generazione dei dati. </a:t>
            </a:r>
            <a:br>
              <a:rPr lang="it-IT"/>
            </a:br>
            <a:r>
              <a:rPr lang="it-IT"/>
              <a:t>______</a:t>
            </a:r>
          </a:p>
          <a:p>
            <a:br>
              <a:rPr lang="it-IT"/>
            </a:br>
            <a:r>
              <a:rPr lang="it-IT"/>
              <a:t>Generato da Copilot</a:t>
            </a:r>
            <a:br>
              <a:rPr lang="it-IT"/>
            </a:br>
            <a:br>
              <a:rPr lang="it-IT"/>
            </a:br>
            <a:r>
              <a:rPr lang="it-IT"/>
              <a:t>La 'reconstruction loss' è un termine chiave nella funzione di costo del VAE. Essa incoraggia il decoder a ricostruire i dati originali in modo accurato. Se la ricostruzione è scadente, il contributo di questo termine aumenta, penalizzando il modello. Comprendere come calcolare questa perdita è fondamentale per ottimizzare le prestazioni del VAE.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27</a:t>
            </a:fld>
            <a:endParaRPr lang="it-IT"/>
          </a:p>
        </p:txBody>
      </p:sp>
    </p:spTree>
    <p:extLst>
      <p:ext uri="{BB962C8B-B14F-4D97-AF65-F5344CB8AC3E}">
        <p14:creationId xmlns:p14="http://schemas.microsoft.com/office/powerpoint/2010/main" val="25764000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In questo esempio, analizziamo come la 'reconstruction loss' si applica a immagini binarie. Utilizzando una distribuzione di Bernoulli, il decoder predice la probabilità di ciascun pixel. La perdita viene calcolata in base alla differenza tra il pixel ricostruito e quello originale. Questo approccio evidenzia l'importanza di una corretta formulazione della perdita per garantire che il modello apprenda in modo efficace e generi dati di alta qualità. </a:t>
            </a:r>
            <a:br>
              <a:rPr lang="it-IT"/>
            </a:br>
            <a:r>
              <a:rPr lang="it-IT"/>
              <a:t>______</a:t>
            </a:r>
          </a:p>
          <a:p>
            <a:br>
              <a:rPr lang="it-IT"/>
            </a:br>
            <a:r>
              <a:rPr lang="it-IT"/>
              <a:t>Generato da Copilot</a:t>
            </a:r>
            <a:br>
              <a:rPr lang="it-IT"/>
            </a:br>
            <a:br>
              <a:rPr lang="it-IT"/>
            </a:br>
            <a:r>
              <a:rPr lang="it-IT"/>
              <a:t>Quando si lavora con immagini binarie, la 'reconstruction loss' viene calcolata assumendo una distribuzione di Bernoulli. Questo approccio consente al decoder di prevedere la probabilità di ogni pixel di essere 0 o 1. Esempi pratici mostrano come piccole variazioni nella ricostruzione possano influenzare significativamente la perdita, evidenziando l'importanza di una buona ricostruzione.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28</a:t>
            </a:fld>
            <a:endParaRPr lang="it-IT"/>
          </a:p>
        </p:txBody>
      </p:sp>
    </p:spTree>
    <p:extLst>
      <p:ext uri="{BB962C8B-B14F-4D97-AF65-F5344CB8AC3E}">
        <p14:creationId xmlns:p14="http://schemas.microsoft.com/office/powerpoint/2010/main" val="11101468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La KL-Divergence è un altro aspetto cruciale nel funzionamento di un VAE. Essa misura quanto la distribuzione latente appresa dall'encoder si discosti dalla distribuzione prior, che è tipicamente una gaussiana standard. Un valore basso di KL-Divergence indica che le distribuzioni sono simili, mentre un valore alto suggerisce una significativa differenza. Questo concetto è fondamentale per garantire che lo spazio latente sia ben strutturato e utile per la generazione di nuovi dati. </a:t>
            </a:r>
            <a:br>
              <a:rPr lang="it-IT"/>
            </a:br>
            <a:r>
              <a:rPr lang="it-IT"/>
              <a:t>______</a:t>
            </a:r>
          </a:p>
          <a:p>
            <a:br>
              <a:rPr lang="it-IT"/>
            </a:br>
            <a:r>
              <a:rPr lang="it-IT"/>
              <a:t>Generato da Copilot</a:t>
            </a:r>
            <a:br>
              <a:rPr lang="it-IT"/>
            </a:br>
            <a:br>
              <a:rPr lang="it-IT"/>
            </a:br>
            <a:r>
              <a:rPr lang="it-IT"/>
              <a:t>La KL-Divergence è un concetto fondamentale nello spazio latente di un VAE. Essa misura quanto la distribuzione latente appresa dall'encoder si discosti dalla distribuzione gaussiana standard. Comprendere questo concetto è essenziale per garantire che le rappresentazioni latenti siano ben strutturate e utili per la generazione di nuovi dati.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29</a:t>
            </a:fld>
            <a:endParaRPr lang="it-IT"/>
          </a:p>
        </p:txBody>
      </p:sp>
    </p:spTree>
    <p:extLst>
      <p:ext uri="{BB962C8B-B14F-4D97-AF65-F5344CB8AC3E}">
        <p14:creationId xmlns:p14="http://schemas.microsoft.com/office/powerpoint/2010/main" val="16451043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Quando la distribuzione latente q(z|x) è simile alla prior p(z), la KL-Divergence tende a zero, il che è desiderabile. Tuttavia, se le distribuzioni sono lontane, il modello viene penalizzato. Questo meccanismo di penalizzazione è essenziale per mantenere la qualità delle rappresentazioni latenti, garantendo che siano dense e continue. Ciò consente di esplorare lo spazio latente in modo efficace, facilitando la generazione di nuovi dati. </a:t>
            </a:r>
            <a:br>
              <a:rPr lang="it-IT"/>
            </a:br>
            <a:r>
              <a:rPr lang="it-IT"/>
              <a:t>______</a:t>
            </a:r>
          </a:p>
          <a:p>
            <a:br>
              <a:rPr lang="it-IT"/>
            </a:br>
            <a:r>
              <a:rPr lang="it-IT"/>
              <a:t>Generato da Copilot</a:t>
            </a:r>
            <a:br>
              <a:rPr lang="it-IT"/>
            </a:br>
            <a:br>
              <a:rPr lang="it-IT"/>
            </a:br>
            <a:r>
              <a:rPr lang="it-IT"/>
              <a:t>La KL-Divergence ha un impatto significativo sulla qualità delle rappresentazioni latenti. Se la distribuzione latente è simile alla distribuzione prior, la KL-Divergence sarà bassa, il che è desiderabile. Tuttavia, se ci sono grandi differenze, il modello viene penalizzato. Questo equilibrio è cruciale per garantire che lo spazio latente sia continuo e denso, facilitando l'esplorazione e la generazione di nuovi dati.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30</a:t>
            </a:fld>
            <a:endParaRPr lang="it-IT"/>
          </a:p>
        </p:txBody>
      </p:sp>
    </p:spTree>
    <p:extLst>
      <p:ext uri="{BB962C8B-B14F-4D97-AF65-F5344CB8AC3E}">
        <p14:creationId xmlns:p14="http://schemas.microsoft.com/office/powerpoint/2010/main" val="29079397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Nel confronto tra distribuzioni normali, la KL-Divergence può essere calcolata in forma chiusa. È importante notare che il modello penalizza le medie lontane e le varianze troppo alte o troppo basse. Queste penalizzazioni aiutano a mantenere una distribuzione latente ben definita, che è fondamentale per la generazione di nuovi dati. Comprendere questi aspetti è cruciale per ottimizzare le prestazioni del VAE. </a:t>
            </a:r>
            <a:br>
              <a:rPr lang="it-IT"/>
            </a:br>
            <a:r>
              <a:rPr lang="it-IT"/>
              <a:t>______</a:t>
            </a:r>
          </a:p>
          <a:p>
            <a:br>
              <a:rPr lang="it-IT"/>
            </a:br>
            <a:r>
              <a:rPr lang="it-IT"/>
              <a:t>Generato da Copilot</a:t>
            </a:r>
            <a:br>
              <a:rPr lang="it-IT"/>
            </a:br>
            <a:br>
              <a:rPr lang="it-IT"/>
            </a:br>
            <a:r>
              <a:rPr lang="it-IT"/>
              <a:t>Quando si confrontano distribuzioni normali, la KL-Divergence può essere calcolata in forma chiusa. È importante notare che penalizza le medie lontane e le varianze troppo alte o troppo basse. Comprendere questi effetti è fondamentale per ottimizzare le prestazioni del VAE e garantire che le rappresentazioni latenti siano utili per la generazione di nuovi dati.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31</a:t>
            </a:fld>
            <a:endParaRPr lang="it-IT"/>
          </a:p>
        </p:txBody>
      </p:sp>
    </p:spTree>
    <p:extLst>
      <p:ext uri="{BB962C8B-B14F-4D97-AF65-F5344CB8AC3E}">
        <p14:creationId xmlns:p14="http://schemas.microsoft.com/office/powerpoint/2010/main" val="33626884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Il campionamento è un passaggio critico nel processo di un VAE. L'encoder produce una distribuzione per ogni dimensione, ma il campionamento introduce una componente stocastica che rende difficile il calcolo dei gradienti. Questo è un aspetto importante da considerare, poiché influisce sulla capacità del modello di apprendere in modo efficace. Trovare modi per rendere il campionamento più deterministico è un obiettivo chiave nella progettazione di VAE. </a:t>
            </a:r>
            <a:br>
              <a:rPr lang="it-IT"/>
            </a:br>
            <a:r>
              <a:rPr lang="it-IT"/>
              <a:t>______</a:t>
            </a:r>
          </a:p>
          <a:p>
            <a:br>
              <a:rPr lang="it-IT"/>
            </a:br>
            <a:r>
              <a:rPr lang="it-IT"/>
              <a:t>Generato da Copilot</a:t>
            </a:r>
            <a:br>
              <a:rPr lang="it-IT"/>
            </a:br>
            <a:br>
              <a:rPr lang="it-IT"/>
            </a:br>
            <a:r>
              <a:rPr lang="it-IT"/>
              <a:t>Il campionamento è un passaggio cruciale nel processo di generazione dei dati. L'encoder produce una distribuzione per ogni dimensione, ma il campionamento è un'operazione stocastica, il che significa che non è deterministica. Questo introduce una certa complessità nel calcolo dei gradienti, rendendo necessario l'uso di tecniche come il reparametrization trick per rendere il processo più gestibile.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32</a:t>
            </a:fld>
            <a:endParaRPr lang="it-IT"/>
          </a:p>
        </p:txBody>
      </p:sp>
    </p:spTree>
    <p:extLst>
      <p:ext uri="{BB962C8B-B14F-4D97-AF65-F5344CB8AC3E}">
        <p14:creationId xmlns:p14="http://schemas.microsoft.com/office/powerpoint/2010/main" val="7817748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C7459F-4525-CC47-64B7-E9DBB207F7D3}"/>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8ADD121B-6C51-C573-6AE7-14EABECBA421}"/>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373274C6-2251-8EF2-A95D-FC19E4FA2E98}"/>
              </a:ext>
            </a:extLst>
          </p:cNvPr>
          <p:cNvSpPr>
            <a:spLocks noGrp="1"/>
          </p:cNvSpPr>
          <p:nvPr>
            <p:ph type="body" idx="1"/>
          </p:nvPr>
        </p:nvSpPr>
        <p:spPr/>
        <p:txBody>
          <a:bodyPr/>
          <a:lstStyle/>
          <a:p>
            <a:pPr>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p>
          <a:p>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F7A2EAD1-9286-D364-A246-9012C90D2A63}"/>
              </a:ext>
            </a:extLst>
          </p:cNvPr>
          <p:cNvSpPr>
            <a:spLocks noGrp="1"/>
          </p:cNvSpPr>
          <p:nvPr>
            <p:ph type="sldNum" sz="quarter" idx="5"/>
          </p:nvPr>
        </p:nvSpPr>
        <p:spPr/>
        <p:txBody>
          <a:bodyPr/>
          <a:lstStyle/>
          <a:p>
            <a:fld id="{D2B4EE50-B315-4041-864A-989C9037F861}" type="slidenum">
              <a:rPr lang="it-IT" smtClean="0"/>
              <a:t>4</a:t>
            </a:fld>
            <a:endParaRPr lang="it-IT"/>
          </a:p>
        </p:txBody>
      </p:sp>
    </p:spTree>
    <p:extLst>
      <p:ext uri="{BB962C8B-B14F-4D97-AF65-F5344CB8AC3E}">
        <p14:creationId xmlns:p14="http://schemas.microsoft.com/office/powerpoint/2010/main" val="30004453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Il 'reparametrization trick' è una tecnica fondamentale per affrontare il problema del campionamento stocastico. Questa tecnica consente di rendere il campionamento deterministico rispetto alla media e alla varianza, facilitando il calcolo dei gradienti. Campionando un valore da una normale standard e poi applicando una trasformazione, possiamo ottenere rappresentazioni latenti utili senza compromettere la capacità di apprendimento del modello. </a:t>
            </a:r>
            <a:br>
              <a:rPr lang="it-IT"/>
            </a:br>
            <a:r>
              <a:rPr lang="it-IT"/>
              <a:t>______</a:t>
            </a:r>
          </a:p>
          <a:p>
            <a:br>
              <a:rPr lang="it-IT"/>
            </a:br>
            <a:r>
              <a:rPr lang="it-IT"/>
              <a:t>Generato da Copilot</a:t>
            </a:r>
            <a:br>
              <a:rPr lang="it-IT"/>
            </a:br>
            <a:br>
              <a:rPr lang="it-IT"/>
            </a:br>
            <a:r>
              <a:rPr lang="it-IT"/>
              <a:t>Il reparametrization trick è una tecnica fondamentale che consente di rendere il campionamento deterministico rispetto alla media e alla varianza. Campionando un valore da una normale standard e poi applicando una trasformazione, possiamo calcolare i gradienti in modo più efficace. Questa tecnica è essenziale per l'ottimizzazione del VAE e per garantire che il modello apprenda in modo efficiente.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33</a:t>
            </a:fld>
            <a:endParaRPr lang="it-IT"/>
          </a:p>
        </p:txBody>
      </p:sp>
    </p:spTree>
    <p:extLst>
      <p:ext uri="{BB962C8B-B14F-4D97-AF65-F5344CB8AC3E}">
        <p14:creationId xmlns:p14="http://schemas.microsoft.com/office/powerpoint/2010/main" val="309644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buNone/>
            </a:pPr>
            <a:r>
              <a:rPr lang="it-IT"/>
              <a:t>Generato da Copilot</a:t>
            </a:r>
            <a:br>
              <a:rPr lang="it-IT"/>
            </a:br>
            <a:br>
              <a:rPr lang="it-IT"/>
            </a:br>
            <a:r>
              <a:rPr lang="it-IT"/>
              <a:t>In questa diapositiva non sono presenti contenuti per la generazione di note del relatore </a:t>
            </a:r>
            <a:br>
              <a:rPr lang="it-IT"/>
            </a:br>
            <a:r>
              <a:rPr lang="it-IT"/>
              <a:t>______</a:t>
            </a:r>
          </a:p>
          <a:p>
            <a:br>
              <a:rPr lang="it-IT"/>
            </a:br>
            <a:r>
              <a:rPr lang="it-IT"/>
              <a:t>Generato da Copilot</a:t>
            </a:r>
            <a:br>
              <a:rPr lang="it-IT"/>
            </a:br>
            <a:br>
              <a:rPr lang="it-IT"/>
            </a:br>
            <a:r>
              <a:rPr lang="it-IT"/>
              <a:t>In questa diapositiva non sono presenti contenuti per la generazione di note del relatore </a:t>
            </a:r>
            <a:br>
              <a:rPr lang="it-IT"/>
            </a:br>
            <a:r>
              <a:rPr lang="it-IT"/>
              <a:t>______</a:t>
            </a:r>
          </a:p>
          <a:p>
            <a:br>
              <a:rPr lang="it-IT"/>
            </a:br>
            <a:endParaRPr lang="it-IT"/>
          </a:p>
        </p:txBody>
      </p:sp>
      <p:sp>
        <p:nvSpPr>
          <p:cNvPr id="4" name="Segnaposto numero diapositiva 3"/>
          <p:cNvSpPr>
            <a:spLocks noGrp="1"/>
          </p:cNvSpPr>
          <p:nvPr>
            <p:ph type="sldNum" sz="quarter" idx="5"/>
          </p:nvPr>
        </p:nvSpPr>
        <p:spPr/>
        <p:txBody>
          <a:bodyPr/>
          <a:lstStyle/>
          <a:p>
            <a:fld id="{D2B4EE50-B315-4041-864A-989C9037F861}" type="slidenum">
              <a:rPr lang="it-IT" smtClean="0"/>
              <a:t>34</a:t>
            </a:fld>
            <a:endParaRPr lang="it-IT"/>
          </a:p>
        </p:txBody>
      </p:sp>
    </p:spTree>
    <p:extLst>
      <p:ext uri="{BB962C8B-B14F-4D97-AF65-F5344CB8AC3E}">
        <p14:creationId xmlns:p14="http://schemas.microsoft.com/office/powerpoint/2010/main" val="12127615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2C60BF-8D82-6950-1EE9-1136A7845923}"/>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90F67001-6A88-8B5B-D68A-74591A272C66}"/>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FFAB0A16-D068-FE3C-B782-F112038B0408}"/>
              </a:ext>
            </a:extLst>
          </p:cNvPr>
          <p:cNvSpPr>
            <a:spLocks noGrp="1"/>
          </p:cNvSpPr>
          <p:nvPr>
            <p:ph type="body" idx="1"/>
          </p:nvPr>
        </p:nvSpPr>
        <p:spPr/>
        <p:txBody>
          <a:bodyPr/>
          <a:lstStyle/>
          <a:p>
            <a:pPr>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p>
          <a:p>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3B05FEA5-1D82-F5D0-3E06-6461BFA09BAE}"/>
              </a:ext>
            </a:extLst>
          </p:cNvPr>
          <p:cNvSpPr>
            <a:spLocks noGrp="1"/>
          </p:cNvSpPr>
          <p:nvPr>
            <p:ph type="sldNum" sz="quarter" idx="5"/>
          </p:nvPr>
        </p:nvSpPr>
        <p:spPr/>
        <p:txBody>
          <a:bodyPr/>
          <a:lstStyle/>
          <a:p>
            <a:fld id="{D2B4EE50-B315-4041-864A-989C9037F861}" type="slidenum">
              <a:rPr lang="it-IT" smtClean="0"/>
              <a:t>7</a:t>
            </a:fld>
            <a:endParaRPr lang="it-IT"/>
          </a:p>
        </p:txBody>
      </p:sp>
    </p:spTree>
    <p:extLst>
      <p:ext uri="{BB962C8B-B14F-4D97-AF65-F5344CB8AC3E}">
        <p14:creationId xmlns:p14="http://schemas.microsoft.com/office/powerpoint/2010/main" val="161646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FB12B8-E1D6-93A0-17BE-BBC20F43A58E}"/>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4F582FD6-1336-0798-1F54-683F8B3D3CE2}"/>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67F487B4-480A-ED84-2D93-41F171BF8D3E}"/>
              </a:ext>
            </a:extLst>
          </p:cNvPr>
          <p:cNvSpPr>
            <a:spLocks noGrp="1"/>
          </p:cNvSpPr>
          <p:nvPr>
            <p:ph type="body" idx="1"/>
          </p:nvPr>
        </p:nvSpPr>
        <p:spPr/>
        <p:txBody>
          <a:bodyPr/>
          <a:lstStyle/>
          <a:p>
            <a:pPr>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p>
          <a:p>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BF74482E-C68C-676A-3200-AE2BB09AB51B}"/>
              </a:ext>
            </a:extLst>
          </p:cNvPr>
          <p:cNvSpPr>
            <a:spLocks noGrp="1"/>
          </p:cNvSpPr>
          <p:nvPr>
            <p:ph type="sldNum" sz="quarter" idx="5"/>
          </p:nvPr>
        </p:nvSpPr>
        <p:spPr/>
        <p:txBody>
          <a:bodyPr/>
          <a:lstStyle/>
          <a:p>
            <a:fld id="{D2B4EE50-B315-4041-864A-989C9037F861}" type="slidenum">
              <a:rPr lang="it-IT" smtClean="0"/>
              <a:t>8</a:t>
            </a:fld>
            <a:endParaRPr lang="it-IT"/>
          </a:p>
        </p:txBody>
      </p:sp>
    </p:spTree>
    <p:extLst>
      <p:ext uri="{BB962C8B-B14F-4D97-AF65-F5344CB8AC3E}">
        <p14:creationId xmlns:p14="http://schemas.microsoft.com/office/powerpoint/2010/main" val="1356295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5F27D3-23AB-1B52-778F-DD225D8E9508}"/>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643DEC23-3F6E-D153-5A11-987E43971366}"/>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B4EE9CCF-0BFB-0EDA-0381-386F3148FE13}"/>
              </a:ext>
            </a:extLst>
          </p:cNvPr>
          <p:cNvSpPr>
            <a:spLocks noGrp="1"/>
          </p:cNvSpPr>
          <p:nvPr>
            <p:ph type="body" idx="1"/>
          </p:nvPr>
        </p:nvSpPr>
        <p:spPr/>
        <p:txBody>
          <a:bodyPr/>
          <a:lstStyle/>
          <a:p>
            <a:pPr>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p>
          <a:p>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3D5BC7D3-B0E6-BACF-CAFC-276C9423A050}"/>
              </a:ext>
            </a:extLst>
          </p:cNvPr>
          <p:cNvSpPr>
            <a:spLocks noGrp="1"/>
          </p:cNvSpPr>
          <p:nvPr>
            <p:ph type="sldNum" sz="quarter" idx="5"/>
          </p:nvPr>
        </p:nvSpPr>
        <p:spPr/>
        <p:txBody>
          <a:bodyPr/>
          <a:lstStyle/>
          <a:p>
            <a:fld id="{D2B4EE50-B315-4041-864A-989C9037F861}" type="slidenum">
              <a:rPr lang="it-IT" smtClean="0"/>
              <a:t>9</a:t>
            </a:fld>
            <a:endParaRPr lang="it-IT"/>
          </a:p>
        </p:txBody>
      </p:sp>
    </p:spTree>
    <p:extLst>
      <p:ext uri="{BB962C8B-B14F-4D97-AF65-F5344CB8AC3E}">
        <p14:creationId xmlns:p14="http://schemas.microsoft.com/office/powerpoint/2010/main" val="1709360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03557-DB81-8C47-A914-A819A3CEBEB7}"/>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401B8FE5-F5CC-5598-35C9-46EBEEC78317}"/>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DF644563-9949-69A1-089F-D54B8BEEAA69}"/>
              </a:ext>
            </a:extLst>
          </p:cNvPr>
          <p:cNvSpPr>
            <a:spLocks noGrp="1"/>
          </p:cNvSpPr>
          <p:nvPr>
            <p:ph type="body" idx="1"/>
          </p:nvPr>
        </p:nvSpPr>
        <p:spPr/>
        <p:txBody>
          <a:bodyPr/>
          <a:lstStyle/>
          <a:p>
            <a:pPr>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p>
          <a:p>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89758C6F-4E2B-BA05-3637-DB78CDFF4FB4}"/>
              </a:ext>
            </a:extLst>
          </p:cNvPr>
          <p:cNvSpPr>
            <a:spLocks noGrp="1"/>
          </p:cNvSpPr>
          <p:nvPr>
            <p:ph type="sldNum" sz="quarter" idx="5"/>
          </p:nvPr>
        </p:nvSpPr>
        <p:spPr/>
        <p:txBody>
          <a:bodyPr/>
          <a:lstStyle/>
          <a:p>
            <a:fld id="{D2B4EE50-B315-4041-864A-989C9037F861}" type="slidenum">
              <a:rPr lang="it-IT" smtClean="0"/>
              <a:t>10</a:t>
            </a:fld>
            <a:endParaRPr lang="it-IT"/>
          </a:p>
        </p:txBody>
      </p:sp>
    </p:spTree>
    <p:extLst>
      <p:ext uri="{BB962C8B-B14F-4D97-AF65-F5344CB8AC3E}">
        <p14:creationId xmlns:p14="http://schemas.microsoft.com/office/powerpoint/2010/main" val="2197401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8C10C1-4C6C-8412-FA22-561A0865163A}"/>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18296EFE-9550-213D-8E3C-337E5761C567}"/>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6FB758F0-4737-D12C-E0D0-17142C718538}"/>
              </a:ext>
            </a:extLst>
          </p:cNvPr>
          <p:cNvSpPr>
            <a:spLocks noGrp="1"/>
          </p:cNvSpPr>
          <p:nvPr>
            <p:ph type="body" idx="1"/>
          </p:nvPr>
        </p:nvSpPr>
        <p:spPr/>
        <p:txBody>
          <a:bodyPr/>
          <a:lstStyle/>
          <a:p>
            <a:pPr>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p>
          <a:p>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C41F3D07-9E83-EFBA-C94B-172468E50F28}"/>
              </a:ext>
            </a:extLst>
          </p:cNvPr>
          <p:cNvSpPr>
            <a:spLocks noGrp="1"/>
          </p:cNvSpPr>
          <p:nvPr>
            <p:ph type="sldNum" sz="quarter" idx="5"/>
          </p:nvPr>
        </p:nvSpPr>
        <p:spPr/>
        <p:txBody>
          <a:bodyPr/>
          <a:lstStyle/>
          <a:p>
            <a:fld id="{D2B4EE50-B315-4041-864A-989C9037F861}" type="slidenum">
              <a:rPr lang="it-IT" smtClean="0"/>
              <a:t>11</a:t>
            </a:fld>
            <a:endParaRPr lang="it-IT"/>
          </a:p>
        </p:txBody>
      </p:sp>
    </p:spTree>
    <p:extLst>
      <p:ext uri="{BB962C8B-B14F-4D97-AF65-F5344CB8AC3E}">
        <p14:creationId xmlns:p14="http://schemas.microsoft.com/office/powerpoint/2010/main" val="1864026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B5E399-FD1A-769A-BD8C-9458E4ED507F}"/>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7BD1EC43-AADE-813E-7A91-01AD60C9E5C4}"/>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406FC1BF-42D8-73CD-0430-AE2B047F9453}"/>
              </a:ext>
            </a:extLst>
          </p:cNvPr>
          <p:cNvSpPr>
            <a:spLocks noGrp="1"/>
          </p:cNvSpPr>
          <p:nvPr>
            <p:ph type="body" idx="1"/>
          </p:nvPr>
        </p:nvSpPr>
        <p:spPr/>
        <p:txBody>
          <a:bodyPr/>
          <a:lstStyle/>
          <a:p>
            <a:pPr>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p>
          <a:p>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p>
          <a:p>
            <a:br>
              <a:rPr lang="it-IT"/>
            </a:br>
            <a:endParaRPr lang="it-IT"/>
          </a:p>
        </p:txBody>
      </p:sp>
      <p:sp>
        <p:nvSpPr>
          <p:cNvPr id="4" name="Segnaposto numero diapositiva 3">
            <a:extLst>
              <a:ext uri="{FF2B5EF4-FFF2-40B4-BE49-F238E27FC236}">
                <a16:creationId xmlns:a16="http://schemas.microsoft.com/office/drawing/2014/main" id="{5405A324-1154-2A84-51F8-01FAB756CC00}"/>
              </a:ext>
            </a:extLst>
          </p:cNvPr>
          <p:cNvSpPr>
            <a:spLocks noGrp="1"/>
          </p:cNvSpPr>
          <p:nvPr>
            <p:ph type="sldNum" sz="quarter" idx="5"/>
          </p:nvPr>
        </p:nvSpPr>
        <p:spPr/>
        <p:txBody>
          <a:bodyPr/>
          <a:lstStyle/>
          <a:p>
            <a:fld id="{D2B4EE50-B315-4041-864A-989C9037F861}" type="slidenum">
              <a:rPr lang="it-IT" smtClean="0"/>
              <a:t>12</a:t>
            </a:fld>
            <a:endParaRPr lang="it-IT"/>
          </a:p>
        </p:txBody>
      </p:sp>
    </p:spTree>
    <p:extLst>
      <p:ext uri="{BB962C8B-B14F-4D97-AF65-F5344CB8AC3E}">
        <p14:creationId xmlns:p14="http://schemas.microsoft.com/office/powerpoint/2010/main" val="1033663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953CFD8-6EB3-F665-1ECD-573D6A7CBCC7}"/>
              </a:ext>
            </a:extLst>
          </p:cNvPr>
          <p:cNvSpPr>
            <a:spLocks noGrp="1"/>
          </p:cNvSpPr>
          <p:nvPr>
            <p:ph type="ctrTitle" hasCustomPrompt="1"/>
          </p:nvPr>
        </p:nvSpPr>
        <p:spPr>
          <a:xfrm>
            <a:off x="1524000" y="1465263"/>
            <a:ext cx="7905750" cy="3303587"/>
          </a:xfrm>
          <a:ln>
            <a:noFill/>
          </a:ln>
        </p:spPr>
        <p:txBody>
          <a:bodyPr anchor="t"/>
          <a:lstStyle>
            <a:lvl1pPr algn="l">
              <a:defRPr sz="6000">
                <a:solidFill>
                  <a:srgbClr val="080808"/>
                </a:solidFill>
                <a:effectLst/>
                <a:latin typeface="Geist Black" pitchFamily="50" charset="0"/>
                <a:ea typeface="Geist Black" pitchFamily="50" charset="0"/>
                <a:cs typeface="Geist Black" pitchFamily="50" charset="0"/>
              </a:defRPr>
            </a:lvl1pPr>
          </a:lstStyle>
          <a:p>
            <a:r>
              <a:rPr lang="it-IT" dirty="0"/>
              <a:t>LARGE</a:t>
            </a:r>
            <a:br>
              <a:rPr lang="it-IT" dirty="0"/>
            </a:br>
            <a:r>
              <a:rPr lang="it-IT" dirty="0"/>
              <a:t>LANGUAGE</a:t>
            </a:r>
            <a:br>
              <a:rPr lang="it-IT" dirty="0"/>
            </a:br>
            <a:r>
              <a:rPr lang="it-IT" dirty="0"/>
              <a:t>MODELS</a:t>
            </a:r>
          </a:p>
        </p:txBody>
      </p:sp>
      <p:pic>
        <p:nvPicPr>
          <p:cNvPr id="3" name="Google Shape;13;p8" descr="Immagine che contiene schermata, Policromia, Elementi grafici, arancione&#10;&#10;Descrizione generata automaticamente">
            <a:extLst>
              <a:ext uri="{FF2B5EF4-FFF2-40B4-BE49-F238E27FC236}">
                <a16:creationId xmlns:a16="http://schemas.microsoft.com/office/drawing/2014/main" id="{C2E3F22B-0471-58B8-8B70-069DC46A4EFA}"/>
              </a:ext>
            </a:extLst>
          </p:cNvPr>
          <p:cNvPicPr preferRelativeResize="0"/>
          <p:nvPr userDrawn="1"/>
        </p:nvPicPr>
        <p:blipFill rotWithShape="1">
          <a:blip r:embed="rId2">
            <a:alphaModFix/>
          </a:blip>
          <a:srcRect/>
          <a:stretch/>
        </p:blipFill>
        <p:spPr>
          <a:xfrm>
            <a:off x="0" y="0"/>
            <a:ext cx="12191999" cy="6858000"/>
          </a:xfrm>
          <a:prstGeom prst="rect">
            <a:avLst/>
          </a:prstGeom>
          <a:solidFill>
            <a:schemeClr val="tx2"/>
          </a:solidFill>
          <a:ln>
            <a:noFill/>
          </a:ln>
        </p:spPr>
      </p:pic>
      <p:grpSp>
        <p:nvGrpSpPr>
          <p:cNvPr id="4" name="Google Shape;14;p8">
            <a:extLst>
              <a:ext uri="{FF2B5EF4-FFF2-40B4-BE49-F238E27FC236}">
                <a16:creationId xmlns:a16="http://schemas.microsoft.com/office/drawing/2014/main" id="{2A0E6C54-B71B-2E3B-ABE7-E54E5BE7138C}"/>
              </a:ext>
            </a:extLst>
          </p:cNvPr>
          <p:cNvGrpSpPr/>
          <p:nvPr userDrawn="1"/>
        </p:nvGrpSpPr>
        <p:grpSpPr>
          <a:xfrm>
            <a:off x="9403822" y="6253378"/>
            <a:ext cx="2362199" cy="317915"/>
            <a:chOff x="3529477" y="82930"/>
            <a:chExt cx="1805723" cy="243022"/>
          </a:xfrm>
        </p:grpSpPr>
        <p:sp>
          <p:nvSpPr>
            <p:cNvPr id="5" name="Google Shape;15;p8">
              <a:extLst>
                <a:ext uri="{FF2B5EF4-FFF2-40B4-BE49-F238E27FC236}">
                  <a16:creationId xmlns:a16="http://schemas.microsoft.com/office/drawing/2014/main" id="{58BF1C57-FDD8-6640-783F-7ED8ACA47E97}"/>
                </a:ext>
              </a:extLst>
            </p:cNvPr>
            <p:cNvSpPr/>
            <p:nvPr/>
          </p:nvSpPr>
          <p:spPr>
            <a:xfrm>
              <a:off x="3529477" y="82930"/>
              <a:ext cx="198312" cy="239417"/>
            </a:xfrm>
            <a:custGeom>
              <a:avLst/>
              <a:gdLst/>
              <a:ahLst/>
              <a:cxnLst/>
              <a:rect l="l" t="t" r="r" b="b"/>
              <a:pathLst>
                <a:path w="198312" h="239417" extrusionOk="0">
                  <a:moveTo>
                    <a:pt x="36057" y="205524"/>
                  </a:moveTo>
                  <a:lnTo>
                    <a:pt x="83652" y="205524"/>
                  </a:lnTo>
                  <a:cubicBezTo>
                    <a:pt x="128362" y="205524"/>
                    <a:pt x="162256" y="170909"/>
                    <a:pt x="162256" y="120430"/>
                  </a:cubicBezTo>
                  <a:cubicBezTo>
                    <a:pt x="162256" y="69950"/>
                    <a:pt x="128362" y="35336"/>
                    <a:pt x="83652" y="35336"/>
                  </a:cubicBezTo>
                  <a:lnTo>
                    <a:pt x="36057" y="35336"/>
                  </a:lnTo>
                  <a:lnTo>
                    <a:pt x="36057" y="206245"/>
                  </a:lnTo>
                  <a:lnTo>
                    <a:pt x="36057" y="205524"/>
                  </a:lnTo>
                  <a:close/>
                  <a:moveTo>
                    <a:pt x="0" y="239417"/>
                  </a:moveTo>
                  <a:lnTo>
                    <a:pt x="0" y="0"/>
                  </a:lnTo>
                  <a:lnTo>
                    <a:pt x="83652" y="0"/>
                  </a:lnTo>
                  <a:cubicBezTo>
                    <a:pt x="148554" y="0"/>
                    <a:pt x="198312" y="49758"/>
                    <a:pt x="198312" y="119709"/>
                  </a:cubicBezTo>
                  <a:cubicBezTo>
                    <a:pt x="198312" y="189659"/>
                    <a:pt x="148554" y="239417"/>
                    <a:pt x="83652" y="239417"/>
                  </a:cubicBezTo>
                  <a:lnTo>
                    <a:pt x="0" y="23941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6" name="Google Shape;16;p8">
              <a:extLst>
                <a:ext uri="{FF2B5EF4-FFF2-40B4-BE49-F238E27FC236}">
                  <a16:creationId xmlns:a16="http://schemas.microsoft.com/office/drawing/2014/main" id="{C23DB068-1D8C-E248-29BA-0E3AF159BE0D}"/>
                </a:ext>
              </a:extLst>
            </p:cNvPr>
            <p:cNvSpPr/>
            <p:nvPr/>
          </p:nvSpPr>
          <p:spPr>
            <a:xfrm>
              <a:off x="3740049" y="148553"/>
              <a:ext cx="166582" cy="177399"/>
            </a:xfrm>
            <a:custGeom>
              <a:avLst/>
              <a:gdLst/>
              <a:ahLst/>
              <a:cxnLst/>
              <a:rect l="l" t="t" r="r" b="b"/>
              <a:pathLst>
                <a:path w="166582" h="177399" extrusionOk="0">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9" y="29567"/>
                    <a:pt x="33893" y="51922"/>
                    <a:pt x="33893" y="87979"/>
                  </a:cubicBezTo>
                  <a:cubicBezTo>
                    <a:pt x="33893" y="124035"/>
                    <a:pt x="56249" y="146391"/>
                    <a:pt x="83652" y="1463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7" name="Google Shape;17;p8">
              <a:extLst>
                <a:ext uri="{FF2B5EF4-FFF2-40B4-BE49-F238E27FC236}">
                  <a16:creationId xmlns:a16="http://schemas.microsoft.com/office/drawing/2014/main" id="{8D0F0D31-9581-8A70-71D8-7802AD415137}"/>
                </a:ext>
              </a:extLst>
            </p:cNvPr>
            <p:cNvSpPr/>
            <p:nvPr/>
          </p:nvSpPr>
          <p:spPr>
            <a:xfrm>
              <a:off x="3920333" y="104564"/>
              <a:ext cx="100238" cy="218504"/>
            </a:xfrm>
            <a:custGeom>
              <a:avLst/>
              <a:gdLst/>
              <a:ahLst/>
              <a:cxnLst/>
              <a:rect l="l" t="t" r="r" b="b"/>
              <a:pathLst>
                <a:path w="100238" h="218504" extrusionOk="0">
                  <a:moveTo>
                    <a:pt x="27403" y="182447"/>
                  </a:moveTo>
                  <a:lnTo>
                    <a:pt x="27403" y="80046"/>
                  </a:lnTo>
                  <a:lnTo>
                    <a:pt x="0" y="80046"/>
                  </a:lnTo>
                  <a:lnTo>
                    <a:pt x="0" y="47595"/>
                  </a:lnTo>
                  <a:lnTo>
                    <a:pt x="27403" y="47595"/>
                  </a:lnTo>
                  <a:lnTo>
                    <a:pt x="27403" y="0"/>
                  </a:lnTo>
                  <a:lnTo>
                    <a:pt x="61297" y="0"/>
                  </a:lnTo>
                  <a:lnTo>
                    <a:pt x="61297" y="47595"/>
                  </a:lnTo>
                  <a:lnTo>
                    <a:pt x="100238" y="47595"/>
                  </a:lnTo>
                  <a:lnTo>
                    <a:pt x="100238" y="80046"/>
                  </a:lnTo>
                  <a:lnTo>
                    <a:pt x="61297" y="80046"/>
                  </a:lnTo>
                  <a:lnTo>
                    <a:pt x="61297" y="177399"/>
                  </a:lnTo>
                  <a:cubicBezTo>
                    <a:pt x="61297" y="183890"/>
                    <a:pt x="64902" y="187495"/>
                    <a:pt x="71393" y="187495"/>
                  </a:cubicBezTo>
                  <a:lnTo>
                    <a:pt x="100238" y="187495"/>
                  </a:lnTo>
                  <a:lnTo>
                    <a:pt x="100238" y="218504"/>
                  </a:lnTo>
                  <a:lnTo>
                    <a:pt x="64181" y="218504"/>
                  </a:lnTo>
                  <a:cubicBezTo>
                    <a:pt x="39662" y="218504"/>
                    <a:pt x="26682" y="204803"/>
                    <a:pt x="26682" y="182447"/>
                  </a:cubicBezTo>
                  <a:lnTo>
                    <a:pt x="27403" y="18244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 name="Google Shape;18;p8">
              <a:extLst>
                <a:ext uri="{FF2B5EF4-FFF2-40B4-BE49-F238E27FC236}">
                  <a16:creationId xmlns:a16="http://schemas.microsoft.com/office/drawing/2014/main" id="{AE4B60A4-73F8-50D5-54A9-8DD01E69A57F}"/>
                </a:ext>
              </a:extLst>
            </p:cNvPr>
            <p:cNvSpPr/>
            <p:nvPr/>
          </p:nvSpPr>
          <p:spPr>
            <a:xfrm>
              <a:off x="4027061" y="148553"/>
              <a:ext cx="166582" cy="177399"/>
            </a:xfrm>
            <a:custGeom>
              <a:avLst/>
              <a:gdLst/>
              <a:ahLst/>
              <a:cxnLst/>
              <a:rect l="l" t="t" r="r" b="b"/>
              <a:pathLst>
                <a:path w="166582" h="177399" extrusionOk="0">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8" y="29567"/>
                    <a:pt x="33893" y="51922"/>
                    <a:pt x="33893" y="87979"/>
                  </a:cubicBezTo>
                  <a:cubicBezTo>
                    <a:pt x="33893" y="124035"/>
                    <a:pt x="56248" y="146391"/>
                    <a:pt x="83652" y="1463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 name="Google Shape;19;p8">
              <a:extLst>
                <a:ext uri="{FF2B5EF4-FFF2-40B4-BE49-F238E27FC236}">
                  <a16:creationId xmlns:a16="http://schemas.microsoft.com/office/drawing/2014/main" id="{153E89FE-B771-1249-EBB0-6EF93231A3B6}"/>
                </a:ext>
              </a:extLst>
            </p:cNvPr>
            <p:cNvSpPr/>
            <p:nvPr/>
          </p:nvSpPr>
          <p:spPr>
            <a:xfrm>
              <a:off x="4220325" y="82930"/>
              <a:ext cx="266099" cy="239417"/>
            </a:xfrm>
            <a:custGeom>
              <a:avLst/>
              <a:gdLst/>
              <a:ahLst/>
              <a:cxnLst/>
              <a:rect l="l" t="t" r="r" b="b"/>
              <a:pathLst>
                <a:path w="266099" h="239417" extrusionOk="0">
                  <a:moveTo>
                    <a:pt x="238696" y="36057"/>
                  </a:moveTo>
                  <a:lnTo>
                    <a:pt x="224994" y="36057"/>
                  </a:lnTo>
                  <a:lnTo>
                    <a:pt x="153602" y="239417"/>
                  </a:lnTo>
                  <a:lnTo>
                    <a:pt x="112497" y="239417"/>
                  </a:lnTo>
                  <a:lnTo>
                    <a:pt x="41105" y="36057"/>
                  </a:lnTo>
                  <a:lnTo>
                    <a:pt x="27403" y="36057"/>
                  </a:lnTo>
                  <a:lnTo>
                    <a:pt x="27403" y="239417"/>
                  </a:lnTo>
                  <a:lnTo>
                    <a:pt x="0" y="239417"/>
                  </a:lnTo>
                  <a:lnTo>
                    <a:pt x="0" y="0"/>
                  </a:lnTo>
                  <a:lnTo>
                    <a:pt x="56249" y="0"/>
                  </a:lnTo>
                  <a:lnTo>
                    <a:pt x="129804" y="208408"/>
                  </a:lnTo>
                  <a:lnTo>
                    <a:pt x="136295" y="208408"/>
                  </a:lnTo>
                  <a:lnTo>
                    <a:pt x="209851" y="0"/>
                  </a:lnTo>
                  <a:lnTo>
                    <a:pt x="238696" y="0"/>
                  </a:lnTo>
                  <a:lnTo>
                    <a:pt x="238696" y="36057"/>
                  </a:lnTo>
                  <a:lnTo>
                    <a:pt x="238696" y="36057"/>
                  </a:lnTo>
                  <a:close/>
                  <a:moveTo>
                    <a:pt x="238696" y="239417"/>
                  </a:moveTo>
                  <a:lnTo>
                    <a:pt x="238696" y="36057"/>
                  </a:lnTo>
                  <a:lnTo>
                    <a:pt x="266099" y="36057"/>
                  </a:lnTo>
                  <a:lnTo>
                    <a:pt x="266099" y="239417"/>
                  </a:lnTo>
                  <a:lnTo>
                    <a:pt x="238696" y="23941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 name="Google Shape;20;p8">
              <a:extLst>
                <a:ext uri="{FF2B5EF4-FFF2-40B4-BE49-F238E27FC236}">
                  <a16:creationId xmlns:a16="http://schemas.microsoft.com/office/drawing/2014/main" id="{2CE36DFE-9709-3F0A-711C-2970D93BBE8A}"/>
                </a:ext>
              </a:extLst>
            </p:cNvPr>
            <p:cNvSpPr/>
            <p:nvPr/>
          </p:nvSpPr>
          <p:spPr>
            <a:xfrm>
              <a:off x="4503010" y="148553"/>
              <a:ext cx="160813" cy="177399"/>
            </a:xfrm>
            <a:custGeom>
              <a:avLst/>
              <a:gdLst/>
              <a:ahLst/>
              <a:cxnLst/>
              <a:rect l="l" t="t" r="r" b="b"/>
              <a:pathLst>
                <a:path w="160813" h="177399" extrusionOk="0">
                  <a:moveTo>
                    <a:pt x="133410" y="149996"/>
                  </a:moveTo>
                  <a:cubicBezTo>
                    <a:pt x="119709" y="167303"/>
                    <a:pt x="103122" y="177399"/>
                    <a:pt x="78604" y="177399"/>
                  </a:cubicBezTo>
                  <a:cubicBezTo>
                    <a:pt x="33893" y="177399"/>
                    <a:pt x="0" y="141343"/>
                    <a:pt x="0" y="88700"/>
                  </a:cubicBezTo>
                  <a:cubicBezTo>
                    <a:pt x="0" y="36057"/>
                    <a:pt x="33893" y="0"/>
                    <a:pt x="78604" y="0"/>
                  </a:cubicBezTo>
                  <a:cubicBezTo>
                    <a:pt x="123314" y="0"/>
                    <a:pt x="119709" y="10096"/>
                    <a:pt x="133410" y="27403"/>
                  </a:cubicBezTo>
                  <a:lnTo>
                    <a:pt x="134852" y="27403"/>
                  </a:lnTo>
                  <a:lnTo>
                    <a:pt x="134852" y="3606"/>
                  </a:lnTo>
                  <a:lnTo>
                    <a:pt x="160813" y="3606"/>
                  </a:lnTo>
                  <a:lnTo>
                    <a:pt x="160813" y="174515"/>
                  </a:lnTo>
                  <a:lnTo>
                    <a:pt x="134852" y="174515"/>
                  </a:lnTo>
                  <a:lnTo>
                    <a:pt x="134852" y="150717"/>
                  </a:lnTo>
                  <a:lnTo>
                    <a:pt x="133410" y="150717"/>
                  </a:lnTo>
                  <a:lnTo>
                    <a:pt x="133410" y="149996"/>
                  </a:lnTo>
                  <a:close/>
                  <a:moveTo>
                    <a:pt x="25961" y="88700"/>
                  </a:moveTo>
                  <a:cubicBezTo>
                    <a:pt x="25961" y="127641"/>
                    <a:pt x="51922" y="153602"/>
                    <a:pt x="80767" y="153602"/>
                  </a:cubicBezTo>
                  <a:cubicBezTo>
                    <a:pt x="109612" y="153602"/>
                    <a:pt x="135573" y="127641"/>
                    <a:pt x="135573" y="88700"/>
                  </a:cubicBezTo>
                  <a:cubicBezTo>
                    <a:pt x="135573" y="49758"/>
                    <a:pt x="109612" y="23797"/>
                    <a:pt x="80767" y="23797"/>
                  </a:cubicBezTo>
                  <a:cubicBezTo>
                    <a:pt x="51922" y="23797"/>
                    <a:pt x="25961" y="49758"/>
                    <a:pt x="25961" y="8870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 name="Google Shape;21;p8">
              <a:extLst>
                <a:ext uri="{FF2B5EF4-FFF2-40B4-BE49-F238E27FC236}">
                  <a16:creationId xmlns:a16="http://schemas.microsoft.com/office/drawing/2014/main" id="{B81ABCFF-9A4B-7D36-AEC9-990B0E299A77}"/>
                </a:ext>
              </a:extLst>
            </p:cNvPr>
            <p:cNvSpPr/>
            <p:nvPr/>
          </p:nvSpPr>
          <p:spPr>
            <a:xfrm>
              <a:off x="4681852" y="147832"/>
              <a:ext cx="134852" cy="178120"/>
            </a:xfrm>
            <a:custGeom>
              <a:avLst/>
              <a:gdLst/>
              <a:ahLst/>
              <a:cxnLst/>
              <a:rect l="l" t="t" r="r" b="b"/>
              <a:pathLst>
                <a:path w="134852" h="178120" extrusionOk="0">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6" y="23797"/>
                    <a:pt x="66345" y="23797"/>
                  </a:cubicBezTo>
                  <a:cubicBezTo>
                    <a:pt x="40384" y="23797"/>
                    <a:pt x="28845" y="36057"/>
                    <a:pt x="28845" y="49758"/>
                  </a:cubicBezTo>
                  <a:cubicBezTo>
                    <a:pt x="28845" y="63460"/>
                    <a:pt x="35336" y="69950"/>
                    <a:pt x="56249" y="73556"/>
                  </a:cubicBezTo>
                  <a:lnTo>
                    <a:pt x="85094" y="78604"/>
                  </a:lnTo>
                  <a:cubicBezTo>
                    <a:pt x="118987" y="85094"/>
                    <a:pt x="134852" y="100959"/>
                    <a:pt x="134852" y="128362"/>
                  </a:cubicBezTo>
                  <a:cubicBezTo>
                    <a:pt x="134852" y="155765"/>
                    <a:pt x="113218" y="178121"/>
                    <a:pt x="68508" y="178121"/>
                  </a:cubicBezTo>
                  <a:cubicBezTo>
                    <a:pt x="23798" y="178121"/>
                    <a:pt x="0" y="152160"/>
                    <a:pt x="0" y="125478"/>
                  </a:cubicBezTo>
                  <a:lnTo>
                    <a:pt x="25961" y="125478"/>
                  </a:lnTo>
                  <a:lnTo>
                    <a:pt x="25240" y="12547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 name="Google Shape;22;p8">
              <a:extLst>
                <a:ext uri="{FF2B5EF4-FFF2-40B4-BE49-F238E27FC236}">
                  <a16:creationId xmlns:a16="http://schemas.microsoft.com/office/drawing/2014/main" id="{ECF0B823-D7B5-F18E-A736-388135B9960B}"/>
                </a:ext>
              </a:extLst>
            </p:cNvPr>
            <p:cNvSpPr/>
            <p:nvPr/>
          </p:nvSpPr>
          <p:spPr>
            <a:xfrm>
              <a:off x="4819589" y="104564"/>
              <a:ext cx="92305" cy="217782"/>
            </a:xfrm>
            <a:custGeom>
              <a:avLst/>
              <a:gdLst/>
              <a:ahLst/>
              <a:cxnLst/>
              <a:rect l="l" t="t" r="r" b="b"/>
              <a:pathLst>
                <a:path w="92305" h="217782" extrusionOk="0">
                  <a:moveTo>
                    <a:pt x="27403" y="71392"/>
                  </a:moveTo>
                  <a:lnTo>
                    <a:pt x="0" y="71392"/>
                  </a:lnTo>
                  <a:lnTo>
                    <a:pt x="0" y="47595"/>
                  </a:lnTo>
                  <a:lnTo>
                    <a:pt x="27403" y="47595"/>
                  </a:lnTo>
                  <a:lnTo>
                    <a:pt x="27403" y="0"/>
                  </a:lnTo>
                  <a:lnTo>
                    <a:pt x="53364" y="0"/>
                  </a:lnTo>
                  <a:lnTo>
                    <a:pt x="53364" y="47595"/>
                  </a:lnTo>
                  <a:lnTo>
                    <a:pt x="92305" y="47595"/>
                  </a:lnTo>
                  <a:lnTo>
                    <a:pt x="92305" y="71392"/>
                  </a:lnTo>
                  <a:lnTo>
                    <a:pt x="53364" y="71392"/>
                  </a:lnTo>
                  <a:lnTo>
                    <a:pt x="53364" y="183890"/>
                  </a:lnTo>
                  <a:cubicBezTo>
                    <a:pt x="53364" y="190380"/>
                    <a:pt x="56970" y="193986"/>
                    <a:pt x="63460" y="193986"/>
                  </a:cubicBezTo>
                  <a:lnTo>
                    <a:pt x="92305" y="193986"/>
                  </a:lnTo>
                  <a:lnTo>
                    <a:pt x="92305" y="217783"/>
                  </a:lnTo>
                  <a:lnTo>
                    <a:pt x="58412" y="217783"/>
                  </a:lnTo>
                  <a:cubicBezTo>
                    <a:pt x="38941" y="217783"/>
                    <a:pt x="27403" y="206245"/>
                    <a:pt x="27403" y="188938"/>
                  </a:cubicBezTo>
                  <a:lnTo>
                    <a:pt x="27403" y="7139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 name="Google Shape;23;p8">
              <a:extLst>
                <a:ext uri="{FF2B5EF4-FFF2-40B4-BE49-F238E27FC236}">
                  <a16:creationId xmlns:a16="http://schemas.microsoft.com/office/drawing/2014/main" id="{70601869-32CC-1B6E-F2F5-E6DBED2ACE61}"/>
                </a:ext>
              </a:extLst>
            </p:cNvPr>
            <p:cNvSpPr/>
            <p:nvPr/>
          </p:nvSpPr>
          <p:spPr>
            <a:xfrm>
              <a:off x="4927038" y="148553"/>
              <a:ext cx="160813" cy="177399"/>
            </a:xfrm>
            <a:custGeom>
              <a:avLst/>
              <a:gdLst/>
              <a:ahLst/>
              <a:cxnLst/>
              <a:rect l="l" t="t" r="r" b="b"/>
              <a:pathLst>
                <a:path w="160813" h="177399" extrusionOk="0">
                  <a:moveTo>
                    <a:pt x="155765" y="126199"/>
                  </a:moveTo>
                  <a:cubicBezTo>
                    <a:pt x="143506" y="158650"/>
                    <a:pt x="118266" y="177399"/>
                    <a:pt x="82209" y="177399"/>
                  </a:cubicBezTo>
                  <a:cubicBezTo>
                    <a:pt x="46153" y="177399"/>
                    <a:pt x="0" y="141343"/>
                    <a:pt x="0" y="88700"/>
                  </a:cubicBezTo>
                  <a:cubicBezTo>
                    <a:pt x="0" y="36057"/>
                    <a:pt x="36057" y="0"/>
                    <a:pt x="82209" y="0"/>
                  </a:cubicBezTo>
                  <a:cubicBezTo>
                    <a:pt x="128362" y="0"/>
                    <a:pt x="160813" y="33893"/>
                    <a:pt x="160813" y="82209"/>
                  </a:cubicBezTo>
                  <a:cubicBezTo>
                    <a:pt x="160813" y="130526"/>
                    <a:pt x="160813" y="93748"/>
                    <a:pt x="160092" y="96632"/>
                  </a:cubicBezTo>
                  <a:lnTo>
                    <a:pt x="160092" y="100959"/>
                  </a:lnTo>
                  <a:lnTo>
                    <a:pt x="25961" y="100959"/>
                  </a:lnTo>
                  <a:cubicBezTo>
                    <a:pt x="29567" y="133410"/>
                    <a:pt x="53364" y="153602"/>
                    <a:pt x="82209" y="153602"/>
                  </a:cubicBezTo>
                  <a:cubicBezTo>
                    <a:pt x="111055" y="153602"/>
                    <a:pt x="119709" y="143506"/>
                    <a:pt x="128362" y="126199"/>
                  </a:cubicBezTo>
                  <a:lnTo>
                    <a:pt x="155765" y="126199"/>
                  </a:lnTo>
                  <a:lnTo>
                    <a:pt x="155765" y="126199"/>
                  </a:lnTo>
                  <a:close/>
                  <a:moveTo>
                    <a:pt x="25961" y="76440"/>
                  </a:moveTo>
                  <a:lnTo>
                    <a:pt x="135574" y="76440"/>
                  </a:lnTo>
                  <a:cubicBezTo>
                    <a:pt x="134131" y="45432"/>
                    <a:pt x="111776" y="23797"/>
                    <a:pt x="82931" y="23797"/>
                  </a:cubicBezTo>
                  <a:cubicBezTo>
                    <a:pt x="54085" y="23797"/>
                    <a:pt x="30288" y="45432"/>
                    <a:pt x="26682" y="76440"/>
                  </a:cubicBezTo>
                  <a:lnTo>
                    <a:pt x="25961" y="7644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 name="Google Shape;24;p8">
              <a:extLst>
                <a:ext uri="{FF2B5EF4-FFF2-40B4-BE49-F238E27FC236}">
                  <a16:creationId xmlns:a16="http://schemas.microsoft.com/office/drawing/2014/main" id="{86BD4A82-3639-D917-1DE2-9755951D64C5}"/>
                </a:ext>
              </a:extLst>
            </p:cNvPr>
            <p:cNvSpPr/>
            <p:nvPr/>
          </p:nvSpPr>
          <p:spPr>
            <a:xfrm>
              <a:off x="5108043" y="151438"/>
              <a:ext cx="88699" cy="170909"/>
            </a:xfrm>
            <a:custGeom>
              <a:avLst/>
              <a:gdLst/>
              <a:ahLst/>
              <a:cxnLst/>
              <a:rect l="l" t="t" r="r" b="b"/>
              <a:pathLst>
                <a:path w="88699" h="170909" extrusionOk="0">
                  <a:moveTo>
                    <a:pt x="25961" y="0"/>
                  </a:moveTo>
                  <a:lnTo>
                    <a:pt x="88700" y="0"/>
                  </a:lnTo>
                  <a:lnTo>
                    <a:pt x="88700" y="24519"/>
                  </a:lnTo>
                  <a:lnTo>
                    <a:pt x="25961" y="24519"/>
                  </a:lnTo>
                  <a:lnTo>
                    <a:pt x="25961" y="170909"/>
                  </a:lnTo>
                  <a:lnTo>
                    <a:pt x="0" y="170909"/>
                  </a:lnTo>
                  <a:lnTo>
                    <a:pt x="0" y="24519"/>
                  </a:lnTo>
                  <a:lnTo>
                    <a:pt x="25961" y="24519"/>
                  </a:lnTo>
                  <a:cubicBezTo>
                    <a:pt x="25961" y="24519"/>
                    <a:pt x="25961" y="0"/>
                    <a:pt x="2596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 name="Google Shape;25;p8">
              <a:extLst>
                <a:ext uri="{FF2B5EF4-FFF2-40B4-BE49-F238E27FC236}">
                  <a16:creationId xmlns:a16="http://schemas.microsoft.com/office/drawing/2014/main" id="{24981C5A-C2EE-479A-29F6-2D8059241BAC}"/>
                </a:ext>
              </a:extLst>
            </p:cNvPr>
            <p:cNvSpPr/>
            <p:nvPr/>
          </p:nvSpPr>
          <p:spPr>
            <a:xfrm>
              <a:off x="5200348" y="147832"/>
              <a:ext cx="134852" cy="178120"/>
            </a:xfrm>
            <a:custGeom>
              <a:avLst/>
              <a:gdLst/>
              <a:ahLst/>
              <a:cxnLst/>
              <a:rect l="l" t="t" r="r" b="b"/>
              <a:pathLst>
                <a:path w="134852" h="178120" extrusionOk="0">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5" y="23797"/>
                    <a:pt x="66345" y="23797"/>
                  </a:cubicBezTo>
                  <a:cubicBezTo>
                    <a:pt x="40384" y="23797"/>
                    <a:pt x="28845" y="36057"/>
                    <a:pt x="28845" y="49758"/>
                  </a:cubicBezTo>
                  <a:cubicBezTo>
                    <a:pt x="28845" y="63460"/>
                    <a:pt x="35336" y="69950"/>
                    <a:pt x="56248" y="73556"/>
                  </a:cubicBezTo>
                  <a:lnTo>
                    <a:pt x="85094" y="78604"/>
                  </a:lnTo>
                  <a:cubicBezTo>
                    <a:pt x="118987" y="85094"/>
                    <a:pt x="134852" y="100959"/>
                    <a:pt x="134852" y="128362"/>
                  </a:cubicBezTo>
                  <a:cubicBezTo>
                    <a:pt x="134852" y="155765"/>
                    <a:pt x="113218" y="178121"/>
                    <a:pt x="68508" y="178121"/>
                  </a:cubicBezTo>
                  <a:cubicBezTo>
                    <a:pt x="23797" y="178121"/>
                    <a:pt x="0" y="152160"/>
                    <a:pt x="0" y="125478"/>
                  </a:cubicBezTo>
                  <a:lnTo>
                    <a:pt x="25961" y="125478"/>
                  </a:lnTo>
                  <a:lnTo>
                    <a:pt x="25240" y="12547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grpSp>
    </p:spTree>
    <p:extLst>
      <p:ext uri="{BB962C8B-B14F-4D97-AF65-F5344CB8AC3E}">
        <p14:creationId xmlns:p14="http://schemas.microsoft.com/office/powerpoint/2010/main" val="385725208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3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1B71C4E-7DC8-7210-8D38-6F3811D8A274}"/>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3" name="Segnaposto piè di pagina 2">
            <a:extLst>
              <a:ext uri="{FF2B5EF4-FFF2-40B4-BE49-F238E27FC236}">
                <a16:creationId xmlns:a16="http://schemas.microsoft.com/office/drawing/2014/main" id="{405710B8-AE3C-9911-4D45-86BE2A00FD36}"/>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48844A23-E6BA-B6C4-4E56-8C5F0CDC11D0}"/>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4162538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556A4EA-52D0-B9E2-2BF7-328311A9AF6E}"/>
              </a:ext>
            </a:extLst>
          </p:cNvPr>
          <p:cNvSpPr>
            <a:spLocks noGrp="1"/>
          </p:cNvSpPr>
          <p:nvPr>
            <p:ph type="title"/>
          </p:nvPr>
        </p:nvSpPr>
        <p:spPr>
          <a:xfrm>
            <a:off x="839788" y="457200"/>
            <a:ext cx="3932237" cy="1600200"/>
          </a:xfrm>
        </p:spPr>
        <p:txBody>
          <a:bodyPr anchor="b"/>
          <a:lstStyle>
            <a:lvl1pPr>
              <a:defRPr sz="3200" b="1">
                <a:effectLst/>
              </a:defRPr>
            </a:lvl1p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37CB7708-DA7C-C29B-B4FC-E873FC1118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4" name="Segnaposto testo 3">
            <a:extLst>
              <a:ext uri="{FF2B5EF4-FFF2-40B4-BE49-F238E27FC236}">
                <a16:creationId xmlns:a16="http://schemas.microsoft.com/office/drawing/2014/main" id="{9E90BEBD-10C2-09AA-1A5A-BEB4775760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4255ABAD-C705-4972-FA90-18456F11281C}"/>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6" name="Segnaposto piè di pagina 5">
            <a:extLst>
              <a:ext uri="{FF2B5EF4-FFF2-40B4-BE49-F238E27FC236}">
                <a16:creationId xmlns:a16="http://schemas.microsoft.com/office/drawing/2014/main" id="{09745F84-C0F9-C2F8-1CD3-A4350AC7212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9FEACFD5-5A09-B919-CC14-7E0EA1D78FD3}"/>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39990214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CC5634F-B6CE-D8B0-A810-5D9E0A08808A}"/>
              </a:ext>
            </a:extLst>
          </p:cNvPr>
          <p:cNvSpPr>
            <a:spLocks noGrp="1"/>
          </p:cNvSpPr>
          <p:nvPr>
            <p:ph type="title"/>
          </p:nvPr>
        </p:nvSpPr>
        <p:spPr>
          <a:xfrm>
            <a:off x="839788" y="457200"/>
            <a:ext cx="3932237" cy="1600200"/>
          </a:xfrm>
        </p:spPr>
        <p:txBody>
          <a:bodyPr anchor="b"/>
          <a:lstStyle>
            <a:lvl1pPr>
              <a:defRPr sz="3200" b="1">
                <a:effectLst/>
              </a:defRPr>
            </a:lvl1pPr>
          </a:lstStyle>
          <a:p>
            <a:r>
              <a:rPr lang="it-IT" dirty="0"/>
              <a:t>Fare clic per modificare lo stile del titolo dello schema</a:t>
            </a:r>
          </a:p>
        </p:txBody>
      </p:sp>
      <p:sp>
        <p:nvSpPr>
          <p:cNvPr id="3" name="Segnaposto immagine 2">
            <a:extLst>
              <a:ext uri="{FF2B5EF4-FFF2-40B4-BE49-F238E27FC236}">
                <a16:creationId xmlns:a16="http://schemas.microsoft.com/office/drawing/2014/main" id="{99723EB1-C838-A2DE-7EFF-AF70904CB2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4D766FDB-EB73-FDE6-BF00-DD5AE7B9DA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DED3AB8-79F0-8C62-5990-AEBCD646DD4E}"/>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6" name="Segnaposto piè di pagina 5">
            <a:extLst>
              <a:ext uri="{FF2B5EF4-FFF2-40B4-BE49-F238E27FC236}">
                <a16:creationId xmlns:a16="http://schemas.microsoft.com/office/drawing/2014/main" id="{1EC0BEEC-61F4-BC1F-DB57-631DDC4D7701}"/>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ADC5A504-8615-3D99-BF8C-EC4F679551D2}"/>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2364284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6525E15-FBFA-3469-45FA-9763C0825F01}"/>
              </a:ext>
            </a:extLst>
          </p:cNvPr>
          <p:cNvSpPr>
            <a:spLocks noGrp="1"/>
          </p:cNvSpPr>
          <p:nvPr>
            <p:ph type="title"/>
          </p:nvPr>
        </p:nvSpPr>
        <p:spPr/>
        <p:txBody>
          <a:bodyPr/>
          <a:lstStyle>
            <a:lvl1pPr>
              <a:defRPr sz="5000" b="1">
                <a:effectLst/>
              </a:defRPr>
            </a:lvl1pPr>
          </a:lstStyle>
          <a:p>
            <a:r>
              <a:rPr lang="it-IT" dirty="0"/>
              <a:t>Fare clic per modificare lo stile del titolo dello schema</a:t>
            </a:r>
          </a:p>
        </p:txBody>
      </p:sp>
      <p:sp>
        <p:nvSpPr>
          <p:cNvPr id="3" name="Segnaposto testo verticale 2">
            <a:extLst>
              <a:ext uri="{FF2B5EF4-FFF2-40B4-BE49-F238E27FC236}">
                <a16:creationId xmlns:a16="http://schemas.microsoft.com/office/drawing/2014/main" id="{02E696D1-4EBC-38D2-13FE-551F1BECFADC}"/>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1E39406E-42CA-3FDA-354A-6CCD1835487D}"/>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5" name="Segnaposto piè di pagina 4">
            <a:extLst>
              <a:ext uri="{FF2B5EF4-FFF2-40B4-BE49-F238E27FC236}">
                <a16:creationId xmlns:a16="http://schemas.microsoft.com/office/drawing/2014/main" id="{A65C81C0-F2FE-642F-B5E5-E84B90839F29}"/>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2EDB4B9-F256-C66F-3B06-902AFCD66F79}"/>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22516266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74B1DE3D-0AE7-AFCC-752E-320454622F48}"/>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0F1C77B6-6A8F-18F5-8771-F9E76272653B}"/>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864E95B-5F0B-7B56-AE58-0480B2BF572F}"/>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5" name="Segnaposto piè di pagina 4">
            <a:extLst>
              <a:ext uri="{FF2B5EF4-FFF2-40B4-BE49-F238E27FC236}">
                <a16:creationId xmlns:a16="http://schemas.microsoft.com/office/drawing/2014/main" id="{733515C8-A54A-BE0E-7398-5F14EDAA0FF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F0CA181-3359-DAED-30F0-E2CA54E61E77}"/>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1825092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yout personalizza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FA50C08-217C-E55C-6ED3-DC64A25DF264}"/>
              </a:ext>
            </a:extLst>
          </p:cNvPr>
          <p:cNvSpPr>
            <a:spLocks noGrp="1"/>
          </p:cNvSpPr>
          <p:nvPr>
            <p:ph type="title" hasCustomPrompt="1"/>
          </p:nvPr>
        </p:nvSpPr>
        <p:spPr>
          <a:xfrm>
            <a:off x="0" y="0"/>
            <a:ext cx="12192000" cy="6858000"/>
          </a:xfrm>
        </p:spPr>
        <p:txBody>
          <a:bodyPr/>
          <a:lstStyle>
            <a:lvl1pPr algn="ctr">
              <a:defRPr sz="9000" baseline="0">
                <a:effectLst/>
              </a:defRPr>
            </a:lvl1pPr>
          </a:lstStyle>
          <a:p>
            <a:r>
              <a:rPr lang="it-IT" dirty="0"/>
              <a:t>TITOLO</a:t>
            </a:r>
          </a:p>
        </p:txBody>
      </p:sp>
    </p:spTree>
    <p:extLst>
      <p:ext uri="{BB962C8B-B14F-4D97-AF65-F5344CB8AC3E}">
        <p14:creationId xmlns:p14="http://schemas.microsoft.com/office/powerpoint/2010/main" val="29480004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Diapositiva titolo">
    <p:spTree>
      <p:nvGrpSpPr>
        <p:cNvPr id="1" name=""/>
        <p:cNvGrpSpPr/>
        <p:nvPr/>
      </p:nvGrpSpPr>
      <p:grpSpPr>
        <a:xfrm>
          <a:off x="0" y="0"/>
          <a:ext cx="0" cy="0"/>
          <a:chOff x="0" y="0"/>
          <a:chExt cx="0" cy="0"/>
        </a:xfrm>
      </p:grpSpPr>
      <p:sp>
        <p:nvSpPr>
          <p:cNvPr id="33" name="Segnaposto testo 2">
            <a:extLst>
              <a:ext uri="{FF2B5EF4-FFF2-40B4-BE49-F238E27FC236}">
                <a16:creationId xmlns:a16="http://schemas.microsoft.com/office/drawing/2014/main" id="{CE45B28B-E727-CC5D-EB5A-5B6D45FA950F}"/>
              </a:ext>
            </a:extLst>
          </p:cNvPr>
          <p:cNvSpPr>
            <a:spLocks noGrp="1"/>
          </p:cNvSpPr>
          <p:nvPr>
            <p:ph type="body" idx="1"/>
          </p:nvPr>
        </p:nvSpPr>
        <p:spPr>
          <a:xfrm>
            <a:off x="568039" y="1498760"/>
            <a:ext cx="9042935" cy="4054833"/>
          </a:xfrm>
        </p:spPr>
        <p:txBody>
          <a:bodyPr>
            <a:noAutofit/>
          </a:bodyPr>
          <a:lstStyle>
            <a:lvl1pPr marL="0" indent="0">
              <a:lnSpc>
                <a:spcPct val="100000"/>
              </a:lnSpc>
              <a:buNone/>
              <a:defRPr sz="2000">
                <a:solidFill>
                  <a:schemeClr val="tx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dirty="0"/>
              <a:t>Fare clic per modificare gli stili del testo dello schema</a:t>
            </a:r>
          </a:p>
        </p:txBody>
      </p:sp>
      <p:sp>
        <p:nvSpPr>
          <p:cNvPr id="34" name="Titolo 1">
            <a:extLst>
              <a:ext uri="{FF2B5EF4-FFF2-40B4-BE49-F238E27FC236}">
                <a16:creationId xmlns:a16="http://schemas.microsoft.com/office/drawing/2014/main" id="{AAD9B929-C047-C1C0-6E67-8CB53588F52D}"/>
              </a:ext>
            </a:extLst>
          </p:cNvPr>
          <p:cNvSpPr>
            <a:spLocks noGrp="1"/>
          </p:cNvSpPr>
          <p:nvPr>
            <p:ph type="ctrTitle" hasCustomPrompt="1"/>
          </p:nvPr>
        </p:nvSpPr>
        <p:spPr>
          <a:xfrm>
            <a:off x="568039" y="502995"/>
            <a:ext cx="9042935" cy="912177"/>
          </a:xfrm>
          <a:ln>
            <a:noFill/>
          </a:ln>
        </p:spPr>
        <p:txBody>
          <a:bodyPr anchor="ctr"/>
          <a:lstStyle>
            <a:lvl1pPr algn="l">
              <a:defRPr sz="5000" b="1">
                <a:solidFill>
                  <a:srgbClr val="080808"/>
                </a:solidFill>
                <a:effectLst/>
                <a:latin typeface="Geist Bold" pitchFamily="50" charset="0"/>
                <a:ea typeface="Geist Bold" pitchFamily="50" charset="0"/>
                <a:cs typeface="Geist Bold" pitchFamily="50" charset="0"/>
              </a:defRPr>
            </a:lvl1pPr>
          </a:lstStyle>
          <a:p>
            <a:r>
              <a:rPr lang="it-IT" dirty="0"/>
              <a:t>Titolo</a:t>
            </a:r>
          </a:p>
        </p:txBody>
      </p:sp>
      <p:sp>
        <p:nvSpPr>
          <p:cNvPr id="2" name="Google Shape;29;p9">
            <a:extLst>
              <a:ext uri="{FF2B5EF4-FFF2-40B4-BE49-F238E27FC236}">
                <a16:creationId xmlns:a16="http://schemas.microsoft.com/office/drawing/2014/main" id="{2652CF9E-74BC-BB09-D1BF-EAE4558FDA69}"/>
              </a:ext>
            </a:extLst>
          </p:cNvPr>
          <p:cNvSpPr/>
          <p:nvPr userDrawn="1"/>
        </p:nvSpPr>
        <p:spPr>
          <a:xfrm>
            <a:off x="0" y="2897298"/>
            <a:ext cx="9100109" cy="9279836"/>
          </a:xfrm>
          <a:custGeom>
            <a:avLst/>
            <a:gdLst/>
            <a:ahLst/>
            <a:cxnLst/>
            <a:rect l="l" t="t" r="r" b="b"/>
            <a:pathLst>
              <a:path w="401672" h="409605" extrusionOk="0">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E5E5E5">
              <a:alpha val="33725"/>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pic>
        <p:nvPicPr>
          <p:cNvPr id="3" name="Google Shape;31;p9" descr="Immagine che contiene Elementi grafici, grafica, Carattere, schermata&#10;&#10;Descrizione generata automaticamente">
            <a:extLst>
              <a:ext uri="{FF2B5EF4-FFF2-40B4-BE49-F238E27FC236}">
                <a16:creationId xmlns:a16="http://schemas.microsoft.com/office/drawing/2014/main" id="{5F335DAC-9CD4-AFF6-BDCD-45D7A06AE21C}"/>
              </a:ext>
            </a:extLst>
          </p:cNvPr>
          <p:cNvPicPr preferRelativeResize="0"/>
          <p:nvPr userDrawn="1"/>
        </p:nvPicPr>
        <p:blipFill rotWithShape="1">
          <a:blip r:embed="rId2">
            <a:alphaModFix/>
          </a:blip>
          <a:srcRect/>
          <a:stretch/>
        </p:blipFill>
        <p:spPr>
          <a:xfrm>
            <a:off x="9854250" y="6257183"/>
            <a:ext cx="1893825" cy="338184"/>
          </a:xfrm>
          <a:prstGeom prst="rect">
            <a:avLst/>
          </a:prstGeom>
          <a:noFill/>
          <a:ln>
            <a:noFill/>
          </a:ln>
        </p:spPr>
      </p:pic>
      <p:sp>
        <p:nvSpPr>
          <p:cNvPr id="4" name="Google Shape;30;p9">
            <a:extLst>
              <a:ext uri="{FF2B5EF4-FFF2-40B4-BE49-F238E27FC236}">
                <a16:creationId xmlns:a16="http://schemas.microsoft.com/office/drawing/2014/main" id="{2AC7558D-0372-83BA-9C98-01762A192D02}"/>
              </a:ext>
            </a:extLst>
          </p:cNvPr>
          <p:cNvSpPr txBox="1"/>
          <p:nvPr userDrawn="1"/>
        </p:nvSpPr>
        <p:spPr>
          <a:xfrm>
            <a:off x="443925" y="6180054"/>
            <a:ext cx="2492990"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t-IT" sz="1000" b="1" dirty="0">
                <a:solidFill>
                  <a:schemeClr val="dk2"/>
                </a:solidFill>
                <a:latin typeface="Geist Mono" pitchFamily="50" charset="0"/>
                <a:ea typeface="Geist Mono" pitchFamily="50" charset="0"/>
                <a:cs typeface="Geist Mono" pitchFamily="50" charset="0"/>
                <a:sym typeface="Arial"/>
              </a:rPr>
              <a:t>BEGINNERS’DAY 25</a:t>
            </a:r>
            <a:endParaRPr dirty="0">
              <a:latin typeface="Geist Mono" pitchFamily="50" charset="0"/>
              <a:ea typeface="Geist Mono" pitchFamily="50" charset="0"/>
              <a:cs typeface="Geist Mono" pitchFamily="50" charset="0"/>
            </a:endParaRPr>
          </a:p>
        </p:txBody>
      </p:sp>
    </p:spTree>
    <p:extLst>
      <p:ext uri="{BB962C8B-B14F-4D97-AF65-F5344CB8AC3E}">
        <p14:creationId xmlns:p14="http://schemas.microsoft.com/office/powerpoint/2010/main" val="987564512"/>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953CFD8-6EB3-F665-1ECD-573D6A7CBCC7}"/>
              </a:ext>
            </a:extLst>
          </p:cNvPr>
          <p:cNvSpPr>
            <a:spLocks noGrp="1"/>
          </p:cNvSpPr>
          <p:nvPr>
            <p:ph type="ctrTitle" hasCustomPrompt="1"/>
          </p:nvPr>
        </p:nvSpPr>
        <p:spPr>
          <a:xfrm>
            <a:off x="581913" y="502995"/>
            <a:ext cx="8220850" cy="912177"/>
          </a:xfrm>
          <a:ln>
            <a:noFill/>
          </a:ln>
        </p:spPr>
        <p:txBody>
          <a:bodyPr anchor="ctr"/>
          <a:lstStyle>
            <a:lvl1pPr algn="l">
              <a:defRPr sz="4800" b="1">
                <a:solidFill>
                  <a:srgbClr val="080808"/>
                </a:solidFill>
                <a:effectLst/>
                <a:latin typeface="Geist Bold" pitchFamily="50" charset="0"/>
                <a:ea typeface="Geist Bold" pitchFamily="50" charset="0"/>
                <a:cs typeface="Geist Bold" pitchFamily="50" charset="0"/>
              </a:defRPr>
            </a:lvl1pPr>
          </a:lstStyle>
          <a:p>
            <a:r>
              <a:rPr lang="it-IT" dirty="0"/>
              <a:t>Titolo</a:t>
            </a:r>
          </a:p>
        </p:txBody>
      </p:sp>
      <p:sp>
        <p:nvSpPr>
          <p:cNvPr id="32" name="Segnaposto contenuto 2">
            <a:extLst>
              <a:ext uri="{FF2B5EF4-FFF2-40B4-BE49-F238E27FC236}">
                <a16:creationId xmlns:a16="http://schemas.microsoft.com/office/drawing/2014/main" id="{E5015392-7F5E-F887-6032-7EC4B0EC1B91}"/>
              </a:ext>
            </a:extLst>
          </p:cNvPr>
          <p:cNvSpPr>
            <a:spLocks noGrp="1"/>
          </p:cNvSpPr>
          <p:nvPr>
            <p:ph idx="1"/>
          </p:nvPr>
        </p:nvSpPr>
        <p:spPr>
          <a:xfrm>
            <a:off x="581913" y="1477895"/>
            <a:ext cx="8220850" cy="3856416"/>
          </a:xfrm>
        </p:spPr>
        <p:txBody>
          <a:bodyPr>
            <a:noAutofit/>
          </a:bodyPr>
          <a:lstStyle>
            <a:lvl1pPr>
              <a:lnSpc>
                <a:spcPct val="100000"/>
              </a:lnSpc>
              <a:defRPr sz="2000"/>
            </a:lvl1pPr>
            <a:lvl2pPr>
              <a:lnSpc>
                <a:spcPct val="100000"/>
              </a:lnSpc>
              <a:defRPr sz="1800"/>
            </a:lvl2pPr>
            <a:lvl3pPr>
              <a:lnSpc>
                <a:spcPct val="100000"/>
              </a:lnSpc>
              <a:defRPr sz="1600"/>
            </a:lvl3pPr>
            <a:lvl4pPr>
              <a:lnSpc>
                <a:spcPct val="100000"/>
              </a:lnSpc>
              <a:defRPr sz="1400"/>
            </a:lvl4pPr>
            <a:lvl5pPr>
              <a:lnSpc>
                <a:spcPct val="100000"/>
              </a:lnSpc>
              <a:defRPr sz="1200"/>
            </a:lvl5p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3" name="Google Shape;29;p9">
            <a:extLst>
              <a:ext uri="{FF2B5EF4-FFF2-40B4-BE49-F238E27FC236}">
                <a16:creationId xmlns:a16="http://schemas.microsoft.com/office/drawing/2014/main" id="{A90FB922-745B-D372-E3FE-871899462A4E}"/>
              </a:ext>
            </a:extLst>
          </p:cNvPr>
          <p:cNvSpPr/>
          <p:nvPr userDrawn="1"/>
        </p:nvSpPr>
        <p:spPr>
          <a:xfrm>
            <a:off x="0" y="2388624"/>
            <a:ext cx="9100109" cy="9279836"/>
          </a:xfrm>
          <a:custGeom>
            <a:avLst/>
            <a:gdLst/>
            <a:ahLst/>
            <a:cxnLst/>
            <a:rect l="l" t="t" r="r" b="b"/>
            <a:pathLst>
              <a:path w="401672" h="409605" extrusionOk="0">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E5E5E5">
              <a:alpha val="33725"/>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 name="Rettangolo 3">
            <a:extLst>
              <a:ext uri="{FF2B5EF4-FFF2-40B4-BE49-F238E27FC236}">
                <a16:creationId xmlns:a16="http://schemas.microsoft.com/office/drawing/2014/main" id="{AA9DFE3C-7ED5-63C0-F180-AACA2CB119CF}"/>
              </a:ext>
            </a:extLst>
          </p:cNvPr>
          <p:cNvSpPr/>
          <p:nvPr userDrawn="1"/>
        </p:nvSpPr>
        <p:spPr>
          <a:xfrm>
            <a:off x="0" y="6355005"/>
            <a:ext cx="12192000" cy="502995"/>
          </a:xfrm>
          <a:prstGeom prst="rect">
            <a:avLst/>
          </a:prstGeom>
          <a:solidFill>
            <a:schemeClr val="tx2"/>
          </a:solidFill>
          <a:ln w="0" cap="flat">
            <a:noFill/>
            <a:prstDash val="solid"/>
            <a:miter/>
          </a:ln>
        </p:spPr>
        <p:txBody>
          <a:bodyPr rtlCol="0" anchor="ctr"/>
          <a:lstStyle/>
          <a:p>
            <a:pPr algn="l"/>
            <a:endParaRPr lang="it-IT"/>
          </a:p>
        </p:txBody>
      </p:sp>
      <p:sp>
        <p:nvSpPr>
          <p:cNvPr id="8" name="Google Shape;30;p9">
            <a:extLst>
              <a:ext uri="{FF2B5EF4-FFF2-40B4-BE49-F238E27FC236}">
                <a16:creationId xmlns:a16="http://schemas.microsoft.com/office/drawing/2014/main" id="{B58F9539-B843-ACF7-86AC-D32265311655}"/>
              </a:ext>
            </a:extLst>
          </p:cNvPr>
          <p:cNvSpPr txBox="1"/>
          <p:nvPr userDrawn="1"/>
        </p:nvSpPr>
        <p:spPr>
          <a:xfrm>
            <a:off x="1685406" y="6497173"/>
            <a:ext cx="1050659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t-IT" sz="1200" b="1" kern="900" spc="0" baseline="0" dirty="0">
                <a:solidFill>
                  <a:schemeClr val="bg1"/>
                </a:solidFill>
                <a:latin typeface="Geist Mono" pitchFamily="50" charset="0"/>
                <a:ea typeface="Geist Mono" pitchFamily="50" charset="0"/>
                <a:cs typeface="Geist Mono" pitchFamily="50" charset="0"/>
                <a:sym typeface="Arial"/>
              </a:rPr>
              <a:t>BEGINNERS’DAY 25</a:t>
            </a:r>
            <a:endParaRPr sz="1200" kern="900" spc="0" baseline="0" dirty="0">
              <a:solidFill>
                <a:schemeClr val="bg1"/>
              </a:solidFill>
              <a:latin typeface="Geist Mono" pitchFamily="50" charset="0"/>
              <a:ea typeface="Geist Mono" pitchFamily="50" charset="0"/>
              <a:cs typeface="Geist Mono" pitchFamily="50" charset="0"/>
            </a:endParaRPr>
          </a:p>
        </p:txBody>
      </p:sp>
      <p:pic>
        <p:nvPicPr>
          <p:cNvPr id="9" name="Elemento grafico 8">
            <a:extLst>
              <a:ext uri="{FF2B5EF4-FFF2-40B4-BE49-F238E27FC236}">
                <a16:creationId xmlns:a16="http://schemas.microsoft.com/office/drawing/2014/main" id="{08D8B2D5-02A6-98D2-91D9-2F1464CBE35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271766"/>
            <a:ext cx="1381814" cy="704319"/>
          </a:xfrm>
          <a:prstGeom prst="rect">
            <a:avLst/>
          </a:prstGeom>
        </p:spPr>
      </p:pic>
      <p:cxnSp>
        <p:nvCxnSpPr>
          <p:cNvPr id="10" name="Connettore diritto 9">
            <a:extLst>
              <a:ext uri="{FF2B5EF4-FFF2-40B4-BE49-F238E27FC236}">
                <a16:creationId xmlns:a16="http://schemas.microsoft.com/office/drawing/2014/main" id="{D5097A99-70EF-2C58-98F6-4AE508D2DF15}"/>
              </a:ext>
            </a:extLst>
          </p:cNvPr>
          <p:cNvCxnSpPr>
            <a:cxnSpLocks/>
          </p:cNvCxnSpPr>
          <p:nvPr userDrawn="1"/>
        </p:nvCxnSpPr>
        <p:spPr>
          <a:xfrm>
            <a:off x="1556297" y="6545369"/>
            <a:ext cx="0" cy="180568"/>
          </a:xfrm>
          <a:prstGeom prst="line">
            <a:avLst/>
          </a:prstGeom>
          <a:ln w="9525">
            <a:solidFill>
              <a:schemeClr val="bg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980183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7" name="Google Shape;29;p9">
            <a:extLst>
              <a:ext uri="{FF2B5EF4-FFF2-40B4-BE49-F238E27FC236}">
                <a16:creationId xmlns:a16="http://schemas.microsoft.com/office/drawing/2014/main" id="{FD3C4680-01D4-B19F-F9C6-9D9C2280C04C}"/>
              </a:ext>
            </a:extLst>
          </p:cNvPr>
          <p:cNvSpPr/>
          <p:nvPr userDrawn="1"/>
        </p:nvSpPr>
        <p:spPr>
          <a:xfrm>
            <a:off x="0" y="2897298"/>
            <a:ext cx="9100109" cy="9279836"/>
          </a:xfrm>
          <a:custGeom>
            <a:avLst/>
            <a:gdLst/>
            <a:ahLst/>
            <a:cxnLst/>
            <a:rect l="l" t="t" r="r" b="b"/>
            <a:pathLst>
              <a:path w="401672" h="409605" extrusionOk="0">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E5E5E5">
              <a:alpha val="33725"/>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pic>
        <p:nvPicPr>
          <p:cNvPr id="8" name="Google Shape;31;p9" descr="Immagine che contiene Elementi grafici, grafica, Carattere, schermata&#10;&#10;Descrizione generata automaticamente">
            <a:extLst>
              <a:ext uri="{FF2B5EF4-FFF2-40B4-BE49-F238E27FC236}">
                <a16:creationId xmlns:a16="http://schemas.microsoft.com/office/drawing/2014/main" id="{C8CB898C-1BEE-6C2F-E624-7005EA8ED8A3}"/>
              </a:ext>
            </a:extLst>
          </p:cNvPr>
          <p:cNvPicPr preferRelativeResize="0"/>
          <p:nvPr userDrawn="1"/>
        </p:nvPicPr>
        <p:blipFill rotWithShape="1">
          <a:blip r:embed="rId2">
            <a:alphaModFix/>
          </a:blip>
          <a:srcRect/>
          <a:stretch/>
        </p:blipFill>
        <p:spPr>
          <a:xfrm>
            <a:off x="9854250" y="6257183"/>
            <a:ext cx="1893825" cy="338184"/>
          </a:xfrm>
          <a:prstGeom prst="rect">
            <a:avLst/>
          </a:prstGeom>
          <a:noFill/>
          <a:ln>
            <a:noFill/>
          </a:ln>
        </p:spPr>
      </p:pic>
      <p:sp>
        <p:nvSpPr>
          <p:cNvPr id="9" name="Google Shape;30;p9">
            <a:extLst>
              <a:ext uri="{FF2B5EF4-FFF2-40B4-BE49-F238E27FC236}">
                <a16:creationId xmlns:a16="http://schemas.microsoft.com/office/drawing/2014/main" id="{2D3C2BE9-BE81-D80C-AA53-DAFE9AABBB82}"/>
              </a:ext>
            </a:extLst>
          </p:cNvPr>
          <p:cNvSpPr txBox="1"/>
          <p:nvPr userDrawn="1"/>
        </p:nvSpPr>
        <p:spPr>
          <a:xfrm>
            <a:off x="443925" y="6180054"/>
            <a:ext cx="2492990"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t-IT" sz="1000" b="1" dirty="0">
                <a:solidFill>
                  <a:schemeClr val="dk2"/>
                </a:solidFill>
                <a:latin typeface="Geist Mono" pitchFamily="50" charset="0"/>
                <a:ea typeface="Geist Mono" pitchFamily="50" charset="0"/>
                <a:cs typeface="Geist Mono" pitchFamily="50" charset="0"/>
                <a:sym typeface="Arial"/>
              </a:rPr>
              <a:t>NOME MODULO DIDATTCO O LEZIONE</a:t>
            </a:r>
            <a:endParaRPr dirty="0">
              <a:latin typeface="Geist Mono" pitchFamily="50" charset="0"/>
              <a:ea typeface="Geist Mono" pitchFamily="50" charset="0"/>
              <a:cs typeface="Geist Mono" pitchFamily="50" charset="0"/>
            </a:endParaRPr>
          </a:p>
        </p:txBody>
      </p:sp>
      <p:sp>
        <p:nvSpPr>
          <p:cNvPr id="2" name="Titolo 1">
            <a:extLst>
              <a:ext uri="{FF2B5EF4-FFF2-40B4-BE49-F238E27FC236}">
                <a16:creationId xmlns:a16="http://schemas.microsoft.com/office/drawing/2014/main" id="{ACCB90FD-2C4A-51E0-F577-EB1FF0E2C42A}"/>
              </a:ext>
            </a:extLst>
          </p:cNvPr>
          <p:cNvSpPr>
            <a:spLocks noGrp="1"/>
          </p:cNvSpPr>
          <p:nvPr>
            <p:ph type="title"/>
          </p:nvPr>
        </p:nvSpPr>
        <p:spPr>
          <a:xfrm>
            <a:off x="551884" y="259882"/>
            <a:ext cx="10515600" cy="1482291"/>
          </a:xfrm>
        </p:spPr>
        <p:txBody>
          <a:bodyPr/>
          <a:lstStyle>
            <a:lvl1pPr>
              <a:defRPr sz="5000" b="1">
                <a:effectLst/>
              </a:defRPr>
            </a:lvl1p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6B4AD04A-D950-FBED-BFCF-C882EAABA762}"/>
              </a:ext>
            </a:extLst>
          </p:cNvPr>
          <p:cNvSpPr>
            <a:spLocks noGrp="1"/>
          </p:cNvSpPr>
          <p:nvPr>
            <p:ph idx="1"/>
          </p:nvPr>
        </p:nvSpPr>
        <p:spPr>
          <a:xfrm>
            <a:off x="551884" y="2305346"/>
            <a:ext cx="10515600" cy="4351338"/>
          </a:xfrm>
        </p:spPr>
        <p:txBody>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4" name="Segnaposto data 3">
            <a:extLst>
              <a:ext uri="{FF2B5EF4-FFF2-40B4-BE49-F238E27FC236}">
                <a16:creationId xmlns:a16="http://schemas.microsoft.com/office/drawing/2014/main" id="{84E9A654-E13E-AA6E-341D-34A31C143263}"/>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5" name="Segnaposto piè di pagina 4">
            <a:extLst>
              <a:ext uri="{FF2B5EF4-FFF2-40B4-BE49-F238E27FC236}">
                <a16:creationId xmlns:a16="http://schemas.microsoft.com/office/drawing/2014/main" id="{4064ADFE-AD34-9D99-C397-1C55557B26D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5C4B9AA-627D-FB43-13BA-7062D10A080D}"/>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2505095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9741F7-6679-BFAF-35E4-ACB22E80299C}"/>
              </a:ext>
            </a:extLst>
          </p:cNvPr>
          <p:cNvSpPr>
            <a:spLocks noGrp="1"/>
          </p:cNvSpPr>
          <p:nvPr>
            <p:ph type="title"/>
          </p:nvPr>
        </p:nvSpPr>
        <p:spPr>
          <a:xfrm>
            <a:off x="831850" y="1709738"/>
            <a:ext cx="10515600" cy="2852737"/>
          </a:xfrm>
        </p:spPr>
        <p:txBody>
          <a:bodyPr anchor="b"/>
          <a:lstStyle>
            <a:lvl1pPr>
              <a:defRPr sz="5000" b="1">
                <a:effectLst/>
              </a:defRPr>
            </a:lvl1pPr>
          </a:lstStyle>
          <a:p>
            <a:r>
              <a:rPr lang="it-IT" dirty="0"/>
              <a:t>Fare clic per modificare lo stile del titolo dello schema</a:t>
            </a:r>
          </a:p>
        </p:txBody>
      </p:sp>
      <p:sp>
        <p:nvSpPr>
          <p:cNvPr id="3" name="Segnaposto testo 2">
            <a:extLst>
              <a:ext uri="{FF2B5EF4-FFF2-40B4-BE49-F238E27FC236}">
                <a16:creationId xmlns:a16="http://schemas.microsoft.com/office/drawing/2014/main" id="{171C1BB0-1EEE-DED9-6D04-0BF3857ED88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dirty="0"/>
              <a:t>Fare clic per modificare gli stili del testo dello schema</a:t>
            </a:r>
          </a:p>
        </p:txBody>
      </p:sp>
      <p:sp>
        <p:nvSpPr>
          <p:cNvPr id="4" name="Segnaposto data 3">
            <a:extLst>
              <a:ext uri="{FF2B5EF4-FFF2-40B4-BE49-F238E27FC236}">
                <a16:creationId xmlns:a16="http://schemas.microsoft.com/office/drawing/2014/main" id="{54765500-F699-7D8B-C6EC-C9F7B9D00FF8}"/>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5" name="Segnaposto piè di pagina 4">
            <a:extLst>
              <a:ext uri="{FF2B5EF4-FFF2-40B4-BE49-F238E27FC236}">
                <a16:creationId xmlns:a16="http://schemas.microsoft.com/office/drawing/2014/main" id="{CBC94E26-FADF-909D-41EA-394365EA74B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8A0975E-8D7F-6FEA-E1D0-949F1BCED4AD}"/>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2674116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DAE4EF-F0C6-60BA-705A-A6E2A162665C}"/>
              </a:ext>
            </a:extLst>
          </p:cNvPr>
          <p:cNvSpPr>
            <a:spLocks noGrp="1"/>
          </p:cNvSpPr>
          <p:nvPr>
            <p:ph type="title"/>
          </p:nvPr>
        </p:nvSpPr>
        <p:spPr>
          <a:effectLst/>
        </p:spPr>
        <p:txBody>
          <a:bodyPr/>
          <a:lstStyle>
            <a:lvl1pPr>
              <a:defRPr sz="5000" b="1">
                <a:effectLst/>
              </a:defRPr>
            </a:lvl1p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5DA1DF4B-CDC3-BD55-1EEB-57E4EB0BBACF}"/>
              </a:ext>
            </a:extLst>
          </p:cNvPr>
          <p:cNvSpPr>
            <a:spLocks noGrp="1"/>
          </p:cNvSpPr>
          <p:nvPr>
            <p:ph sz="half" idx="1"/>
          </p:nvPr>
        </p:nvSpPr>
        <p:spPr>
          <a:xfrm>
            <a:off x="838200" y="1825625"/>
            <a:ext cx="5181600" cy="4351338"/>
          </a:xfrm>
        </p:spPr>
        <p:txBody>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4" name="Segnaposto contenuto 3">
            <a:extLst>
              <a:ext uri="{FF2B5EF4-FFF2-40B4-BE49-F238E27FC236}">
                <a16:creationId xmlns:a16="http://schemas.microsoft.com/office/drawing/2014/main" id="{5E2D280F-1F37-980A-A4E8-102FF3D5AEBF}"/>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3E5F8799-7EF5-C113-2C36-B2E738F6556E}"/>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6" name="Segnaposto piè di pagina 5">
            <a:extLst>
              <a:ext uri="{FF2B5EF4-FFF2-40B4-BE49-F238E27FC236}">
                <a16:creationId xmlns:a16="http://schemas.microsoft.com/office/drawing/2014/main" id="{2B5C9EE9-1914-1400-4990-465A35452F6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A86EC93-63D9-025E-C6F6-35B5AF740465}"/>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185737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655AAA7-F5AF-FFA8-A349-7B14DD67062D}"/>
              </a:ext>
            </a:extLst>
          </p:cNvPr>
          <p:cNvSpPr>
            <a:spLocks noGrp="1"/>
          </p:cNvSpPr>
          <p:nvPr>
            <p:ph type="title"/>
          </p:nvPr>
        </p:nvSpPr>
        <p:spPr>
          <a:xfrm>
            <a:off x="839788" y="365125"/>
            <a:ext cx="10515600" cy="1325563"/>
          </a:xfrm>
          <a:effectLst/>
        </p:spPr>
        <p:txBody>
          <a:bodyPr/>
          <a:lstStyle>
            <a:lvl1pPr>
              <a:defRPr sz="5000" b="1">
                <a:effectLst/>
              </a:defRPr>
            </a:lvl1pPr>
          </a:lstStyle>
          <a:p>
            <a:r>
              <a:rPr lang="it-IT" dirty="0"/>
              <a:t>Fare clic per modificare lo stile del titolo dello schema</a:t>
            </a:r>
          </a:p>
        </p:txBody>
      </p:sp>
      <p:sp>
        <p:nvSpPr>
          <p:cNvPr id="3" name="Segnaposto testo 2">
            <a:extLst>
              <a:ext uri="{FF2B5EF4-FFF2-40B4-BE49-F238E27FC236}">
                <a16:creationId xmlns:a16="http://schemas.microsoft.com/office/drawing/2014/main" id="{FC251173-1C6B-8C5D-6C37-D51EDEB453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A6FBC946-9613-B879-BF25-45C64C440A6A}"/>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EE4A363D-25EB-A344-3FE4-19F2C41C53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B9368C58-03CF-0AA5-80BF-5FF164186F58}"/>
              </a:ext>
            </a:extLst>
          </p:cNvPr>
          <p:cNvSpPr>
            <a:spLocks noGrp="1"/>
          </p:cNvSpPr>
          <p:nvPr>
            <p:ph sz="quarter" idx="4"/>
          </p:nvPr>
        </p:nvSpPr>
        <p:spPr>
          <a:xfrm>
            <a:off x="6172200" y="2505075"/>
            <a:ext cx="5183188" cy="3684588"/>
          </a:xfrm>
        </p:spPr>
        <p:txBody>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7" name="Segnaposto data 6">
            <a:extLst>
              <a:ext uri="{FF2B5EF4-FFF2-40B4-BE49-F238E27FC236}">
                <a16:creationId xmlns:a16="http://schemas.microsoft.com/office/drawing/2014/main" id="{EAEC7491-78E4-34C2-A0C0-45D156A084EC}"/>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8" name="Segnaposto piè di pagina 7">
            <a:extLst>
              <a:ext uri="{FF2B5EF4-FFF2-40B4-BE49-F238E27FC236}">
                <a16:creationId xmlns:a16="http://schemas.microsoft.com/office/drawing/2014/main" id="{34A0BD99-278D-A796-A774-97C67299B6B4}"/>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44F237C9-03B9-4F02-57FE-3F47EDCF4293}"/>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26887967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A3EC4C4-E66C-E1B3-4C4C-F7A1DE07E34B}"/>
              </a:ext>
            </a:extLst>
          </p:cNvPr>
          <p:cNvSpPr>
            <a:spLocks noGrp="1"/>
          </p:cNvSpPr>
          <p:nvPr>
            <p:ph type="title"/>
          </p:nvPr>
        </p:nvSpPr>
        <p:spPr>
          <a:effectLst/>
        </p:spPr>
        <p:txBody>
          <a:bodyPr/>
          <a:lstStyle>
            <a:lvl1pPr>
              <a:defRPr sz="5000" b="1">
                <a:effectLst/>
              </a:defRPr>
            </a:lvl1pPr>
          </a:lstStyle>
          <a:p>
            <a:r>
              <a:rPr lang="it-IT" dirty="0"/>
              <a:t>Fare clic per modificare lo stile del titolo dello schema</a:t>
            </a:r>
          </a:p>
        </p:txBody>
      </p:sp>
      <p:sp>
        <p:nvSpPr>
          <p:cNvPr id="3" name="Segnaposto data 2">
            <a:extLst>
              <a:ext uri="{FF2B5EF4-FFF2-40B4-BE49-F238E27FC236}">
                <a16:creationId xmlns:a16="http://schemas.microsoft.com/office/drawing/2014/main" id="{468B8F46-C117-6DA8-C3E7-E8086A2DE626}"/>
              </a:ext>
            </a:extLst>
          </p:cNvPr>
          <p:cNvSpPr>
            <a:spLocks noGrp="1"/>
          </p:cNvSpPr>
          <p:nvPr>
            <p:ph type="dt" sz="half" idx="10"/>
          </p:nvPr>
        </p:nvSpPr>
        <p:spPr/>
        <p:txBody>
          <a:bodyPr/>
          <a:lstStyle/>
          <a:p>
            <a:fld id="{22C82224-D68F-4688-AA76-AC030DCA7279}" type="datetimeFigureOut">
              <a:rPr lang="it-IT" smtClean="0"/>
              <a:t>20/05/25</a:t>
            </a:fld>
            <a:endParaRPr lang="it-IT"/>
          </a:p>
        </p:txBody>
      </p:sp>
      <p:sp>
        <p:nvSpPr>
          <p:cNvPr id="4" name="Segnaposto piè di pagina 3">
            <a:extLst>
              <a:ext uri="{FF2B5EF4-FFF2-40B4-BE49-F238E27FC236}">
                <a16:creationId xmlns:a16="http://schemas.microsoft.com/office/drawing/2014/main" id="{E6456AB0-C161-2C98-4813-BB52584EB59F}"/>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E50B09D6-2203-1682-3323-55612A4CB11E}"/>
              </a:ext>
            </a:extLst>
          </p:cNvPr>
          <p:cNvSpPr>
            <a:spLocks noGrp="1"/>
          </p:cNvSpPr>
          <p:nvPr>
            <p:ph type="sldNum" sz="quarter" idx="12"/>
          </p:nvPr>
        </p:nvSpPr>
        <p:spPr/>
        <p:txBody>
          <a:bodyPr/>
          <a:lstStyle/>
          <a:p>
            <a:fld id="{01EBB015-EA28-4348-A653-CE6EF2BE0195}" type="slidenum">
              <a:rPr lang="it-IT" smtClean="0"/>
              <a:t>‹N›</a:t>
            </a:fld>
            <a:endParaRPr lang="it-IT"/>
          </a:p>
        </p:txBody>
      </p:sp>
    </p:spTree>
    <p:extLst>
      <p:ext uri="{BB962C8B-B14F-4D97-AF65-F5344CB8AC3E}">
        <p14:creationId xmlns:p14="http://schemas.microsoft.com/office/powerpoint/2010/main" val="4007350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D971AE2-BDFA-C68D-CE3F-4FC0481837C8}"/>
              </a:ext>
            </a:extLst>
          </p:cNvPr>
          <p:cNvSpPr>
            <a:spLocks noGrp="1"/>
          </p:cNvSpPr>
          <p:nvPr>
            <p:ph type="title"/>
          </p:nvPr>
        </p:nvSpPr>
        <p:spPr>
          <a:xfrm>
            <a:off x="838200" y="259882"/>
            <a:ext cx="10515600" cy="1482291"/>
          </a:xfrm>
          <a:prstGeom prst="rect">
            <a:avLst/>
          </a:prstGeom>
          <a:effectLst/>
        </p:spPr>
        <p:txBody>
          <a:bodyPr vert="horz" lIns="91440" tIns="45720" rIns="91440" bIns="45720" rtlCol="0" anchor="ctr">
            <a:noAutofit/>
          </a:bodyPr>
          <a:lstStyle/>
          <a:p>
            <a:r>
              <a:rPr lang="it-IT" dirty="0"/>
              <a:t>Fare clic per</a:t>
            </a:r>
          </a:p>
        </p:txBody>
      </p:sp>
      <p:sp>
        <p:nvSpPr>
          <p:cNvPr id="3" name="Segnaposto testo 2">
            <a:extLst>
              <a:ext uri="{FF2B5EF4-FFF2-40B4-BE49-F238E27FC236}">
                <a16:creationId xmlns:a16="http://schemas.microsoft.com/office/drawing/2014/main" id="{296DE7D6-4093-1380-43BC-2EAF31BCEBA0}"/>
              </a:ext>
            </a:extLst>
          </p:cNvPr>
          <p:cNvSpPr>
            <a:spLocks noGrp="1"/>
          </p:cNvSpPr>
          <p:nvPr>
            <p:ph type="body" idx="1"/>
          </p:nvPr>
        </p:nvSpPr>
        <p:spPr>
          <a:xfrm>
            <a:off x="838200" y="1742173"/>
            <a:ext cx="10515600" cy="4351338"/>
          </a:xfrm>
          <a:prstGeom prst="rect">
            <a:avLst/>
          </a:prstGeom>
        </p:spPr>
        <p:txBody>
          <a:bodyPr vert="horz" lIns="91440" tIns="45720" rIns="91440" bIns="45720" rtlCol="0">
            <a:normAutofit/>
          </a:bodyPr>
          <a:lstStyle/>
          <a:p>
            <a:pPr lvl="0"/>
            <a:r>
              <a:rPr lang="it-IT" dirty="0"/>
              <a:t> 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4" name="Segnaposto data 3">
            <a:extLst>
              <a:ext uri="{FF2B5EF4-FFF2-40B4-BE49-F238E27FC236}">
                <a16:creationId xmlns:a16="http://schemas.microsoft.com/office/drawing/2014/main" id="{1B9D68B8-9399-58D2-FED0-647902B391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2C82224-D68F-4688-AA76-AC030DCA7279}" type="datetimeFigureOut">
              <a:rPr lang="it-IT" smtClean="0"/>
              <a:t>20/05/25</a:t>
            </a:fld>
            <a:endParaRPr lang="it-IT" dirty="0"/>
          </a:p>
        </p:txBody>
      </p:sp>
      <p:sp>
        <p:nvSpPr>
          <p:cNvPr id="5" name="Segnaposto piè di pagina 4">
            <a:extLst>
              <a:ext uri="{FF2B5EF4-FFF2-40B4-BE49-F238E27FC236}">
                <a16:creationId xmlns:a16="http://schemas.microsoft.com/office/drawing/2014/main" id="{7D1416F6-E6C9-BE80-6664-A78255ECB3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3DB1C913-5B27-89A8-8F46-0E145CA3B1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1EBB015-EA28-4348-A653-CE6EF2BE0195}" type="slidenum">
              <a:rPr lang="it-IT" smtClean="0"/>
              <a:t>‹N›</a:t>
            </a:fld>
            <a:endParaRPr lang="it-IT"/>
          </a:p>
        </p:txBody>
      </p:sp>
    </p:spTree>
    <p:extLst>
      <p:ext uri="{BB962C8B-B14F-4D97-AF65-F5344CB8AC3E}">
        <p14:creationId xmlns:p14="http://schemas.microsoft.com/office/powerpoint/2010/main" val="28859244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0" r:id="rId3"/>
    <p:sldLayoutId id="2147483661"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txStyles>
    <p:titleStyle>
      <a:lvl1pPr algn="l" defTabSz="914400" rtl="0" eaLnBrk="1" latinLnBrk="0" hangingPunct="1">
        <a:lnSpc>
          <a:spcPct val="90000"/>
        </a:lnSpc>
        <a:spcBef>
          <a:spcPct val="0"/>
        </a:spcBef>
        <a:buNone/>
        <a:defRPr sz="6000" kern="1200">
          <a:solidFill>
            <a:schemeClr val="tx1"/>
          </a:solidFill>
          <a:effectLst>
            <a:outerShdw blurRad="38100" dist="38100" dir="2700000" algn="tl">
              <a:srgbClr val="000000">
                <a:alpha val="43137"/>
              </a:srgbClr>
            </a:outerShdw>
          </a:effectLst>
          <a:latin typeface="Geist Bold" pitchFamily="50" charset="0"/>
          <a:ea typeface="Geist Bold" pitchFamily="50" charset="0"/>
          <a:cs typeface="Geist Bold" pitchFamily="50" charset="0"/>
        </a:defRPr>
      </a:lvl1pPr>
    </p:titleStyle>
    <p:bodyStyle>
      <a:lvl1pPr marL="228600" indent="-228600" algn="l" defTabSz="914400" rtl="0" eaLnBrk="1" latinLnBrk="0" hangingPunct="1">
        <a:lnSpc>
          <a:spcPct val="90000"/>
        </a:lnSpc>
        <a:spcBef>
          <a:spcPts val="1000"/>
        </a:spcBef>
        <a:buFontTx/>
        <a:buBlip>
          <a:blip r:embed="rId16">
            <a:extLst>
              <a:ext uri="{96DAC541-7B7A-43D3-8B79-37D633B846F1}">
                <asvg:svgBlip xmlns:asvg="http://schemas.microsoft.com/office/drawing/2016/SVG/main" r:embed="rId17"/>
              </a:ext>
            </a:extLst>
          </a:blip>
        </a:buBlip>
        <a:defRPr sz="2800" kern="1200">
          <a:solidFill>
            <a:schemeClr val="tx1"/>
          </a:solidFill>
          <a:latin typeface="Geist" pitchFamily="50" charset="0"/>
          <a:ea typeface="Geist" pitchFamily="50" charset="0"/>
          <a:cs typeface="Geist" pitchFamily="50" charset="0"/>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Geist" pitchFamily="50" charset="0"/>
          <a:ea typeface="Geist" pitchFamily="50" charset="0"/>
          <a:cs typeface="Geist" pitchFamily="50" charset="0"/>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Geist" pitchFamily="50" charset="0"/>
          <a:ea typeface="Geist" pitchFamily="50" charset="0"/>
          <a:cs typeface="Geist" pitchFamily="50" charset="0"/>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Geist" pitchFamily="50" charset="0"/>
          <a:ea typeface="Geist" pitchFamily="50" charset="0"/>
          <a:cs typeface="Geist" pitchFamily="50" charset="0"/>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Geist" pitchFamily="50" charset="0"/>
          <a:ea typeface="Geist" pitchFamily="50" charset="0"/>
          <a:cs typeface="Geist" pitchFamily="5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21.jpeg"/></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21.jpe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23.svg"/></Relationships>
</file>

<file path=ppt/slides/_rels/slide2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2.png"/><Relationship Id="rId7" Type="http://schemas.openxmlformats.org/officeDocument/2006/relationships/image" Target="../media/image27.sv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3.svg"/><Relationship Id="rId9" Type="http://schemas.openxmlformats.org/officeDocument/2006/relationships/image" Target="../media/image29.sv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31.sv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33.svg"/></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36.svg"/><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39.svg"/><Relationship Id="rId4" Type="http://schemas.openxmlformats.org/officeDocument/2006/relationships/image" Target="../media/image38.png"/></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41.sv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05CC18E0-2905-A27D-4D87-B773887B7F20}"/>
              </a:ext>
            </a:extLst>
          </p:cNvPr>
          <p:cNvSpPr>
            <a:spLocks noGrp="1"/>
          </p:cNvSpPr>
          <p:nvPr>
            <p:ph type="ctrTitle"/>
          </p:nvPr>
        </p:nvSpPr>
        <p:spPr>
          <a:xfrm>
            <a:off x="371474" y="660193"/>
            <a:ext cx="11376577" cy="3303587"/>
          </a:xfrm>
        </p:spPr>
        <p:txBody>
          <a:bodyPr/>
          <a:lstStyle/>
          <a:p>
            <a:r>
              <a:rPr lang="it-IT" dirty="0" err="1">
                <a:solidFill>
                  <a:schemeClr val="bg1"/>
                </a:solidFill>
              </a:rPr>
              <a:t>Beginners’Day</a:t>
            </a:r>
            <a:r>
              <a:rPr lang="it-IT" dirty="0">
                <a:solidFill>
                  <a:schemeClr val="bg1"/>
                </a:solidFill>
              </a:rPr>
              <a:t> 2025</a:t>
            </a:r>
          </a:p>
        </p:txBody>
      </p:sp>
      <p:pic>
        <p:nvPicPr>
          <p:cNvPr id="3" name="Immagine 2" descr="Immagine che contiene Carattere, schermata, Elementi grafici, logo&#10;&#10;Il contenuto generato dall'IA potrebbe non essere corretto.">
            <a:extLst>
              <a:ext uri="{FF2B5EF4-FFF2-40B4-BE49-F238E27FC236}">
                <a16:creationId xmlns:a16="http://schemas.microsoft.com/office/drawing/2014/main" id="{0C4C7BDE-6D21-806E-EB82-FB315D15B2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2088" y="5398275"/>
            <a:ext cx="2189356" cy="652815"/>
          </a:xfrm>
          <a:prstGeom prst="rect">
            <a:avLst/>
          </a:prstGeom>
        </p:spPr>
      </p:pic>
    </p:spTree>
    <p:extLst>
      <p:ext uri="{BB962C8B-B14F-4D97-AF65-F5344CB8AC3E}">
        <p14:creationId xmlns:p14="http://schemas.microsoft.com/office/powerpoint/2010/main" val="3424123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819D1-50D9-382E-16AC-CC1CDBC53A3F}"/>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E0A0339C-662D-DA2E-7484-929434BC182A}"/>
              </a:ext>
            </a:extLst>
          </p:cNvPr>
          <p:cNvSpPr>
            <a:spLocks noGrp="1"/>
          </p:cNvSpPr>
          <p:nvPr>
            <p:ph type="ctrTitle"/>
          </p:nvPr>
        </p:nvSpPr>
        <p:spPr/>
        <p:txBody>
          <a:bodyPr/>
          <a:lstStyle/>
          <a:p>
            <a:r>
              <a:rPr lang="it-IT" b="1" dirty="0">
                <a:latin typeface="Geist" pitchFamily="50" charset="0"/>
                <a:ea typeface="Geist" pitchFamily="50" charset="0"/>
                <a:cs typeface="Geist" pitchFamily="50" charset="0"/>
              </a:rPr>
              <a:t>But </a:t>
            </a:r>
            <a:r>
              <a:rPr lang="it-IT" dirty="0" err="1">
                <a:latin typeface="Geist" pitchFamily="50" charset="0"/>
                <a:ea typeface="Geist" pitchFamily="50" charset="0"/>
                <a:cs typeface="Geist" pitchFamily="50" charset="0"/>
              </a:rPr>
              <a:t>before</a:t>
            </a:r>
            <a:r>
              <a:rPr lang="it-IT" dirty="0">
                <a:latin typeface="Geist" pitchFamily="50" charset="0"/>
                <a:ea typeface="Geist" pitchFamily="50" charset="0"/>
                <a:cs typeface="Geist" pitchFamily="50" charset="0"/>
              </a:rPr>
              <a:t> </a:t>
            </a:r>
            <a:r>
              <a:rPr lang="it-IT" dirty="0" err="1">
                <a:latin typeface="Geist" pitchFamily="50" charset="0"/>
                <a:ea typeface="Geist" pitchFamily="50" charset="0"/>
                <a:cs typeface="Geist" pitchFamily="50" charset="0"/>
              </a:rPr>
              <a:t>we</a:t>
            </a:r>
            <a:r>
              <a:rPr lang="it-IT" dirty="0">
                <a:latin typeface="Geist" pitchFamily="50" charset="0"/>
                <a:ea typeface="Geist" pitchFamily="50" charset="0"/>
                <a:cs typeface="Geist" pitchFamily="50" charset="0"/>
              </a:rPr>
              <a:t> start…</a:t>
            </a:r>
            <a:endParaRPr lang="it-IT" b="1" dirty="0">
              <a:latin typeface="Geist" pitchFamily="50" charset="0"/>
              <a:ea typeface="Geist" pitchFamily="50" charset="0"/>
              <a:cs typeface="Geist" pitchFamily="50" charset="0"/>
            </a:endParaRPr>
          </a:p>
        </p:txBody>
      </p:sp>
      <p:sp>
        <p:nvSpPr>
          <p:cNvPr id="24" name="CasellaDiTesto 23">
            <a:extLst>
              <a:ext uri="{FF2B5EF4-FFF2-40B4-BE49-F238E27FC236}">
                <a16:creationId xmlns:a16="http://schemas.microsoft.com/office/drawing/2014/main" id="{9C13C026-E5A8-811F-1884-99C977CDE77D}"/>
              </a:ext>
            </a:extLst>
          </p:cNvPr>
          <p:cNvSpPr txBox="1"/>
          <p:nvPr/>
        </p:nvSpPr>
        <p:spPr>
          <a:xfrm>
            <a:off x="649357" y="1630017"/>
            <a:ext cx="9241775" cy="497957"/>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Copiamo la cartella pubblica «</a:t>
            </a:r>
            <a:r>
              <a:rPr lang="it-IT" sz="2000" b="0" i="0" u="none" strike="noStrike" dirty="0" err="1">
                <a:solidFill>
                  <a:srgbClr val="000000"/>
                </a:solidFill>
                <a:effectLst/>
              </a:rPr>
              <a:t>beginners</a:t>
            </a:r>
            <a:r>
              <a:rPr lang="it-IT" sz="2000" b="0" i="0" u="none" strike="noStrike" dirty="0">
                <a:solidFill>
                  <a:srgbClr val="000000"/>
                </a:solidFill>
                <a:effectLst/>
              </a:rPr>
              <a:t>» nel </a:t>
            </a:r>
            <a:r>
              <a:rPr lang="it-IT" sz="2000" b="1" i="0" u="none" strike="noStrike" dirty="0">
                <a:solidFill>
                  <a:srgbClr val="000000"/>
                </a:solidFill>
                <a:effectLst/>
              </a:rPr>
              <a:t>nostro drive</a:t>
            </a:r>
          </a:p>
        </p:txBody>
      </p:sp>
      <p:pic>
        <p:nvPicPr>
          <p:cNvPr id="3" name="Immagine 2">
            <a:extLst>
              <a:ext uri="{FF2B5EF4-FFF2-40B4-BE49-F238E27FC236}">
                <a16:creationId xmlns:a16="http://schemas.microsoft.com/office/drawing/2014/main" id="{B488CAF3-51BF-13AD-C649-EC3A0C2993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3123" y="2712780"/>
            <a:ext cx="3733510" cy="3380181"/>
          </a:xfrm>
          <a:prstGeom prst="rect">
            <a:avLst/>
          </a:prstGeom>
        </p:spPr>
      </p:pic>
      <p:pic>
        <p:nvPicPr>
          <p:cNvPr id="5" name="Immagine 4">
            <a:extLst>
              <a:ext uri="{FF2B5EF4-FFF2-40B4-BE49-F238E27FC236}">
                <a16:creationId xmlns:a16="http://schemas.microsoft.com/office/drawing/2014/main" id="{00594C90-1750-DAD5-F0E7-4C31BBED34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8139" y="2603584"/>
            <a:ext cx="5013263" cy="3751421"/>
          </a:xfrm>
          <a:prstGeom prst="rect">
            <a:avLst/>
          </a:prstGeom>
        </p:spPr>
      </p:pic>
    </p:spTree>
    <p:extLst>
      <p:ext uri="{BB962C8B-B14F-4D97-AF65-F5344CB8AC3E}">
        <p14:creationId xmlns:p14="http://schemas.microsoft.com/office/powerpoint/2010/main" val="3015359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D7E2CD-A0C8-BEB9-800B-75AC71FC66F9}"/>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3356C993-71CA-AB82-5307-6707EFCB4D20}"/>
              </a:ext>
            </a:extLst>
          </p:cNvPr>
          <p:cNvSpPr>
            <a:spLocks noGrp="1"/>
          </p:cNvSpPr>
          <p:nvPr>
            <p:ph type="ctrTitle"/>
          </p:nvPr>
        </p:nvSpPr>
        <p:spPr/>
        <p:txBody>
          <a:bodyPr/>
          <a:lstStyle/>
          <a:p>
            <a:r>
              <a:rPr lang="it-IT" b="1" dirty="0">
                <a:latin typeface="Geist" pitchFamily="50" charset="0"/>
                <a:ea typeface="Geist" pitchFamily="50" charset="0"/>
                <a:cs typeface="Geist" pitchFamily="50" charset="0"/>
              </a:rPr>
              <a:t>But </a:t>
            </a:r>
            <a:r>
              <a:rPr lang="it-IT" dirty="0" err="1">
                <a:latin typeface="Geist" pitchFamily="50" charset="0"/>
                <a:ea typeface="Geist" pitchFamily="50" charset="0"/>
                <a:cs typeface="Geist" pitchFamily="50" charset="0"/>
              </a:rPr>
              <a:t>before</a:t>
            </a:r>
            <a:r>
              <a:rPr lang="it-IT" dirty="0">
                <a:latin typeface="Geist" pitchFamily="50" charset="0"/>
                <a:ea typeface="Geist" pitchFamily="50" charset="0"/>
                <a:cs typeface="Geist" pitchFamily="50" charset="0"/>
              </a:rPr>
              <a:t> </a:t>
            </a:r>
            <a:r>
              <a:rPr lang="it-IT" dirty="0" err="1">
                <a:latin typeface="Geist" pitchFamily="50" charset="0"/>
                <a:ea typeface="Geist" pitchFamily="50" charset="0"/>
                <a:cs typeface="Geist" pitchFamily="50" charset="0"/>
              </a:rPr>
              <a:t>we</a:t>
            </a:r>
            <a:r>
              <a:rPr lang="it-IT" dirty="0">
                <a:latin typeface="Geist" pitchFamily="50" charset="0"/>
                <a:ea typeface="Geist" pitchFamily="50" charset="0"/>
                <a:cs typeface="Geist" pitchFamily="50" charset="0"/>
              </a:rPr>
              <a:t> start…</a:t>
            </a:r>
            <a:endParaRPr lang="it-IT" b="1" dirty="0">
              <a:latin typeface="Geist" pitchFamily="50" charset="0"/>
              <a:ea typeface="Geist" pitchFamily="50" charset="0"/>
              <a:cs typeface="Geist" pitchFamily="50" charset="0"/>
            </a:endParaRPr>
          </a:p>
        </p:txBody>
      </p:sp>
      <p:sp>
        <p:nvSpPr>
          <p:cNvPr id="24" name="CasellaDiTesto 23">
            <a:extLst>
              <a:ext uri="{FF2B5EF4-FFF2-40B4-BE49-F238E27FC236}">
                <a16:creationId xmlns:a16="http://schemas.microsoft.com/office/drawing/2014/main" id="{D8074ECF-E216-6C42-460B-0A5F7DC57B80}"/>
              </a:ext>
            </a:extLst>
          </p:cNvPr>
          <p:cNvSpPr txBox="1"/>
          <p:nvPr/>
        </p:nvSpPr>
        <p:spPr>
          <a:xfrm>
            <a:off x="671660" y="1381038"/>
            <a:ext cx="9241775" cy="497957"/>
          </a:xfrm>
          <a:prstGeom prst="rect">
            <a:avLst/>
          </a:prstGeom>
          <a:noFill/>
        </p:spPr>
        <p:txBody>
          <a:bodyPr wrap="square" rtlCol="0">
            <a:spAutoFit/>
          </a:bodyPr>
          <a:lstStyle/>
          <a:p>
            <a:pPr>
              <a:lnSpc>
                <a:spcPct val="150000"/>
              </a:lnSpc>
            </a:pPr>
            <a:r>
              <a:rPr lang="it-IT" sz="2000" dirty="0">
                <a:solidFill>
                  <a:srgbClr val="000000"/>
                </a:solidFill>
              </a:rPr>
              <a:t>Con questo codice si college il notebook a Google Drive</a:t>
            </a:r>
          </a:p>
        </p:txBody>
      </p:sp>
      <p:sp>
        <p:nvSpPr>
          <p:cNvPr id="4" name="CasellaDiTesto 3">
            <a:extLst>
              <a:ext uri="{FF2B5EF4-FFF2-40B4-BE49-F238E27FC236}">
                <a16:creationId xmlns:a16="http://schemas.microsoft.com/office/drawing/2014/main" id="{C0FEBDB6-5361-0BF5-30AD-3592FAC5EF51}"/>
              </a:ext>
            </a:extLst>
          </p:cNvPr>
          <p:cNvSpPr txBox="1"/>
          <p:nvPr/>
        </p:nvSpPr>
        <p:spPr>
          <a:xfrm>
            <a:off x="671660" y="1986418"/>
            <a:ext cx="7194862" cy="1261884"/>
          </a:xfrm>
          <a:prstGeom prst="rect">
            <a:avLst/>
          </a:prstGeom>
          <a:solidFill>
            <a:schemeClr val="tx2"/>
          </a:solidFill>
        </p:spPr>
        <p:txBody>
          <a:bodyPr wrap="square" rtlCol="0">
            <a:spAutoFit/>
          </a:bodyPr>
          <a:lstStyle/>
          <a:p>
            <a:pPr>
              <a:lnSpc>
                <a:spcPct val="120000"/>
              </a:lnSpc>
            </a:pPr>
            <a:r>
              <a:rPr lang="it-IT" sz="1600" b="1" dirty="0">
                <a:solidFill>
                  <a:schemeClr val="accent1"/>
                </a:solidFill>
                <a:latin typeface="Courier New" panose="02070309020205020404" pitchFamily="49" charset="0"/>
                <a:cs typeface="Courier New" panose="02070309020205020404" pitchFamily="49" charset="0"/>
              </a:rPr>
              <a:t>import</a:t>
            </a:r>
            <a:r>
              <a:rPr lang="it-IT" sz="1600" dirty="0">
                <a:solidFill>
                  <a:schemeClr val="accent1"/>
                </a:solidFill>
                <a:latin typeface="Courier New" panose="02070309020205020404" pitchFamily="49" charset="0"/>
                <a:cs typeface="Courier New" panose="02070309020205020404" pitchFamily="49" charset="0"/>
              </a:rPr>
              <a:t> </a:t>
            </a:r>
            <a:r>
              <a:rPr lang="it-IT" sz="1600" dirty="0" err="1">
                <a:solidFill>
                  <a:schemeClr val="accent1"/>
                </a:solidFill>
                <a:latin typeface="Courier New" panose="02070309020205020404" pitchFamily="49" charset="0"/>
                <a:cs typeface="Courier New" panose="02070309020205020404" pitchFamily="49" charset="0"/>
              </a:rPr>
              <a:t>os</a:t>
            </a:r>
            <a:endParaRPr lang="it-IT" sz="1600" dirty="0">
              <a:solidFill>
                <a:schemeClr val="accent1"/>
              </a:solidFill>
              <a:latin typeface="Courier New" panose="02070309020205020404" pitchFamily="49" charset="0"/>
              <a:cs typeface="Courier New" panose="02070309020205020404" pitchFamily="49" charset="0"/>
            </a:endParaRPr>
          </a:p>
          <a:p>
            <a:pPr>
              <a:lnSpc>
                <a:spcPct val="120000"/>
              </a:lnSpc>
            </a:pPr>
            <a:r>
              <a:rPr lang="it-IT" sz="1600" b="1" dirty="0">
                <a:solidFill>
                  <a:schemeClr val="accent1"/>
                </a:solidFill>
                <a:latin typeface="Courier New" panose="02070309020205020404" pitchFamily="49" charset="0"/>
                <a:cs typeface="Courier New" panose="02070309020205020404" pitchFamily="49" charset="0"/>
              </a:rPr>
              <a:t>from</a:t>
            </a:r>
            <a:r>
              <a:rPr lang="it-IT" sz="1600" dirty="0">
                <a:solidFill>
                  <a:schemeClr val="accent1"/>
                </a:solidFill>
                <a:latin typeface="Courier New" panose="02070309020205020404" pitchFamily="49" charset="0"/>
                <a:cs typeface="Courier New" panose="02070309020205020404" pitchFamily="49" charset="0"/>
              </a:rPr>
              <a:t> </a:t>
            </a:r>
            <a:r>
              <a:rPr lang="it-IT" sz="1600" dirty="0" err="1">
                <a:solidFill>
                  <a:schemeClr val="accent1"/>
                </a:solidFill>
                <a:latin typeface="Courier New" panose="02070309020205020404" pitchFamily="49" charset="0"/>
                <a:cs typeface="Courier New" panose="02070309020205020404" pitchFamily="49" charset="0"/>
              </a:rPr>
              <a:t>google.colab</a:t>
            </a:r>
            <a:r>
              <a:rPr lang="it-IT" sz="1600" dirty="0">
                <a:solidFill>
                  <a:schemeClr val="accent1"/>
                </a:solidFill>
                <a:latin typeface="Courier New" panose="02070309020205020404" pitchFamily="49" charset="0"/>
                <a:cs typeface="Courier New" panose="02070309020205020404" pitchFamily="49" charset="0"/>
              </a:rPr>
              <a:t> </a:t>
            </a:r>
            <a:r>
              <a:rPr lang="it-IT" sz="1600" b="1" dirty="0">
                <a:solidFill>
                  <a:schemeClr val="accent1"/>
                </a:solidFill>
                <a:latin typeface="Courier New" panose="02070309020205020404" pitchFamily="49" charset="0"/>
                <a:cs typeface="Courier New" panose="02070309020205020404" pitchFamily="49" charset="0"/>
              </a:rPr>
              <a:t>import</a:t>
            </a:r>
            <a:r>
              <a:rPr lang="it-IT" sz="1600" dirty="0">
                <a:solidFill>
                  <a:schemeClr val="accent1"/>
                </a:solidFill>
                <a:latin typeface="Courier New" panose="02070309020205020404" pitchFamily="49" charset="0"/>
                <a:cs typeface="Courier New" panose="02070309020205020404" pitchFamily="49" charset="0"/>
              </a:rPr>
              <a:t> drive </a:t>
            </a:r>
            <a:br>
              <a:rPr lang="it-IT" sz="1600" dirty="0">
                <a:solidFill>
                  <a:schemeClr val="accent1"/>
                </a:solidFill>
                <a:latin typeface="Courier New" panose="02070309020205020404" pitchFamily="49" charset="0"/>
                <a:cs typeface="Courier New" panose="02070309020205020404" pitchFamily="49" charset="0"/>
              </a:rPr>
            </a:br>
            <a:r>
              <a:rPr lang="it-IT" sz="1600" dirty="0" err="1">
                <a:solidFill>
                  <a:schemeClr val="accent1"/>
                </a:solidFill>
                <a:latin typeface="Courier New" panose="02070309020205020404" pitchFamily="49" charset="0"/>
                <a:cs typeface="Courier New" panose="02070309020205020404" pitchFamily="49" charset="0"/>
              </a:rPr>
              <a:t>drive.mount</a:t>
            </a:r>
            <a:r>
              <a:rPr lang="it-IT" sz="1600" dirty="0">
                <a:solidFill>
                  <a:schemeClr val="accent1"/>
                </a:solidFill>
                <a:latin typeface="Courier New" panose="02070309020205020404" pitchFamily="49" charset="0"/>
                <a:cs typeface="Courier New" panose="02070309020205020404" pitchFamily="49" charset="0"/>
              </a:rPr>
              <a:t>('/</a:t>
            </a:r>
            <a:r>
              <a:rPr lang="it-IT" sz="1600" dirty="0" err="1">
                <a:solidFill>
                  <a:schemeClr val="accent1"/>
                </a:solidFill>
                <a:latin typeface="Courier New" panose="02070309020205020404" pitchFamily="49" charset="0"/>
                <a:cs typeface="Courier New" panose="02070309020205020404" pitchFamily="49" charset="0"/>
              </a:rPr>
              <a:t>content</a:t>
            </a:r>
            <a:r>
              <a:rPr lang="it-IT" sz="1600" dirty="0">
                <a:solidFill>
                  <a:schemeClr val="accent1"/>
                </a:solidFill>
                <a:latin typeface="Courier New" panose="02070309020205020404" pitchFamily="49" charset="0"/>
                <a:cs typeface="Courier New" panose="02070309020205020404" pitchFamily="49" charset="0"/>
              </a:rPr>
              <a:t>/drive’)</a:t>
            </a:r>
            <a:br>
              <a:rPr lang="it-IT" sz="1600" dirty="0">
                <a:solidFill>
                  <a:schemeClr val="accent1"/>
                </a:solidFill>
                <a:latin typeface="Courier New" panose="02070309020205020404" pitchFamily="49" charset="0"/>
                <a:cs typeface="Courier New" panose="02070309020205020404" pitchFamily="49" charset="0"/>
              </a:rPr>
            </a:br>
            <a:r>
              <a:rPr lang="it-IT" sz="1600" dirty="0" err="1">
                <a:solidFill>
                  <a:schemeClr val="accent1"/>
                </a:solidFill>
                <a:latin typeface="Courier New" panose="02070309020205020404" pitchFamily="49" charset="0"/>
                <a:cs typeface="Courier New" panose="02070309020205020404" pitchFamily="49" charset="0"/>
              </a:rPr>
              <a:t>os.chdir</a:t>
            </a:r>
            <a:r>
              <a:rPr lang="it-IT" sz="1600" dirty="0">
                <a:solidFill>
                  <a:schemeClr val="accent1"/>
                </a:solidFill>
                <a:latin typeface="Courier New" panose="02070309020205020404" pitchFamily="49" charset="0"/>
                <a:cs typeface="Courier New" panose="02070309020205020404" pitchFamily="49" charset="0"/>
              </a:rPr>
              <a:t>("/</a:t>
            </a:r>
            <a:r>
              <a:rPr lang="it-IT" sz="1600" dirty="0" err="1">
                <a:solidFill>
                  <a:schemeClr val="accent1"/>
                </a:solidFill>
                <a:latin typeface="Courier New" panose="02070309020205020404" pitchFamily="49" charset="0"/>
                <a:cs typeface="Courier New" panose="02070309020205020404" pitchFamily="49" charset="0"/>
              </a:rPr>
              <a:t>content</a:t>
            </a:r>
            <a:r>
              <a:rPr lang="it-IT" sz="1600" dirty="0">
                <a:solidFill>
                  <a:schemeClr val="accent1"/>
                </a:solidFill>
                <a:latin typeface="Courier New" panose="02070309020205020404" pitchFamily="49" charset="0"/>
                <a:cs typeface="Courier New" panose="02070309020205020404" pitchFamily="49" charset="0"/>
              </a:rPr>
              <a:t>/drive/My Drive/</a:t>
            </a:r>
            <a:r>
              <a:rPr lang="it-IT" sz="1600" dirty="0" err="1">
                <a:solidFill>
                  <a:schemeClr val="accent1"/>
                </a:solidFill>
                <a:latin typeface="Courier New" panose="02070309020205020404" pitchFamily="49" charset="0"/>
                <a:cs typeface="Courier New" panose="02070309020205020404" pitchFamily="49" charset="0"/>
              </a:rPr>
              <a:t>beginners</a:t>
            </a:r>
            <a:r>
              <a:rPr lang="it-IT" sz="1600" dirty="0">
                <a:solidFill>
                  <a:schemeClr val="accent1"/>
                </a:solidFill>
                <a:latin typeface="Courier New" panose="02070309020205020404" pitchFamily="49" charset="0"/>
                <a:cs typeface="Courier New" panose="02070309020205020404" pitchFamily="49" charset="0"/>
              </a:rPr>
              <a:t>")</a:t>
            </a:r>
          </a:p>
        </p:txBody>
      </p:sp>
      <p:sp>
        <p:nvSpPr>
          <p:cNvPr id="8" name="CasellaDiTesto 7">
            <a:extLst>
              <a:ext uri="{FF2B5EF4-FFF2-40B4-BE49-F238E27FC236}">
                <a16:creationId xmlns:a16="http://schemas.microsoft.com/office/drawing/2014/main" id="{8146010F-1148-4300-3747-8B2B4130FEA0}"/>
              </a:ext>
            </a:extLst>
          </p:cNvPr>
          <p:cNvSpPr txBox="1"/>
          <p:nvPr/>
        </p:nvSpPr>
        <p:spPr>
          <a:xfrm>
            <a:off x="581913" y="3429000"/>
            <a:ext cx="10669667" cy="497957"/>
          </a:xfrm>
          <a:prstGeom prst="rect">
            <a:avLst/>
          </a:prstGeom>
          <a:noFill/>
        </p:spPr>
        <p:txBody>
          <a:bodyPr wrap="square" rtlCol="0">
            <a:spAutoFit/>
          </a:bodyPr>
          <a:lstStyle/>
          <a:p>
            <a:pPr>
              <a:lnSpc>
                <a:spcPct val="150000"/>
              </a:lnSpc>
            </a:pPr>
            <a:r>
              <a:rPr lang="it-IT" sz="2000" dirty="0">
                <a:solidFill>
                  <a:srgbClr val="000000"/>
                </a:solidFill>
              </a:rPr>
              <a:t>Quando vi viene chiesto, autorizzate </a:t>
            </a:r>
            <a:r>
              <a:rPr lang="it-IT" sz="2000" dirty="0" err="1">
                <a:solidFill>
                  <a:srgbClr val="000000"/>
                </a:solidFill>
              </a:rPr>
              <a:t>Colab</a:t>
            </a:r>
            <a:r>
              <a:rPr lang="it-IT" sz="2000" dirty="0">
                <a:solidFill>
                  <a:srgbClr val="000000"/>
                </a:solidFill>
              </a:rPr>
              <a:t> ad accedere ai vostri file di Google Drive</a:t>
            </a:r>
          </a:p>
        </p:txBody>
      </p:sp>
      <p:pic>
        <p:nvPicPr>
          <p:cNvPr id="11" name="Immagine 10">
            <a:extLst>
              <a:ext uri="{FF2B5EF4-FFF2-40B4-BE49-F238E27FC236}">
                <a16:creationId xmlns:a16="http://schemas.microsoft.com/office/drawing/2014/main" id="{BAF371B9-44D0-4F2C-22F4-81BBC3F154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660" y="4017616"/>
            <a:ext cx="4003289" cy="2314056"/>
          </a:xfrm>
          <a:prstGeom prst="rect">
            <a:avLst/>
          </a:prstGeom>
        </p:spPr>
      </p:pic>
      <p:pic>
        <p:nvPicPr>
          <p:cNvPr id="12" name="Immagine 11" descr="Immagine che contiene testo&#10;&#10;Descrizione generata automaticamente">
            <a:extLst>
              <a:ext uri="{FF2B5EF4-FFF2-40B4-BE49-F238E27FC236}">
                <a16:creationId xmlns:a16="http://schemas.microsoft.com/office/drawing/2014/main" id="{CE24FE73-9CE3-0E45-E71B-999580ABF0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3858" y="4017616"/>
            <a:ext cx="4570359" cy="2337389"/>
          </a:xfrm>
          <a:prstGeom prst="rect">
            <a:avLst/>
          </a:prstGeom>
        </p:spPr>
      </p:pic>
    </p:spTree>
    <p:extLst>
      <p:ext uri="{BB962C8B-B14F-4D97-AF65-F5344CB8AC3E}">
        <p14:creationId xmlns:p14="http://schemas.microsoft.com/office/powerpoint/2010/main" val="2709756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AE5CC-D8AA-1126-C589-B5988EB231A7}"/>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D00409A4-1519-360A-E45E-342F89FA5CBA}"/>
              </a:ext>
            </a:extLst>
          </p:cNvPr>
          <p:cNvSpPr>
            <a:spLocks noGrp="1"/>
          </p:cNvSpPr>
          <p:nvPr>
            <p:ph type="ctrTitle"/>
          </p:nvPr>
        </p:nvSpPr>
        <p:spPr/>
        <p:txBody>
          <a:bodyPr/>
          <a:lstStyle/>
          <a:p>
            <a:r>
              <a:rPr lang="it-IT" b="1" dirty="0">
                <a:latin typeface="Geist" pitchFamily="50" charset="0"/>
                <a:ea typeface="Geist" pitchFamily="50" charset="0"/>
                <a:cs typeface="Geist" pitchFamily="50" charset="0"/>
              </a:rPr>
              <a:t>Da dove iniziamo?</a:t>
            </a:r>
          </a:p>
        </p:txBody>
      </p:sp>
      <p:sp>
        <p:nvSpPr>
          <p:cNvPr id="24" name="CasellaDiTesto 23">
            <a:extLst>
              <a:ext uri="{FF2B5EF4-FFF2-40B4-BE49-F238E27FC236}">
                <a16:creationId xmlns:a16="http://schemas.microsoft.com/office/drawing/2014/main" id="{8652D603-AA44-5531-43DB-CA7DD6E3F6DC}"/>
              </a:ext>
            </a:extLst>
          </p:cNvPr>
          <p:cNvSpPr txBox="1"/>
          <p:nvPr/>
        </p:nvSpPr>
        <p:spPr>
          <a:xfrm>
            <a:off x="649357" y="1630017"/>
            <a:ext cx="6063959" cy="1421287"/>
          </a:xfrm>
          <a:prstGeom prst="rect">
            <a:avLst/>
          </a:prstGeom>
          <a:noFill/>
        </p:spPr>
        <p:txBody>
          <a:bodyPr wrap="square" rtlCol="0">
            <a:spAutoFit/>
          </a:bodyPr>
          <a:lstStyle/>
          <a:p>
            <a:pPr>
              <a:lnSpc>
                <a:spcPct val="150000"/>
              </a:lnSpc>
            </a:pPr>
            <a:r>
              <a:rPr lang="it-IT" sz="2000" i="0" u="none" strike="noStrike" dirty="0">
                <a:solidFill>
                  <a:srgbClr val="000000"/>
                </a:solidFill>
                <a:effectLst/>
              </a:rPr>
              <a:t>Lavoriamo sui file </a:t>
            </a:r>
            <a:r>
              <a:rPr lang="it-IT" sz="2000" b="1" i="0" u="none" strike="noStrike" dirty="0">
                <a:solidFill>
                  <a:srgbClr val="000000"/>
                </a:solidFill>
                <a:effectLst/>
              </a:rPr>
              <a:t>csv</a:t>
            </a:r>
            <a:endParaRPr lang="it-IT" sz="2000" i="0" u="none" strike="noStrike" dirty="0">
              <a:solidFill>
                <a:srgbClr val="000000"/>
              </a:solidFill>
              <a:effectLst/>
            </a:endParaRPr>
          </a:p>
          <a:p>
            <a:pPr>
              <a:lnSpc>
                <a:spcPct val="150000"/>
              </a:lnSpc>
            </a:pPr>
            <a:r>
              <a:rPr lang="it-IT" sz="2000" i="0" u="none" strike="noStrike" dirty="0">
                <a:solidFill>
                  <a:srgbClr val="000000"/>
                </a:solidFill>
                <a:effectLst/>
              </a:rPr>
              <a:t>Usiamo </a:t>
            </a:r>
            <a:r>
              <a:rPr lang="it-IT" sz="2000" i="0" u="none" strike="noStrike" dirty="0" err="1">
                <a:solidFill>
                  <a:srgbClr val="000000"/>
                </a:solidFill>
                <a:effectLst/>
              </a:rPr>
              <a:t>DictReader</a:t>
            </a:r>
            <a:r>
              <a:rPr lang="it-IT" sz="2000" i="0" u="none" strike="noStrike" dirty="0">
                <a:solidFill>
                  <a:srgbClr val="000000"/>
                </a:solidFill>
                <a:effectLst/>
              </a:rPr>
              <a:t>, presente nella libreria csv nativa di </a:t>
            </a:r>
            <a:r>
              <a:rPr lang="it-IT" sz="2000" i="0" u="none" strike="noStrike" dirty="0" err="1">
                <a:solidFill>
                  <a:srgbClr val="000000"/>
                </a:solidFill>
                <a:effectLst/>
              </a:rPr>
              <a:t>python</a:t>
            </a:r>
            <a:endParaRPr lang="it-IT" sz="2000" i="0" u="none" strike="noStrike" dirty="0">
              <a:solidFill>
                <a:srgbClr val="000000"/>
              </a:solidFill>
              <a:effectLst/>
            </a:endParaRPr>
          </a:p>
        </p:txBody>
      </p:sp>
      <p:sp>
        <p:nvSpPr>
          <p:cNvPr id="3" name="CasellaDiTesto 2">
            <a:extLst>
              <a:ext uri="{FF2B5EF4-FFF2-40B4-BE49-F238E27FC236}">
                <a16:creationId xmlns:a16="http://schemas.microsoft.com/office/drawing/2014/main" id="{A26951BB-9699-61A1-91AE-401B9D94544F}"/>
              </a:ext>
            </a:extLst>
          </p:cNvPr>
          <p:cNvSpPr txBox="1"/>
          <p:nvPr/>
        </p:nvSpPr>
        <p:spPr>
          <a:xfrm>
            <a:off x="1713570" y="3607418"/>
            <a:ext cx="8764859" cy="1923604"/>
          </a:xfrm>
          <a:prstGeom prst="rect">
            <a:avLst/>
          </a:prstGeom>
          <a:solidFill>
            <a:schemeClr val="tx2"/>
          </a:solidFill>
        </p:spPr>
        <p:txBody>
          <a:bodyPr wrap="square" rtlCol="0">
            <a:spAutoFit/>
          </a:bodyPr>
          <a:lstStyle/>
          <a:p>
            <a:pPr>
              <a:lnSpc>
                <a:spcPct val="120000"/>
              </a:lnSpc>
            </a:pPr>
            <a:r>
              <a:rPr lang="it-IT" sz="2000" b="1" dirty="0">
                <a:solidFill>
                  <a:schemeClr val="accent1"/>
                </a:solidFill>
                <a:latin typeface="Courier New" panose="02070309020205020404" pitchFamily="49" charset="0"/>
                <a:cs typeface="Courier New" panose="02070309020205020404" pitchFamily="49" charset="0"/>
              </a:rPr>
              <a:t>import</a:t>
            </a:r>
            <a:r>
              <a:rPr lang="it-IT" sz="2000" dirty="0">
                <a:solidFill>
                  <a:schemeClr val="accent1"/>
                </a:solidFill>
                <a:latin typeface="Courier New" panose="02070309020205020404" pitchFamily="49" charset="0"/>
                <a:cs typeface="Courier New" panose="02070309020205020404" pitchFamily="49" charset="0"/>
              </a:rPr>
              <a:t> csv</a:t>
            </a:r>
          </a:p>
          <a:p>
            <a:pPr>
              <a:lnSpc>
                <a:spcPct val="120000"/>
              </a:lnSpc>
            </a:pPr>
            <a:endParaRPr lang="it-IT" sz="2000" dirty="0">
              <a:solidFill>
                <a:schemeClr val="accent1"/>
              </a:solidFill>
              <a:latin typeface="Courier New" panose="02070309020205020404" pitchFamily="49" charset="0"/>
              <a:cs typeface="Courier New" panose="02070309020205020404" pitchFamily="49" charset="0"/>
            </a:endParaRPr>
          </a:p>
          <a:p>
            <a:pPr>
              <a:lnSpc>
                <a:spcPct val="120000"/>
              </a:lnSpc>
            </a:pPr>
            <a:r>
              <a:rPr lang="it-IT" sz="2000" b="1" dirty="0">
                <a:solidFill>
                  <a:schemeClr val="accent1"/>
                </a:solidFill>
                <a:latin typeface="Courier New" panose="02070309020205020404" pitchFamily="49" charset="0"/>
                <a:cs typeface="Courier New" panose="02070309020205020404" pitchFamily="49" charset="0"/>
              </a:rPr>
              <a:t>with</a:t>
            </a:r>
            <a:r>
              <a:rPr lang="it-IT" sz="2000" dirty="0">
                <a:solidFill>
                  <a:schemeClr val="accent1"/>
                </a:solidFill>
                <a:latin typeface="Courier New" panose="02070309020205020404" pitchFamily="49" charset="0"/>
                <a:cs typeface="Courier New" panose="02070309020205020404" pitchFamily="49" charset="0"/>
              </a:rPr>
              <a:t> open("</a:t>
            </a:r>
            <a:r>
              <a:rPr lang="it-IT" sz="2000" dirty="0" err="1">
                <a:solidFill>
                  <a:schemeClr val="accent1"/>
                </a:solidFill>
                <a:latin typeface="Courier New" panose="02070309020205020404" pitchFamily="49" charset="0"/>
                <a:cs typeface="Courier New" panose="02070309020205020404" pitchFamily="49" charset="0"/>
              </a:rPr>
              <a:t>netflix_titles.csv</a:t>
            </a:r>
            <a:r>
              <a:rPr lang="it-IT" sz="2000" dirty="0">
                <a:solidFill>
                  <a:schemeClr val="accent1"/>
                </a:solidFill>
                <a:latin typeface="Courier New" panose="02070309020205020404" pitchFamily="49" charset="0"/>
                <a:cs typeface="Courier New" panose="02070309020205020404" pitchFamily="49" charset="0"/>
              </a:rPr>
              <a:t>", </a:t>
            </a:r>
            <a:r>
              <a:rPr lang="it-IT" sz="2000" dirty="0" err="1">
                <a:solidFill>
                  <a:schemeClr val="accent1"/>
                </a:solidFill>
                <a:latin typeface="Courier New" panose="02070309020205020404" pitchFamily="49" charset="0"/>
                <a:cs typeface="Courier New" panose="02070309020205020404" pitchFamily="49" charset="0"/>
              </a:rPr>
              <a:t>encoding</a:t>
            </a:r>
            <a:r>
              <a:rPr lang="it-IT" sz="2000" dirty="0">
                <a:solidFill>
                  <a:schemeClr val="accent1"/>
                </a:solidFill>
                <a:latin typeface="Courier New" panose="02070309020205020404" pitchFamily="49" charset="0"/>
                <a:cs typeface="Courier New" panose="02070309020205020404" pitchFamily="49" charset="0"/>
              </a:rPr>
              <a:t>="utf-8") </a:t>
            </a:r>
            <a:r>
              <a:rPr lang="it-IT" sz="2000" b="1" dirty="0" err="1">
                <a:solidFill>
                  <a:schemeClr val="accent1"/>
                </a:solidFill>
                <a:latin typeface="Courier New" panose="02070309020205020404" pitchFamily="49" charset="0"/>
                <a:cs typeface="Courier New" panose="02070309020205020404" pitchFamily="49" charset="0"/>
              </a:rPr>
              <a:t>as</a:t>
            </a:r>
            <a:r>
              <a:rPr lang="it-IT" sz="2000" dirty="0">
                <a:solidFill>
                  <a:schemeClr val="accent1"/>
                </a:solidFill>
                <a:latin typeface="Courier New" panose="02070309020205020404" pitchFamily="49" charset="0"/>
                <a:cs typeface="Courier New" panose="02070309020205020404" pitchFamily="49" charset="0"/>
              </a:rPr>
              <a:t> </a:t>
            </a:r>
            <a:r>
              <a:rPr lang="it-IT" sz="2000" dirty="0" err="1">
                <a:solidFill>
                  <a:schemeClr val="accent1"/>
                </a:solidFill>
                <a:latin typeface="Courier New" panose="02070309020205020404" pitchFamily="49" charset="0"/>
                <a:cs typeface="Courier New" panose="02070309020205020404" pitchFamily="49" charset="0"/>
              </a:rPr>
              <a:t>f</a:t>
            </a:r>
            <a:r>
              <a:rPr lang="it-IT" sz="2000" dirty="0">
                <a:solidFill>
                  <a:schemeClr val="accent1"/>
                </a:solidFill>
                <a:latin typeface="Courier New" panose="02070309020205020404" pitchFamily="49" charset="0"/>
                <a:cs typeface="Courier New" panose="02070309020205020404" pitchFamily="49" charset="0"/>
              </a:rPr>
              <a:t>:</a:t>
            </a:r>
          </a:p>
          <a:p>
            <a:pPr>
              <a:lnSpc>
                <a:spcPct val="120000"/>
              </a:lnSpc>
            </a:pPr>
            <a:r>
              <a:rPr lang="it-IT" sz="2000" dirty="0">
                <a:solidFill>
                  <a:schemeClr val="accent1"/>
                </a:solidFill>
                <a:latin typeface="Courier New" panose="02070309020205020404" pitchFamily="49" charset="0"/>
                <a:cs typeface="Courier New" panose="02070309020205020404" pitchFamily="49" charset="0"/>
              </a:rPr>
              <a:t>    reader = </a:t>
            </a:r>
            <a:r>
              <a:rPr lang="it-IT" sz="2000" dirty="0" err="1">
                <a:solidFill>
                  <a:schemeClr val="accent1"/>
                </a:solidFill>
                <a:latin typeface="Courier New" panose="02070309020205020404" pitchFamily="49" charset="0"/>
                <a:cs typeface="Courier New" panose="02070309020205020404" pitchFamily="49" charset="0"/>
              </a:rPr>
              <a:t>csv.DictReader</a:t>
            </a:r>
            <a:r>
              <a:rPr lang="it-IT" sz="2000" dirty="0">
                <a:solidFill>
                  <a:schemeClr val="accent1"/>
                </a:solidFill>
                <a:latin typeface="Courier New" panose="02070309020205020404" pitchFamily="49" charset="0"/>
                <a:cs typeface="Courier New" panose="02070309020205020404" pitchFamily="49" charset="0"/>
              </a:rPr>
              <a:t>(</a:t>
            </a:r>
            <a:r>
              <a:rPr lang="it-IT" sz="2000" dirty="0" err="1">
                <a:solidFill>
                  <a:schemeClr val="accent1"/>
                </a:solidFill>
                <a:latin typeface="Courier New" panose="02070309020205020404" pitchFamily="49" charset="0"/>
                <a:cs typeface="Courier New" panose="02070309020205020404" pitchFamily="49" charset="0"/>
              </a:rPr>
              <a:t>f</a:t>
            </a:r>
            <a:r>
              <a:rPr lang="it-IT" sz="2000" dirty="0">
                <a:solidFill>
                  <a:schemeClr val="accent1"/>
                </a:solidFill>
                <a:latin typeface="Courier New" panose="02070309020205020404" pitchFamily="49" charset="0"/>
                <a:cs typeface="Courier New" panose="02070309020205020404" pitchFamily="49" charset="0"/>
              </a:rPr>
              <a:t>)</a:t>
            </a:r>
          </a:p>
          <a:p>
            <a:pPr>
              <a:lnSpc>
                <a:spcPct val="120000"/>
              </a:lnSpc>
            </a:pPr>
            <a:r>
              <a:rPr lang="it-IT" sz="2000" dirty="0">
                <a:solidFill>
                  <a:schemeClr val="accent1"/>
                </a:solidFill>
                <a:latin typeface="Courier New" panose="02070309020205020404" pitchFamily="49" charset="0"/>
                <a:cs typeface="Courier New" panose="02070309020205020404" pitchFamily="49" charset="0"/>
              </a:rPr>
              <a:t>    dati = list(reader)</a:t>
            </a:r>
            <a:endParaRPr lang="it-IT" sz="2000" i="0" u="none" strike="noStrike" dirty="0">
              <a:solidFill>
                <a:schemeClr val="accent1"/>
              </a:solidFill>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91413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D76547-556B-FEE3-2B63-80BB7BCDCC6B}"/>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29D951F6-C2B5-C0BA-82E3-237E4F5B99E3}"/>
              </a:ext>
            </a:extLst>
          </p:cNvPr>
          <p:cNvSpPr>
            <a:spLocks noGrp="1"/>
          </p:cNvSpPr>
          <p:nvPr>
            <p:ph type="ctrTitle"/>
          </p:nvPr>
        </p:nvSpPr>
        <p:spPr/>
        <p:txBody>
          <a:bodyPr/>
          <a:lstStyle/>
          <a:p>
            <a:r>
              <a:rPr lang="it-IT" b="1" dirty="0">
                <a:latin typeface="Geist" pitchFamily="50" charset="0"/>
                <a:ea typeface="Geist" pitchFamily="50" charset="0"/>
                <a:cs typeface="Geist" pitchFamily="50" charset="0"/>
              </a:rPr>
              <a:t>Hands on!</a:t>
            </a:r>
          </a:p>
        </p:txBody>
      </p:sp>
      <p:sp>
        <p:nvSpPr>
          <p:cNvPr id="24" name="CasellaDiTesto 23">
            <a:extLst>
              <a:ext uri="{FF2B5EF4-FFF2-40B4-BE49-F238E27FC236}">
                <a16:creationId xmlns:a16="http://schemas.microsoft.com/office/drawing/2014/main" id="{78DD2D38-4A1C-9EEB-4D10-E5E3EF69CAB0}"/>
              </a:ext>
            </a:extLst>
          </p:cNvPr>
          <p:cNvSpPr txBox="1"/>
          <p:nvPr/>
        </p:nvSpPr>
        <p:spPr>
          <a:xfrm>
            <a:off x="649357" y="1630017"/>
            <a:ext cx="6063959" cy="1421287"/>
          </a:xfrm>
          <a:prstGeom prst="rect">
            <a:avLst/>
          </a:prstGeom>
          <a:noFill/>
        </p:spPr>
        <p:txBody>
          <a:bodyPr wrap="square" rtlCol="0">
            <a:spAutoFit/>
          </a:bodyPr>
          <a:lstStyle/>
          <a:p>
            <a:pPr>
              <a:lnSpc>
                <a:spcPct val="150000"/>
              </a:lnSpc>
            </a:pPr>
            <a:r>
              <a:rPr lang="it-IT" sz="2000" dirty="0">
                <a:solidFill>
                  <a:srgbClr val="000000"/>
                </a:solidFill>
              </a:rPr>
              <a:t>Accediamo a Drive da </a:t>
            </a:r>
            <a:r>
              <a:rPr lang="it-IT" sz="2000" dirty="0" err="1">
                <a:solidFill>
                  <a:srgbClr val="000000"/>
                </a:solidFill>
              </a:rPr>
              <a:t>Colab</a:t>
            </a:r>
            <a:endParaRPr lang="it-IT" sz="2000" dirty="0">
              <a:solidFill>
                <a:srgbClr val="000000"/>
              </a:solidFill>
            </a:endParaRPr>
          </a:p>
          <a:p>
            <a:pPr>
              <a:lnSpc>
                <a:spcPct val="150000"/>
              </a:lnSpc>
            </a:pPr>
            <a:r>
              <a:rPr lang="it-IT" sz="2000" i="0" u="none" strike="noStrike" dirty="0">
                <a:solidFill>
                  <a:srgbClr val="000000"/>
                </a:solidFill>
                <a:effectLst/>
              </a:rPr>
              <a:t>Carichiamo un file C</a:t>
            </a:r>
            <a:r>
              <a:rPr lang="it-IT" sz="2000" dirty="0">
                <a:solidFill>
                  <a:srgbClr val="000000"/>
                </a:solidFill>
              </a:rPr>
              <a:t>SV</a:t>
            </a:r>
          </a:p>
          <a:p>
            <a:pPr>
              <a:lnSpc>
                <a:spcPct val="150000"/>
              </a:lnSpc>
            </a:pPr>
            <a:r>
              <a:rPr lang="it-IT" sz="2000" i="0" u="none" strike="noStrike" dirty="0">
                <a:solidFill>
                  <a:srgbClr val="000000"/>
                </a:solidFill>
                <a:effectLst/>
              </a:rPr>
              <a:t>Leggiamo dei dati</a:t>
            </a:r>
          </a:p>
        </p:txBody>
      </p:sp>
    </p:spTree>
    <p:extLst>
      <p:ext uri="{BB962C8B-B14F-4D97-AF65-F5344CB8AC3E}">
        <p14:creationId xmlns:p14="http://schemas.microsoft.com/office/powerpoint/2010/main" val="3856818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6DE9BB-3195-F24F-7939-1A04DFF9886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B1DB4CC5-3B1B-BBCB-DEE5-809B1DD79FA0}"/>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Ecce data</a:t>
            </a:r>
          </a:p>
        </p:txBody>
      </p:sp>
      <p:pic>
        <p:nvPicPr>
          <p:cNvPr id="4" name="Immagine 3" descr="Immagine che contiene testo, ricevuta, algebra&#10;&#10;Il contenuto generato dall'IA potrebbe non essere corretto.">
            <a:extLst>
              <a:ext uri="{FF2B5EF4-FFF2-40B4-BE49-F238E27FC236}">
                <a16:creationId xmlns:a16="http://schemas.microsoft.com/office/drawing/2014/main" id="{608EF75B-6203-F14A-9B2D-1294A5DAC1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912" y="1415172"/>
            <a:ext cx="10212467" cy="4851131"/>
          </a:xfrm>
          <a:prstGeom prst="rect">
            <a:avLst/>
          </a:prstGeom>
        </p:spPr>
      </p:pic>
    </p:spTree>
    <p:extLst>
      <p:ext uri="{BB962C8B-B14F-4D97-AF65-F5344CB8AC3E}">
        <p14:creationId xmlns:p14="http://schemas.microsoft.com/office/powerpoint/2010/main" val="1769376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F56712-AB0F-1727-467F-2CB298B4BB7A}"/>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FD0CF8E9-D12C-28A2-3B4E-A3F0E5B63BB2}"/>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Ecce data</a:t>
            </a:r>
          </a:p>
        </p:txBody>
      </p:sp>
      <p:sp>
        <p:nvSpPr>
          <p:cNvPr id="3" name="CasellaDiTesto 2">
            <a:extLst>
              <a:ext uri="{FF2B5EF4-FFF2-40B4-BE49-F238E27FC236}">
                <a16:creationId xmlns:a16="http://schemas.microsoft.com/office/drawing/2014/main" id="{872236BB-9ABD-42A7-F8F5-319BC65860A4}"/>
              </a:ext>
            </a:extLst>
          </p:cNvPr>
          <p:cNvSpPr txBox="1"/>
          <p:nvPr/>
        </p:nvSpPr>
        <p:spPr>
          <a:xfrm>
            <a:off x="649357" y="1630017"/>
            <a:ext cx="6063959" cy="2806281"/>
          </a:xfrm>
          <a:prstGeom prst="rect">
            <a:avLst/>
          </a:prstGeom>
          <a:noFill/>
        </p:spPr>
        <p:txBody>
          <a:bodyPr wrap="square" rtlCol="0">
            <a:spAutoFit/>
          </a:bodyPr>
          <a:lstStyle/>
          <a:p>
            <a:pPr>
              <a:lnSpc>
                <a:spcPct val="150000"/>
              </a:lnSpc>
            </a:pPr>
            <a:r>
              <a:rPr lang="it-IT" sz="2000" i="0" u="none" strike="noStrike" dirty="0">
                <a:solidFill>
                  <a:srgbClr val="000000"/>
                </a:solidFill>
                <a:effectLst/>
              </a:rPr>
              <a:t>N. di colonne?</a:t>
            </a:r>
          </a:p>
          <a:p>
            <a:pPr>
              <a:lnSpc>
                <a:spcPct val="150000"/>
              </a:lnSpc>
            </a:pPr>
            <a:r>
              <a:rPr lang="it-IT" sz="2000" dirty="0">
                <a:solidFill>
                  <a:srgbClr val="000000"/>
                </a:solidFill>
              </a:rPr>
              <a:t>N. di righe?</a:t>
            </a:r>
          </a:p>
          <a:p>
            <a:pPr>
              <a:lnSpc>
                <a:spcPct val="150000"/>
              </a:lnSpc>
            </a:pPr>
            <a:r>
              <a:rPr lang="it-IT" sz="2000" i="0" u="none" strike="noStrike" dirty="0">
                <a:solidFill>
                  <a:srgbClr val="000000"/>
                </a:solidFill>
                <a:effectLst/>
              </a:rPr>
              <a:t>Tipi di dato?</a:t>
            </a:r>
          </a:p>
          <a:p>
            <a:pPr>
              <a:lnSpc>
                <a:spcPct val="150000"/>
              </a:lnSpc>
            </a:pPr>
            <a:r>
              <a:rPr lang="it-IT" sz="2000" dirty="0">
                <a:solidFill>
                  <a:srgbClr val="000000"/>
                </a:solidFill>
              </a:rPr>
              <a:t>Ci sono dati mancanti?</a:t>
            </a:r>
            <a:endParaRPr lang="it-IT" sz="2000" i="0" u="none" strike="noStrike" dirty="0">
              <a:solidFill>
                <a:srgbClr val="000000"/>
              </a:solidFill>
              <a:effectLst/>
            </a:endParaRPr>
          </a:p>
          <a:p>
            <a:pPr>
              <a:lnSpc>
                <a:spcPct val="150000"/>
              </a:lnSpc>
            </a:pPr>
            <a:endParaRPr lang="it-IT" sz="2000" dirty="0">
              <a:solidFill>
                <a:srgbClr val="000000"/>
              </a:solidFill>
            </a:endParaRPr>
          </a:p>
          <a:p>
            <a:pPr>
              <a:lnSpc>
                <a:spcPct val="150000"/>
              </a:lnSpc>
            </a:pPr>
            <a:r>
              <a:rPr lang="it-IT" sz="2000" i="0" u="none" strike="noStrike" dirty="0">
                <a:solidFill>
                  <a:srgbClr val="000000"/>
                </a:solidFill>
                <a:effectLst/>
              </a:rPr>
              <a:t>Il tipo di dato </a:t>
            </a:r>
            <a:r>
              <a:rPr lang="it-IT" sz="2000" b="1" i="0" u="none" strike="noStrike" dirty="0">
                <a:solidFill>
                  <a:srgbClr val="000000"/>
                </a:solidFill>
                <a:effectLst/>
              </a:rPr>
              <a:t>influenza i successivi step</a:t>
            </a:r>
            <a:endParaRPr lang="it-IT" sz="2000" i="0" u="none" strike="noStrike" dirty="0">
              <a:solidFill>
                <a:srgbClr val="000000"/>
              </a:solidFill>
              <a:effectLst/>
            </a:endParaRPr>
          </a:p>
        </p:txBody>
      </p:sp>
      <p:sp>
        <p:nvSpPr>
          <p:cNvPr id="5" name="CasellaDiTesto 4">
            <a:extLst>
              <a:ext uri="{FF2B5EF4-FFF2-40B4-BE49-F238E27FC236}">
                <a16:creationId xmlns:a16="http://schemas.microsoft.com/office/drawing/2014/main" id="{BDE8DDFF-34E3-A955-CD6D-38ED5034425B}"/>
              </a:ext>
            </a:extLst>
          </p:cNvPr>
          <p:cNvSpPr txBox="1"/>
          <p:nvPr/>
        </p:nvSpPr>
        <p:spPr>
          <a:xfrm>
            <a:off x="4419600" y="1943207"/>
            <a:ext cx="7422996" cy="1261884"/>
          </a:xfrm>
          <a:prstGeom prst="rect">
            <a:avLst/>
          </a:prstGeom>
          <a:solidFill>
            <a:schemeClr val="tx2"/>
          </a:solidFill>
        </p:spPr>
        <p:txBody>
          <a:bodyPr wrap="square" rtlCol="0">
            <a:spAutoFit/>
          </a:bodyPr>
          <a:lstStyle/>
          <a:p>
            <a:pPr>
              <a:lnSpc>
                <a:spcPct val="120000"/>
              </a:lnSpc>
            </a:pPr>
            <a:r>
              <a:rPr lang="it-IT" sz="1600" b="1" dirty="0">
                <a:solidFill>
                  <a:schemeClr val="accent1"/>
                </a:solidFill>
                <a:latin typeface="Courier New" panose="02070309020205020404" pitchFamily="49" charset="0"/>
                <a:cs typeface="Courier New" panose="02070309020205020404" pitchFamily="49" charset="0"/>
              </a:rPr>
              <a:t>from </a:t>
            </a:r>
            <a:r>
              <a:rPr lang="it-IT" sz="1600" dirty="0" err="1">
                <a:solidFill>
                  <a:schemeClr val="accent1"/>
                </a:solidFill>
                <a:latin typeface="Courier New" panose="02070309020205020404" pitchFamily="49" charset="0"/>
                <a:cs typeface="Courier New" panose="02070309020205020404" pitchFamily="49" charset="0"/>
              </a:rPr>
              <a:t>collections</a:t>
            </a:r>
            <a:r>
              <a:rPr lang="it-IT" sz="1600" b="1" dirty="0">
                <a:solidFill>
                  <a:schemeClr val="accent1"/>
                </a:solidFill>
                <a:latin typeface="Courier New" panose="02070309020205020404" pitchFamily="49" charset="0"/>
                <a:cs typeface="Courier New" panose="02070309020205020404" pitchFamily="49" charset="0"/>
              </a:rPr>
              <a:t> import </a:t>
            </a:r>
            <a:r>
              <a:rPr lang="it-IT" sz="1600" dirty="0">
                <a:solidFill>
                  <a:schemeClr val="accent1"/>
                </a:solidFill>
                <a:latin typeface="Courier New" panose="02070309020205020404" pitchFamily="49" charset="0"/>
                <a:cs typeface="Courier New" panose="02070309020205020404" pitchFamily="49" charset="0"/>
              </a:rPr>
              <a:t>Counter</a:t>
            </a:r>
          </a:p>
          <a:p>
            <a:pPr>
              <a:lnSpc>
                <a:spcPct val="120000"/>
              </a:lnSpc>
            </a:pPr>
            <a:endParaRPr lang="it-IT" sz="1600" b="1" dirty="0">
              <a:solidFill>
                <a:schemeClr val="accent1"/>
              </a:solidFill>
              <a:latin typeface="Courier New" panose="02070309020205020404" pitchFamily="49" charset="0"/>
              <a:cs typeface="Courier New" panose="02070309020205020404" pitchFamily="49" charset="0"/>
            </a:endParaRPr>
          </a:p>
          <a:p>
            <a:pPr>
              <a:lnSpc>
                <a:spcPct val="120000"/>
              </a:lnSpc>
            </a:pPr>
            <a:r>
              <a:rPr lang="it-IT" sz="1600" dirty="0">
                <a:solidFill>
                  <a:schemeClr val="accent1"/>
                </a:solidFill>
                <a:latin typeface="Courier New" panose="02070309020205020404" pitchFamily="49" charset="0"/>
                <a:cs typeface="Courier New" panose="02070309020205020404" pitchFamily="49" charset="0"/>
              </a:rPr>
              <a:t># Controlla quante descrizioni mancano</a:t>
            </a:r>
          </a:p>
          <a:p>
            <a:pPr>
              <a:lnSpc>
                <a:spcPct val="120000"/>
              </a:lnSpc>
            </a:pPr>
            <a:r>
              <a:rPr lang="it-IT" sz="1600" b="1" dirty="0" err="1">
                <a:solidFill>
                  <a:schemeClr val="accent1"/>
                </a:solidFill>
                <a:latin typeface="Courier New" panose="02070309020205020404" pitchFamily="49" charset="0"/>
                <a:cs typeface="Courier New" panose="02070309020205020404" pitchFamily="49" charset="0"/>
              </a:rPr>
              <a:t>print</a:t>
            </a:r>
            <a:r>
              <a:rPr lang="it-IT" sz="1600" dirty="0">
                <a:solidFill>
                  <a:schemeClr val="accent1"/>
                </a:solidFill>
                <a:latin typeface="Courier New" panose="02070309020205020404" pitchFamily="49" charset="0"/>
                <a:cs typeface="Courier New" panose="02070309020205020404" pitchFamily="49" charset="0"/>
              </a:rPr>
              <a:t>(</a:t>
            </a:r>
            <a:r>
              <a:rPr lang="it-IT" sz="1600" b="1" dirty="0">
                <a:solidFill>
                  <a:schemeClr val="accent1"/>
                </a:solidFill>
                <a:latin typeface="Courier New" panose="02070309020205020404" pitchFamily="49" charset="0"/>
                <a:cs typeface="Courier New" panose="02070309020205020404" pitchFamily="49" charset="0"/>
              </a:rPr>
              <a:t>sum</a:t>
            </a:r>
            <a:r>
              <a:rPr lang="it-IT" sz="1600" dirty="0">
                <a:solidFill>
                  <a:schemeClr val="accent1"/>
                </a:solidFill>
                <a:latin typeface="Courier New" panose="02070309020205020404" pitchFamily="49" charset="0"/>
                <a:cs typeface="Courier New" panose="02070309020205020404" pitchFamily="49" charset="0"/>
              </a:rPr>
              <a:t>(1 </a:t>
            </a:r>
            <a:r>
              <a:rPr lang="it-IT" sz="1600" b="1" dirty="0">
                <a:solidFill>
                  <a:schemeClr val="accent1"/>
                </a:solidFill>
                <a:latin typeface="Courier New" panose="02070309020205020404" pitchFamily="49" charset="0"/>
                <a:cs typeface="Courier New" panose="02070309020205020404" pitchFamily="49" charset="0"/>
              </a:rPr>
              <a:t>for </a:t>
            </a:r>
            <a:r>
              <a:rPr lang="it-IT" sz="1600" dirty="0" err="1">
                <a:solidFill>
                  <a:schemeClr val="accent1"/>
                </a:solidFill>
                <a:latin typeface="Courier New" panose="02070309020205020404" pitchFamily="49" charset="0"/>
                <a:cs typeface="Courier New" panose="02070309020205020404" pitchFamily="49" charset="0"/>
              </a:rPr>
              <a:t>r</a:t>
            </a:r>
            <a:r>
              <a:rPr lang="it-IT" sz="1600" dirty="0">
                <a:solidFill>
                  <a:schemeClr val="accent1"/>
                </a:solidFill>
                <a:latin typeface="Courier New" panose="02070309020205020404" pitchFamily="49" charset="0"/>
                <a:cs typeface="Courier New" panose="02070309020205020404" pitchFamily="49" charset="0"/>
              </a:rPr>
              <a:t> </a:t>
            </a:r>
            <a:r>
              <a:rPr lang="it-IT" sz="1600" b="1" dirty="0">
                <a:solidFill>
                  <a:schemeClr val="accent1"/>
                </a:solidFill>
                <a:latin typeface="Courier New" panose="02070309020205020404" pitchFamily="49" charset="0"/>
                <a:cs typeface="Courier New" panose="02070309020205020404" pitchFamily="49" charset="0"/>
              </a:rPr>
              <a:t>in </a:t>
            </a:r>
            <a:r>
              <a:rPr lang="it-IT" sz="1600" dirty="0">
                <a:solidFill>
                  <a:schemeClr val="accent1"/>
                </a:solidFill>
                <a:latin typeface="Courier New" panose="02070309020205020404" pitchFamily="49" charset="0"/>
                <a:cs typeface="Courier New" panose="02070309020205020404" pitchFamily="49" charset="0"/>
              </a:rPr>
              <a:t>dati </a:t>
            </a:r>
            <a:r>
              <a:rPr lang="it-IT" sz="1600" b="1" dirty="0" err="1">
                <a:solidFill>
                  <a:schemeClr val="accent1"/>
                </a:solidFill>
                <a:latin typeface="Courier New" panose="02070309020205020404" pitchFamily="49" charset="0"/>
                <a:cs typeface="Courier New" panose="02070309020205020404" pitchFamily="49" charset="0"/>
              </a:rPr>
              <a:t>if</a:t>
            </a:r>
            <a:r>
              <a:rPr lang="it-IT" sz="1600" b="1" dirty="0">
                <a:solidFill>
                  <a:schemeClr val="accent1"/>
                </a:solidFill>
                <a:latin typeface="Courier New" panose="02070309020205020404" pitchFamily="49" charset="0"/>
                <a:cs typeface="Courier New" panose="02070309020205020404" pitchFamily="49" charset="0"/>
              </a:rPr>
              <a:t> </a:t>
            </a:r>
            <a:r>
              <a:rPr lang="it-IT" sz="1600" b="1" dirty="0" err="1">
                <a:solidFill>
                  <a:schemeClr val="accent1"/>
                </a:solidFill>
                <a:latin typeface="Courier New" panose="02070309020205020404" pitchFamily="49" charset="0"/>
                <a:cs typeface="Courier New" panose="02070309020205020404" pitchFamily="49" charset="0"/>
              </a:rPr>
              <a:t>not</a:t>
            </a:r>
            <a:r>
              <a:rPr lang="it-IT" sz="1600" b="1" dirty="0">
                <a:solidFill>
                  <a:schemeClr val="accent1"/>
                </a:solidFill>
                <a:latin typeface="Courier New" panose="02070309020205020404" pitchFamily="49" charset="0"/>
                <a:cs typeface="Courier New" panose="02070309020205020404" pitchFamily="49" charset="0"/>
              </a:rPr>
              <a:t> </a:t>
            </a:r>
            <a:r>
              <a:rPr lang="it-IT" sz="1600" dirty="0" err="1">
                <a:solidFill>
                  <a:schemeClr val="accent1"/>
                </a:solidFill>
                <a:latin typeface="Courier New" panose="02070309020205020404" pitchFamily="49" charset="0"/>
                <a:cs typeface="Courier New" panose="02070309020205020404" pitchFamily="49" charset="0"/>
              </a:rPr>
              <a:t>r</a:t>
            </a:r>
            <a:r>
              <a:rPr lang="it-IT" sz="1600" dirty="0">
                <a:solidFill>
                  <a:schemeClr val="accent1"/>
                </a:solidFill>
                <a:latin typeface="Courier New" panose="02070309020205020404" pitchFamily="49" charset="0"/>
                <a:cs typeface="Courier New" panose="02070309020205020404" pitchFamily="49" charset="0"/>
              </a:rPr>
              <a:t>['</a:t>
            </a:r>
            <a:r>
              <a:rPr lang="it-IT" sz="1600" dirty="0" err="1">
                <a:solidFill>
                  <a:schemeClr val="accent1"/>
                </a:solidFill>
                <a:latin typeface="Courier New" panose="02070309020205020404" pitchFamily="49" charset="0"/>
                <a:cs typeface="Courier New" panose="02070309020205020404" pitchFamily="49" charset="0"/>
              </a:rPr>
              <a:t>description</a:t>
            </a:r>
            <a:r>
              <a:rPr lang="it-IT" sz="1600" dirty="0">
                <a:solidFill>
                  <a:schemeClr val="accent1"/>
                </a:solidFill>
                <a:latin typeface="Courier New" panose="02070309020205020404" pitchFamily="49" charset="0"/>
                <a:cs typeface="Courier New" panose="02070309020205020404" pitchFamily="49" charset="0"/>
              </a:rPr>
              <a:t>']))</a:t>
            </a:r>
            <a:endParaRPr lang="it-IT" sz="1600" i="0" u="none" strike="noStrike" dirty="0">
              <a:solidFill>
                <a:schemeClr val="accent1"/>
              </a:solidFill>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035997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5AE75-1DBE-721B-121C-B5F922C4724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6D665D1D-A5C9-ECC2-4711-75743C07CFF7}"/>
              </a:ext>
            </a:extLst>
          </p:cNvPr>
          <p:cNvSpPr>
            <a:spLocks noGrp="1"/>
          </p:cNvSpPr>
          <p:nvPr>
            <p:ph type="ctrTitle"/>
          </p:nvPr>
        </p:nvSpPr>
        <p:spPr>
          <a:xfrm>
            <a:off x="581913" y="502995"/>
            <a:ext cx="8891810" cy="912177"/>
          </a:xfrm>
        </p:spPr>
        <p:txBody>
          <a:bodyPr/>
          <a:lstStyle/>
          <a:p>
            <a:r>
              <a:rPr lang="it-IT" b="1" dirty="0" err="1">
                <a:latin typeface="Geist" pitchFamily="50" charset="0"/>
                <a:ea typeface="Geist" pitchFamily="50" charset="0"/>
                <a:cs typeface="Geist" pitchFamily="50" charset="0"/>
              </a:rPr>
              <a:t>Now</a:t>
            </a:r>
            <a:r>
              <a:rPr lang="it-IT" b="1" dirty="0">
                <a:latin typeface="Geist" pitchFamily="50" charset="0"/>
                <a:ea typeface="Geist" pitchFamily="50" charset="0"/>
                <a:cs typeface="Geist" pitchFamily="50" charset="0"/>
              </a:rPr>
              <a:t> </a:t>
            </a:r>
            <a:r>
              <a:rPr lang="it-IT" b="1" dirty="0" err="1">
                <a:latin typeface="Geist" pitchFamily="50" charset="0"/>
                <a:ea typeface="Geist" pitchFamily="50" charset="0"/>
                <a:cs typeface="Geist" pitchFamily="50" charset="0"/>
              </a:rPr>
              <a:t>what</a:t>
            </a:r>
            <a:r>
              <a:rPr lang="it-IT" b="1" dirty="0">
                <a:latin typeface="Geist" pitchFamily="50" charset="0"/>
                <a:ea typeface="Geist" pitchFamily="50" charset="0"/>
                <a:cs typeface="Geist" pitchFamily="50" charset="0"/>
              </a:rPr>
              <a:t>?</a:t>
            </a:r>
          </a:p>
        </p:txBody>
      </p:sp>
      <p:sp>
        <p:nvSpPr>
          <p:cNvPr id="3" name="CasellaDiTesto 2">
            <a:extLst>
              <a:ext uri="{FF2B5EF4-FFF2-40B4-BE49-F238E27FC236}">
                <a16:creationId xmlns:a16="http://schemas.microsoft.com/office/drawing/2014/main" id="{09E53A92-A025-D953-281F-499A7B7AD712}"/>
              </a:ext>
            </a:extLst>
          </p:cNvPr>
          <p:cNvSpPr txBox="1"/>
          <p:nvPr/>
        </p:nvSpPr>
        <p:spPr>
          <a:xfrm>
            <a:off x="649357" y="1630017"/>
            <a:ext cx="9687823" cy="1421287"/>
          </a:xfrm>
          <a:prstGeom prst="rect">
            <a:avLst/>
          </a:prstGeom>
          <a:noFill/>
        </p:spPr>
        <p:txBody>
          <a:bodyPr wrap="square" rtlCol="0">
            <a:spAutoFit/>
          </a:bodyPr>
          <a:lstStyle/>
          <a:p>
            <a:pPr>
              <a:lnSpc>
                <a:spcPct val="150000"/>
              </a:lnSpc>
            </a:pPr>
            <a:r>
              <a:rPr lang="it-IT" sz="2000" i="0" u="none" strike="noStrike" dirty="0">
                <a:solidFill>
                  <a:srgbClr val="000000"/>
                </a:solidFill>
                <a:effectLst/>
              </a:rPr>
              <a:t>Procediamo in maniera </a:t>
            </a:r>
            <a:r>
              <a:rPr lang="it-IT" sz="2000" b="1" i="0" u="none" strike="noStrike" dirty="0">
                <a:solidFill>
                  <a:srgbClr val="000000"/>
                </a:solidFill>
                <a:effectLst/>
              </a:rPr>
              <a:t>incrementale</a:t>
            </a:r>
          </a:p>
          <a:p>
            <a:pPr>
              <a:lnSpc>
                <a:spcPct val="150000"/>
              </a:lnSpc>
            </a:pPr>
            <a:r>
              <a:rPr lang="it-IT" sz="2000" dirty="0">
                <a:solidFill>
                  <a:srgbClr val="000000"/>
                </a:solidFill>
              </a:rPr>
              <a:t>Inizialmente il nostro </a:t>
            </a:r>
            <a:r>
              <a:rPr lang="it-IT" sz="2000" dirty="0" err="1">
                <a:solidFill>
                  <a:srgbClr val="000000"/>
                </a:solidFill>
              </a:rPr>
              <a:t>recommender</a:t>
            </a:r>
            <a:r>
              <a:rPr lang="it-IT" sz="2000" dirty="0">
                <a:solidFill>
                  <a:srgbClr val="000000"/>
                </a:solidFill>
              </a:rPr>
              <a:t> consiglia solo </a:t>
            </a:r>
            <a:r>
              <a:rPr lang="it-IT" sz="2000" b="1" dirty="0">
                <a:solidFill>
                  <a:srgbClr val="000000"/>
                </a:solidFill>
              </a:rPr>
              <a:t>film dello stesso genere </a:t>
            </a:r>
            <a:r>
              <a:rPr lang="it-IT" sz="2000" dirty="0">
                <a:solidFill>
                  <a:srgbClr val="000000"/>
                </a:solidFill>
              </a:rPr>
              <a:t>rispetto ad un film dato in input</a:t>
            </a:r>
            <a:endParaRPr lang="it-IT" sz="2000" b="1" dirty="0">
              <a:solidFill>
                <a:srgbClr val="000000"/>
              </a:solidFill>
            </a:endParaRPr>
          </a:p>
        </p:txBody>
      </p:sp>
    </p:spTree>
    <p:extLst>
      <p:ext uri="{BB962C8B-B14F-4D97-AF65-F5344CB8AC3E}">
        <p14:creationId xmlns:p14="http://schemas.microsoft.com/office/powerpoint/2010/main" val="9878052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99582B-4B49-9090-5495-C735DFCCA073}"/>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F22C8477-454B-EE24-6F48-0C184DBE364C}"/>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Focus su «generi»</a:t>
            </a:r>
          </a:p>
        </p:txBody>
      </p:sp>
      <p:pic>
        <p:nvPicPr>
          <p:cNvPr id="5" name="Immagine 4" descr="Immagine che contiene nero, oscurità&#10;&#10;Il contenuto generato dall'IA potrebbe non essere corretto.">
            <a:extLst>
              <a:ext uri="{FF2B5EF4-FFF2-40B4-BE49-F238E27FC236}">
                <a16:creationId xmlns:a16="http://schemas.microsoft.com/office/drawing/2014/main" id="{385BA6F4-7C5D-48A6-B4F7-E349C0FF32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913" y="1961034"/>
            <a:ext cx="11534743" cy="2410244"/>
          </a:xfrm>
          <a:prstGeom prst="rect">
            <a:avLst/>
          </a:prstGeom>
        </p:spPr>
      </p:pic>
    </p:spTree>
    <p:extLst>
      <p:ext uri="{BB962C8B-B14F-4D97-AF65-F5344CB8AC3E}">
        <p14:creationId xmlns:p14="http://schemas.microsoft.com/office/powerpoint/2010/main" val="1637260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1893F2-9AB6-E034-6AF7-5B54D57E2A57}"/>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3862BCF9-5E9D-F088-780D-AD55DB529D1A}"/>
              </a:ext>
            </a:extLst>
          </p:cNvPr>
          <p:cNvSpPr>
            <a:spLocks noGrp="1"/>
          </p:cNvSpPr>
          <p:nvPr>
            <p:ph type="ctrTitle"/>
          </p:nvPr>
        </p:nvSpPr>
        <p:spPr>
          <a:xfrm>
            <a:off x="581913" y="502995"/>
            <a:ext cx="8891810" cy="912177"/>
          </a:xfrm>
        </p:spPr>
        <p:txBody>
          <a:bodyPr/>
          <a:lstStyle/>
          <a:p>
            <a:r>
              <a:rPr lang="it-IT" dirty="0">
                <a:latin typeface="Geist" pitchFamily="50" charset="0"/>
                <a:ea typeface="Geist" pitchFamily="50" charset="0"/>
                <a:cs typeface="Geist" pitchFamily="50" charset="0"/>
              </a:rPr>
              <a:t>One hot </a:t>
            </a:r>
            <a:r>
              <a:rPr lang="it-IT" dirty="0" err="1">
                <a:latin typeface="Geist" pitchFamily="50" charset="0"/>
                <a:ea typeface="Geist" pitchFamily="50" charset="0"/>
                <a:cs typeface="Geist" pitchFamily="50" charset="0"/>
              </a:rPr>
              <a:t>encoding</a:t>
            </a:r>
            <a:endParaRPr lang="it-IT" b="1" dirty="0">
              <a:latin typeface="Geist" pitchFamily="50" charset="0"/>
              <a:ea typeface="Geist" pitchFamily="50" charset="0"/>
              <a:cs typeface="Geist" pitchFamily="50" charset="0"/>
            </a:endParaRPr>
          </a:p>
        </p:txBody>
      </p:sp>
      <p:pic>
        <p:nvPicPr>
          <p:cNvPr id="4" name="Immagine 3">
            <a:extLst>
              <a:ext uri="{FF2B5EF4-FFF2-40B4-BE49-F238E27FC236}">
                <a16:creationId xmlns:a16="http://schemas.microsoft.com/office/drawing/2014/main" id="{7DA6A09F-D8E9-1DA4-09B4-6345988C0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4249" y="1527795"/>
            <a:ext cx="3028139" cy="4165782"/>
          </a:xfrm>
          <a:prstGeom prst="rect">
            <a:avLst/>
          </a:prstGeom>
        </p:spPr>
      </p:pic>
      <p:sp>
        <p:nvSpPr>
          <p:cNvPr id="6" name="CasellaDiTesto 5">
            <a:extLst>
              <a:ext uri="{FF2B5EF4-FFF2-40B4-BE49-F238E27FC236}">
                <a16:creationId xmlns:a16="http://schemas.microsoft.com/office/drawing/2014/main" id="{9EFD8A2B-F696-537B-E8F0-68BD39C7B236}"/>
              </a:ext>
            </a:extLst>
          </p:cNvPr>
          <p:cNvSpPr txBox="1"/>
          <p:nvPr/>
        </p:nvSpPr>
        <p:spPr>
          <a:xfrm>
            <a:off x="649357" y="1630017"/>
            <a:ext cx="7435277" cy="1882951"/>
          </a:xfrm>
          <a:prstGeom prst="rect">
            <a:avLst/>
          </a:prstGeom>
          <a:noFill/>
        </p:spPr>
        <p:txBody>
          <a:bodyPr wrap="square" rtlCol="0">
            <a:spAutoFit/>
          </a:bodyPr>
          <a:lstStyle/>
          <a:p>
            <a:pPr>
              <a:lnSpc>
                <a:spcPct val="150000"/>
              </a:lnSpc>
            </a:pPr>
            <a:r>
              <a:rPr lang="it-IT" sz="2000" i="0" u="none" strike="noStrike" dirty="0">
                <a:solidFill>
                  <a:srgbClr val="000000"/>
                </a:solidFill>
                <a:effectLst/>
              </a:rPr>
              <a:t>Estraiamo </a:t>
            </a:r>
            <a:r>
              <a:rPr lang="it-IT" sz="2000" b="1" i="0" u="none" strike="noStrike" dirty="0">
                <a:solidFill>
                  <a:srgbClr val="000000"/>
                </a:solidFill>
                <a:effectLst/>
              </a:rPr>
              <a:t>tutti i generi</a:t>
            </a:r>
            <a:r>
              <a:rPr lang="it-IT" sz="2000" i="0" u="none" strike="noStrike" dirty="0">
                <a:solidFill>
                  <a:srgbClr val="000000"/>
                </a:solidFill>
                <a:effectLst/>
              </a:rPr>
              <a:t> presenti nel dataset</a:t>
            </a:r>
          </a:p>
          <a:p>
            <a:pPr>
              <a:lnSpc>
                <a:spcPct val="150000"/>
              </a:lnSpc>
            </a:pPr>
            <a:r>
              <a:rPr lang="it-IT" sz="2000" dirty="0">
                <a:solidFill>
                  <a:srgbClr val="000000"/>
                </a:solidFill>
              </a:rPr>
              <a:t>Creiamo un vettore di dimensioni pari al</a:t>
            </a:r>
            <a:r>
              <a:rPr lang="it-IT" sz="2000" b="1" dirty="0">
                <a:solidFill>
                  <a:srgbClr val="000000"/>
                </a:solidFill>
              </a:rPr>
              <a:t> numero di generi</a:t>
            </a:r>
            <a:endParaRPr lang="it-IT" sz="2000" dirty="0">
              <a:solidFill>
                <a:srgbClr val="000000"/>
              </a:solidFill>
            </a:endParaRPr>
          </a:p>
          <a:p>
            <a:pPr>
              <a:lnSpc>
                <a:spcPct val="150000"/>
              </a:lnSpc>
            </a:pPr>
            <a:r>
              <a:rPr lang="it-IT" sz="2000" i="0" u="none" strike="noStrike" dirty="0">
                <a:solidFill>
                  <a:srgbClr val="000000"/>
                </a:solidFill>
                <a:effectLst/>
              </a:rPr>
              <a:t>Per ogni film </a:t>
            </a:r>
            <a:r>
              <a:rPr lang="it-IT" sz="2000" b="1" i="0" u="none" strike="noStrike" dirty="0">
                <a:solidFill>
                  <a:srgbClr val="000000"/>
                </a:solidFill>
                <a:effectLst/>
              </a:rPr>
              <a:t>«accendiamo» </a:t>
            </a:r>
            <a:r>
              <a:rPr lang="it-IT" sz="2000" i="0" u="none" strike="noStrike" dirty="0">
                <a:solidFill>
                  <a:srgbClr val="000000"/>
                </a:solidFill>
                <a:effectLst/>
              </a:rPr>
              <a:t>o </a:t>
            </a:r>
            <a:r>
              <a:rPr lang="it-IT" sz="2000" b="1" i="0" u="none" strike="noStrike" dirty="0">
                <a:solidFill>
                  <a:srgbClr val="000000"/>
                </a:solidFill>
                <a:effectLst/>
              </a:rPr>
              <a:t>«spegniamo»</a:t>
            </a:r>
            <a:r>
              <a:rPr lang="it-IT" sz="2000" i="0" u="none" strike="noStrike" dirty="0">
                <a:solidFill>
                  <a:srgbClr val="000000"/>
                </a:solidFill>
                <a:effectLst/>
              </a:rPr>
              <a:t> un numero corrispondente al genere per quel film</a:t>
            </a:r>
            <a:endParaRPr lang="it-IT" sz="2000" b="1" i="0" u="none" strike="noStrike" dirty="0">
              <a:solidFill>
                <a:srgbClr val="000000"/>
              </a:solidFill>
              <a:effectLst/>
            </a:endParaRPr>
          </a:p>
        </p:txBody>
      </p:sp>
    </p:spTree>
    <p:extLst>
      <p:ext uri="{BB962C8B-B14F-4D97-AF65-F5344CB8AC3E}">
        <p14:creationId xmlns:p14="http://schemas.microsoft.com/office/powerpoint/2010/main" val="2149725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FCAAD3-2CC6-AB76-5789-C24A0985F37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4DF75322-87D4-CB52-50CC-72BE917825DB}"/>
              </a:ext>
            </a:extLst>
          </p:cNvPr>
          <p:cNvSpPr>
            <a:spLocks noGrp="1"/>
          </p:cNvSpPr>
          <p:nvPr>
            <p:ph type="ctrTitle"/>
          </p:nvPr>
        </p:nvSpPr>
        <p:spPr>
          <a:xfrm>
            <a:off x="581913" y="502995"/>
            <a:ext cx="8891810" cy="912177"/>
          </a:xfrm>
        </p:spPr>
        <p:txBody>
          <a:bodyPr/>
          <a:lstStyle/>
          <a:p>
            <a:r>
              <a:rPr lang="it-IT" dirty="0">
                <a:latin typeface="Geist" pitchFamily="50" charset="0"/>
                <a:ea typeface="Geist" pitchFamily="50" charset="0"/>
                <a:cs typeface="Geist" pitchFamily="50" charset="0"/>
              </a:rPr>
              <a:t>One hot </a:t>
            </a:r>
            <a:r>
              <a:rPr lang="it-IT" dirty="0" err="1">
                <a:latin typeface="Geist" pitchFamily="50" charset="0"/>
                <a:ea typeface="Geist" pitchFamily="50" charset="0"/>
                <a:cs typeface="Geist" pitchFamily="50" charset="0"/>
              </a:rPr>
              <a:t>encoding</a:t>
            </a:r>
            <a:endParaRPr lang="it-IT" b="1" dirty="0">
              <a:latin typeface="Geist" pitchFamily="50" charset="0"/>
              <a:ea typeface="Geist" pitchFamily="50" charset="0"/>
              <a:cs typeface="Geist" pitchFamily="50" charset="0"/>
            </a:endParaRPr>
          </a:p>
        </p:txBody>
      </p:sp>
      <p:sp>
        <p:nvSpPr>
          <p:cNvPr id="6" name="CasellaDiTesto 5">
            <a:extLst>
              <a:ext uri="{FF2B5EF4-FFF2-40B4-BE49-F238E27FC236}">
                <a16:creationId xmlns:a16="http://schemas.microsoft.com/office/drawing/2014/main" id="{9B44D96E-9045-F787-558C-898EFF915A1A}"/>
              </a:ext>
            </a:extLst>
          </p:cNvPr>
          <p:cNvSpPr txBox="1"/>
          <p:nvPr/>
        </p:nvSpPr>
        <p:spPr>
          <a:xfrm>
            <a:off x="649357" y="1630017"/>
            <a:ext cx="7435277" cy="497957"/>
          </a:xfrm>
          <a:prstGeom prst="rect">
            <a:avLst/>
          </a:prstGeom>
          <a:noFill/>
        </p:spPr>
        <p:txBody>
          <a:bodyPr wrap="square" rtlCol="0">
            <a:spAutoFit/>
          </a:bodyPr>
          <a:lstStyle/>
          <a:p>
            <a:pPr>
              <a:lnSpc>
                <a:spcPct val="150000"/>
              </a:lnSpc>
            </a:pPr>
            <a:endParaRPr lang="it-IT" sz="2000" b="1" i="0" u="none" strike="noStrike" dirty="0">
              <a:solidFill>
                <a:srgbClr val="000000"/>
              </a:solidFill>
              <a:effectLst/>
            </a:endParaRPr>
          </a:p>
        </p:txBody>
      </p:sp>
      <p:graphicFrame>
        <p:nvGraphicFramePr>
          <p:cNvPr id="3" name="Tabella 2">
            <a:extLst>
              <a:ext uri="{FF2B5EF4-FFF2-40B4-BE49-F238E27FC236}">
                <a16:creationId xmlns:a16="http://schemas.microsoft.com/office/drawing/2014/main" id="{BE761D29-6479-1C43-A317-4A89AAE2B18D}"/>
              </a:ext>
            </a:extLst>
          </p:cNvPr>
          <p:cNvGraphicFramePr>
            <a:graphicFrameLocks noGrp="1"/>
          </p:cNvGraphicFramePr>
          <p:nvPr>
            <p:extLst>
              <p:ext uri="{D42A27DB-BD31-4B8C-83A1-F6EECF244321}">
                <p14:modId xmlns:p14="http://schemas.microsoft.com/office/powerpoint/2010/main" val="3457681472"/>
              </p:ext>
            </p:extLst>
          </p:nvPr>
        </p:nvGraphicFramePr>
        <p:xfrm>
          <a:off x="649357" y="1878995"/>
          <a:ext cx="11159784" cy="1854200"/>
        </p:xfrm>
        <a:graphic>
          <a:graphicData uri="http://schemas.openxmlformats.org/drawingml/2006/table">
            <a:tbl>
              <a:tblPr firstRow="1" bandRow="1">
                <a:tableStyleId>{F5AB1C69-6EDB-4FF4-983F-18BD219EF322}</a:tableStyleId>
              </a:tblPr>
              <a:tblGrid>
                <a:gridCol w="4747833">
                  <a:extLst>
                    <a:ext uri="{9D8B030D-6E8A-4147-A177-3AD203B41FA5}">
                      <a16:colId xmlns:a16="http://schemas.microsoft.com/office/drawing/2014/main" val="3363253899"/>
                    </a:ext>
                  </a:extLst>
                </a:gridCol>
                <a:gridCol w="1182030">
                  <a:extLst>
                    <a:ext uri="{9D8B030D-6E8A-4147-A177-3AD203B41FA5}">
                      <a16:colId xmlns:a16="http://schemas.microsoft.com/office/drawing/2014/main" val="3341790151"/>
                    </a:ext>
                  </a:extLst>
                </a:gridCol>
                <a:gridCol w="1806497">
                  <a:extLst>
                    <a:ext uri="{9D8B030D-6E8A-4147-A177-3AD203B41FA5}">
                      <a16:colId xmlns:a16="http://schemas.microsoft.com/office/drawing/2014/main" val="4098496923"/>
                    </a:ext>
                  </a:extLst>
                </a:gridCol>
                <a:gridCol w="1393903">
                  <a:extLst>
                    <a:ext uri="{9D8B030D-6E8A-4147-A177-3AD203B41FA5}">
                      <a16:colId xmlns:a16="http://schemas.microsoft.com/office/drawing/2014/main" val="200740953"/>
                    </a:ext>
                  </a:extLst>
                </a:gridCol>
                <a:gridCol w="724829">
                  <a:extLst>
                    <a:ext uri="{9D8B030D-6E8A-4147-A177-3AD203B41FA5}">
                      <a16:colId xmlns:a16="http://schemas.microsoft.com/office/drawing/2014/main" val="4000331350"/>
                    </a:ext>
                  </a:extLst>
                </a:gridCol>
                <a:gridCol w="1304692">
                  <a:extLst>
                    <a:ext uri="{9D8B030D-6E8A-4147-A177-3AD203B41FA5}">
                      <a16:colId xmlns:a16="http://schemas.microsoft.com/office/drawing/2014/main" val="1245590061"/>
                    </a:ext>
                  </a:extLst>
                </a:gridCol>
              </a:tblGrid>
              <a:tr h="370840">
                <a:tc>
                  <a:txBody>
                    <a:bodyPr/>
                    <a:lstStyle/>
                    <a:p>
                      <a:r>
                        <a:rPr lang="it-IT" dirty="0"/>
                        <a:t>Nome</a:t>
                      </a:r>
                    </a:p>
                  </a:txBody>
                  <a:tcPr/>
                </a:tc>
                <a:tc>
                  <a:txBody>
                    <a:bodyPr/>
                    <a:lstStyle/>
                    <a:p>
                      <a:r>
                        <a:rPr lang="it-IT" dirty="0"/>
                        <a:t>Classic</a:t>
                      </a:r>
                    </a:p>
                  </a:txBody>
                  <a:tcPr/>
                </a:tc>
                <a:tc>
                  <a:txBody>
                    <a:bodyPr/>
                    <a:lstStyle/>
                    <a:p>
                      <a:r>
                        <a:rPr lang="it-IT" dirty="0"/>
                        <a:t>Western</a:t>
                      </a:r>
                    </a:p>
                  </a:txBody>
                  <a:tcPr/>
                </a:tc>
                <a:tc>
                  <a:txBody>
                    <a:bodyPr/>
                    <a:lstStyle/>
                    <a:p>
                      <a:r>
                        <a:rPr lang="it-IT" dirty="0"/>
                        <a:t>Horror</a:t>
                      </a:r>
                    </a:p>
                  </a:txBody>
                  <a:tcPr/>
                </a:tc>
                <a:tc>
                  <a:txBody>
                    <a:bodyPr/>
                    <a:lstStyle/>
                    <a:p>
                      <a:r>
                        <a:rPr lang="it-IT" dirty="0"/>
                        <a:t>…</a:t>
                      </a:r>
                    </a:p>
                  </a:txBody>
                  <a:tcPr/>
                </a:tc>
                <a:tc>
                  <a:txBody>
                    <a:bodyPr/>
                    <a:lstStyle/>
                    <a:p>
                      <a:r>
                        <a:rPr lang="it-IT" dirty="0"/>
                        <a:t>Drama</a:t>
                      </a:r>
                    </a:p>
                  </a:txBody>
                  <a:tcPr/>
                </a:tc>
                <a:extLst>
                  <a:ext uri="{0D108BD9-81ED-4DB2-BD59-A6C34878D82A}">
                    <a16:rowId xmlns:a16="http://schemas.microsoft.com/office/drawing/2014/main" val="1334637939"/>
                  </a:ext>
                </a:extLst>
              </a:tr>
              <a:tr h="370840">
                <a:tc>
                  <a:txBody>
                    <a:bodyPr/>
                    <a:lstStyle/>
                    <a:p>
                      <a:r>
                        <a:rPr lang="it-IT" dirty="0"/>
                        <a:t>Once </a:t>
                      </a:r>
                      <a:r>
                        <a:rPr lang="it-IT" dirty="0" err="1"/>
                        <a:t>upon</a:t>
                      </a:r>
                      <a:r>
                        <a:rPr lang="it-IT" dirty="0"/>
                        <a:t> a time in the West</a:t>
                      </a:r>
                    </a:p>
                  </a:txBody>
                  <a:tcPr/>
                </a:tc>
                <a:tc>
                  <a:txBody>
                    <a:bodyPr/>
                    <a:lstStyle/>
                    <a:p>
                      <a:r>
                        <a:rPr lang="it-IT" dirty="0"/>
                        <a:t>1</a:t>
                      </a:r>
                    </a:p>
                  </a:txBody>
                  <a:tcPr/>
                </a:tc>
                <a:tc>
                  <a:txBody>
                    <a:bodyPr/>
                    <a:lstStyle/>
                    <a:p>
                      <a:r>
                        <a:rPr lang="it-IT" dirty="0"/>
                        <a:t>1</a:t>
                      </a:r>
                    </a:p>
                  </a:txBody>
                  <a:tcPr/>
                </a:tc>
                <a:tc>
                  <a:txBody>
                    <a:bodyPr/>
                    <a:lstStyle/>
                    <a:p>
                      <a:r>
                        <a:rPr lang="it-IT" dirty="0"/>
                        <a:t>0</a:t>
                      </a:r>
                    </a:p>
                  </a:txBody>
                  <a:tcPr/>
                </a:tc>
                <a:tc>
                  <a:txBody>
                    <a:bodyPr/>
                    <a:lstStyle/>
                    <a:p>
                      <a:r>
                        <a:rPr lang="it-IT" dirty="0"/>
                        <a:t>…</a:t>
                      </a:r>
                    </a:p>
                  </a:txBody>
                  <a:tcPr/>
                </a:tc>
                <a:tc>
                  <a:txBody>
                    <a:bodyPr/>
                    <a:lstStyle/>
                    <a:p>
                      <a:r>
                        <a:rPr lang="it-IT" dirty="0"/>
                        <a:t>0</a:t>
                      </a:r>
                    </a:p>
                  </a:txBody>
                  <a:tcPr/>
                </a:tc>
                <a:extLst>
                  <a:ext uri="{0D108BD9-81ED-4DB2-BD59-A6C34878D82A}">
                    <a16:rowId xmlns:a16="http://schemas.microsoft.com/office/drawing/2014/main" val="1993119930"/>
                  </a:ext>
                </a:extLst>
              </a:tr>
              <a:tr h="370840">
                <a:tc>
                  <a:txBody>
                    <a:bodyPr/>
                    <a:lstStyle/>
                    <a:p>
                      <a:r>
                        <a:rPr lang="it-IT" dirty="0" err="1"/>
                        <a:t>Stranger</a:t>
                      </a:r>
                      <a:r>
                        <a:rPr lang="it-IT" dirty="0"/>
                        <a:t> </a:t>
                      </a:r>
                      <a:r>
                        <a:rPr lang="it-IT" dirty="0" err="1"/>
                        <a:t>things</a:t>
                      </a:r>
                      <a:endParaRPr lang="it-IT" dirty="0"/>
                    </a:p>
                  </a:txBody>
                  <a:tcPr/>
                </a:tc>
                <a:tc>
                  <a:txBody>
                    <a:bodyPr/>
                    <a:lstStyle/>
                    <a:p>
                      <a:r>
                        <a:rPr lang="it-IT" dirty="0"/>
                        <a:t>0</a:t>
                      </a:r>
                    </a:p>
                  </a:txBody>
                  <a:tcPr/>
                </a:tc>
                <a:tc>
                  <a:txBody>
                    <a:bodyPr/>
                    <a:lstStyle/>
                    <a:p>
                      <a:r>
                        <a:rPr lang="it-IT" dirty="0"/>
                        <a:t>0</a:t>
                      </a:r>
                    </a:p>
                  </a:txBody>
                  <a:tcPr/>
                </a:tc>
                <a:tc>
                  <a:txBody>
                    <a:bodyPr/>
                    <a:lstStyle/>
                    <a:p>
                      <a:r>
                        <a:rPr lang="it-IT" dirty="0"/>
                        <a:t>1</a:t>
                      </a:r>
                    </a:p>
                  </a:txBody>
                  <a:tcPr/>
                </a:tc>
                <a:tc>
                  <a:txBody>
                    <a:bodyPr/>
                    <a:lstStyle/>
                    <a:p>
                      <a:endParaRPr lang="it-IT" dirty="0"/>
                    </a:p>
                  </a:txBody>
                  <a:tcPr/>
                </a:tc>
                <a:tc>
                  <a:txBody>
                    <a:bodyPr/>
                    <a:lstStyle/>
                    <a:p>
                      <a:r>
                        <a:rPr lang="it-IT" dirty="0"/>
                        <a:t>1</a:t>
                      </a:r>
                    </a:p>
                  </a:txBody>
                  <a:tcPr/>
                </a:tc>
                <a:extLst>
                  <a:ext uri="{0D108BD9-81ED-4DB2-BD59-A6C34878D82A}">
                    <a16:rowId xmlns:a16="http://schemas.microsoft.com/office/drawing/2014/main" val="2016445983"/>
                  </a:ext>
                </a:extLst>
              </a:tr>
              <a:tr h="370840">
                <a:tc>
                  <a:txBody>
                    <a:bodyPr/>
                    <a:lstStyle/>
                    <a:p>
                      <a:r>
                        <a:rPr lang="it-IT" dirty="0"/>
                        <a:t>…</a:t>
                      </a:r>
                    </a:p>
                  </a:txBody>
                  <a:tcPr/>
                </a:tc>
                <a:tc>
                  <a:txBody>
                    <a:bodyPr/>
                    <a:lstStyle/>
                    <a:p>
                      <a:endParaRPr lang="it-IT"/>
                    </a:p>
                  </a:txBody>
                  <a:tcPr/>
                </a:tc>
                <a:tc>
                  <a:txBody>
                    <a:bodyPr/>
                    <a:lstStyle/>
                    <a:p>
                      <a:endParaRPr lang="it-IT"/>
                    </a:p>
                  </a:txBody>
                  <a:tcPr/>
                </a:tc>
                <a:tc>
                  <a:txBody>
                    <a:bodyPr/>
                    <a:lstStyle/>
                    <a:p>
                      <a:endParaRPr lang="it-IT" dirty="0"/>
                    </a:p>
                  </a:txBody>
                  <a:tcPr/>
                </a:tc>
                <a:tc>
                  <a:txBody>
                    <a:bodyPr/>
                    <a:lstStyle/>
                    <a:p>
                      <a:endParaRPr lang="it-IT" dirty="0"/>
                    </a:p>
                  </a:txBody>
                  <a:tcPr/>
                </a:tc>
                <a:tc>
                  <a:txBody>
                    <a:bodyPr/>
                    <a:lstStyle/>
                    <a:p>
                      <a:endParaRPr lang="it-IT" dirty="0"/>
                    </a:p>
                  </a:txBody>
                  <a:tcPr/>
                </a:tc>
                <a:extLst>
                  <a:ext uri="{0D108BD9-81ED-4DB2-BD59-A6C34878D82A}">
                    <a16:rowId xmlns:a16="http://schemas.microsoft.com/office/drawing/2014/main" val="1283621623"/>
                  </a:ext>
                </a:extLst>
              </a:tr>
              <a:tr h="370840">
                <a:tc>
                  <a:txBody>
                    <a:bodyPr/>
                    <a:lstStyle/>
                    <a:p>
                      <a:r>
                        <a:rPr lang="it-IT" dirty="0"/>
                        <a:t>Dances with the </a:t>
                      </a:r>
                      <a:r>
                        <a:rPr lang="it-IT" dirty="0" err="1"/>
                        <a:t>wolves</a:t>
                      </a:r>
                      <a:endParaRPr lang="it-IT" dirty="0"/>
                    </a:p>
                  </a:txBody>
                  <a:tcPr/>
                </a:tc>
                <a:tc>
                  <a:txBody>
                    <a:bodyPr/>
                    <a:lstStyle/>
                    <a:p>
                      <a:r>
                        <a:rPr lang="it-IT" dirty="0"/>
                        <a:t>1</a:t>
                      </a:r>
                    </a:p>
                  </a:txBody>
                  <a:tcPr/>
                </a:tc>
                <a:tc>
                  <a:txBody>
                    <a:bodyPr/>
                    <a:lstStyle/>
                    <a:p>
                      <a:r>
                        <a:rPr lang="it-IT" dirty="0"/>
                        <a:t>1</a:t>
                      </a:r>
                    </a:p>
                  </a:txBody>
                  <a:tcPr/>
                </a:tc>
                <a:tc>
                  <a:txBody>
                    <a:bodyPr/>
                    <a:lstStyle/>
                    <a:p>
                      <a:r>
                        <a:rPr lang="it-IT" dirty="0"/>
                        <a:t>0</a:t>
                      </a:r>
                    </a:p>
                  </a:txBody>
                  <a:tcPr/>
                </a:tc>
                <a:tc>
                  <a:txBody>
                    <a:bodyPr/>
                    <a:lstStyle/>
                    <a:p>
                      <a:endParaRPr lang="it-IT" dirty="0"/>
                    </a:p>
                  </a:txBody>
                  <a:tcPr/>
                </a:tc>
                <a:tc>
                  <a:txBody>
                    <a:bodyPr/>
                    <a:lstStyle/>
                    <a:p>
                      <a:r>
                        <a:rPr lang="it-IT" dirty="0"/>
                        <a:t>0</a:t>
                      </a:r>
                    </a:p>
                  </a:txBody>
                  <a:tcPr/>
                </a:tc>
                <a:extLst>
                  <a:ext uri="{0D108BD9-81ED-4DB2-BD59-A6C34878D82A}">
                    <a16:rowId xmlns:a16="http://schemas.microsoft.com/office/drawing/2014/main" val="2207888924"/>
                  </a:ext>
                </a:extLst>
              </a:tr>
            </a:tbl>
          </a:graphicData>
        </a:graphic>
      </p:graphicFrame>
    </p:spTree>
    <p:extLst>
      <p:ext uri="{BB962C8B-B14F-4D97-AF65-F5344CB8AC3E}">
        <p14:creationId xmlns:p14="http://schemas.microsoft.com/office/powerpoint/2010/main" val="3901773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63CC504C-4D9E-A39E-2B75-4B451A34CA11}"/>
              </a:ext>
            </a:extLst>
          </p:cNvPr>
          <p:cNvSpPr>
            <a:spLocks noGrp="1"/>
          </p:cNvSpPr>
          <p:nvPr>
            <p:ph type="title"/>
          </p:nvPr>
        </p:nvSpPr>
        <p:spPr/>
        <p:txBody>
          <a:bodyPr/>
          <a:lstStyle/>
          <a:p>
            <a:r>
              <a:rPr lang="it-IT" dirty="0"/>
              <a:t>CHI SIAMO</a:t>
            </a:r>
          </a:p>
        </p:txBody>
      </p:sp>
    </p:spTree>
    <p:extLst>
      <p:ext uri="{BB962C8B-B14F-4D97-AF65-F5344CB8AC3E}">
        <p14:creationId xmlns:p14="http://schemas.microsoft.com/office/powerpoint/2010/main" val="22634533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3D17A2-1E64-B3EE-C504-053A8343B978}"/>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91B97837-B6CD-13AF-25B7-645F0969799A}"/>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Cosine </a:t>
            </a:r>
            <a:r>
              <a:rPr lang="it-IT" b="1" dirty="0" err="1">
                <a:latin typeface="Geist" pitchFamily="50" charset="0"/>
                <a:ea typeface="Geist" pitchFamily="50" charset="0"/>
                <a:cs typeface="Geist" pitchFamily="50" charset="0"/>
              </a:rPr>
              <a:t>similarity</a:t>
            </a:r>
            <a:endParaRPr lang="it-IT" b="1" dirty="0">
              <a:latin typeface="Geist" pitchFamily="50" charset="0"/>
              <a:ea typeface="Geist" pitchFamily="50" charset="0"/>
              <a:cs typeface="Geist" pitchFamily="50" charset="0"/>
            </a:endParaRPr>
          </a:p>
        </p:txBody>
      </p:sp>
      <p:sp>
        <p:nvSpPr>
          <p:cNvPr id="3" name="CasellaDiTesto 2">
            <a:extLst>
              <a:ext uri="{FF2B5EF4-FFF2-40B4-BE49-F238E27FC236}">
                <a16:creationId xmlns:a16="http://schemas.microsoft.com/office/drawing/2014/main" id="{7F685E9E-8CE2-4677-164E-82267B519899}"/>
              </a:ext>
            </a:extLst>
          </p:cNvPr>
          <p:cNvSpPr txBox="1"/>
          <p:nvPr/>
        </p:nvSpPr>
        <p:spPr>
          <a:xfrm>
            <a:off x="649358" y="1630017"/>
            <a:ext cx="6272304" cy="3729611"/>
          </a:xfrm>
          <a:prstGeom prst="rect">
            <a:avLst/>
          </a:prstGeom>
          <a:noFill/>
        </p:spPr>
        <p:txBody>
          <a:bodyPr wrap="square" rtlCol="0">
            <a:spAutoFit/>
          </a:bodyPr>
          <a:lstStyle/>
          <a:p>
            <a:pPr>
              <a:lnSpc>
                <a:spcPct val="150000"/>
              </a:lnSpc>
            </a:pPr>
            <a:r>
              <a:rPr lang="it-IT" sz="2000" i="0" u="none" strike="noStrike" dirty="0">
                <a:solidFill>
                  <a:srgbClr val="000000"/>
                </a:solidFill>
                <a:effectLst/>
              </a:rPr>
              <a:t>Quando abbiamo dei film rappresentati come </a:t>
            </a:r>
            <a:r>
              <a:rPr lang="it-IT" sz="2000" b="1" i="0" u="none" strike="noStrike" dirty="0">
                <a:solidFill>
                  <a:srgbClr val="000000"/>
                </a:solidFill>
                <a:effectLst/>
              </a:rPr>
              <a:t>vettori</a:t>
            </a:r>
            <a:r>
              <a:rPr lang="it-IT" sz="2000" dirty="0">
                <a:solidFill>
                  <a:srgbClr val="000000"/>
                </a:solidFill>
              </a:rPr>
              <a:t> </a:t>
            </a:r>
            <a:r>
              <a:rPr lang="it-IT" sz="2000" b="1" dirty="0">
                <a:solidFill>
                  <a:srgbClr val="000000"/>
                </a:solidFill>
              </a:rPr>
              <a:t>…possiamo confrontarli!</a:t>
            </a:r>
          </a:p>
          <a:p>
            <a:pPr>
              <a:lnSpc>
                <a:spcPct val="150000"/>
              </a:lnSpc>
            </a:pPr>
            <a:endParaRPr lang="it-IT" sz="2000" b="1" dirty="0">
              <a:solidFill>
                <a:srgbClr val="000000"/>
              </a:solidFill>
            </a:endParaRPr>
          </a:p>
          <a:p>
            <a:pPr>
              <a:lnSpc>
                <a:spcPct val="150000"/>
              </a:lnSpc>
            </a:pPr>
            <a:r>
              <a:rPr lang="it-IT" sz="2000" b="1" dirty="0">
                <a:solidFill>
                  <a:srgbClr val="000000"/>
                </a:solidFill>
              </a:rPr>
              <a:t>Cosine </a:t>
            </a:r>
            <a:r>
              <a:rPr lang="it-IT" sz="2000" b="1" dirty="0" err="1">
                <a:solidFill>
                  <a:srgbClr val="000000"/>
                </a:solidFill>
              </a:rPr>
              <a:t>similarity</a:t>
            </a:r>
            <a:endParaRPr lang="it-IT" sz="2000" b="1" dirty="0">
              <a:solidFill>
                <a:srgbClr val="000000"/>
              </a:solidFill>
            </a:endParaRPr>
          </a:p>
          <a:p>
            <a:pPr>
              <a:lnSpc>
                <a:spcPct val="150000"/>
              </a:lnSpc>
            </a:pPr>
            <a:r>
              <a:rPr lang="it-IT" sz="2000" dirty="0">
                <a:solidFill>
                  <a:srgbClr val="000000"/>
                </a:solidFill>
              </a:rPr>
              <a:t>L’angolo compreso fra due vettori ci dà una idea di </a:t>
            </a:r>
            <a:r>
              <a:rPr lang="it-IT" sz="2000" b="1" dirty="0">
                <a:solidFill>
                  <a:srgbClr val="000000"/>
                </a:solidFill>
              </a:rPr>
              <a:t>quanto sono simili quei vettori</a:t>
            </a:r>
          </a:p>
          <a:p>
            <a:pPr>
              <a:lnSpc>
                <a:spcPct val="150000"/>
              </a:lnSpc>
            </a:pPr>
            <a:endParaRPr lang="it-IT" sz="2000" b="1" dirty="0">
              <a:solidFill>
                <a:srgbClr val="000000"/>
              </a:solidFill>
            </a:endParaRPr>
          </a:p>
          <a:p>
            <a:pPr>
              <a:lnSpc>
                <a:spcPct val="150000"/>
              </a:lnSpc>
            </a:pPr>
            <a:r>
              <a:rPr lang="it-IT" sz="2000" dirty="0">
                <a:solidFill>
                  <a:srgbClr val="000000"/>
                </a:solidFill>
              </a:rPr>
              <a:t>Applicazioni: </a:t>
            </a:r>
            <a:r>
              <a:rPr lang="it-IT" sz="2000" b="1" dirty="0">
                <a:solidFill>
                  <a:srgbClr val="000000"/>
                </a:solidFill>
              </a:rPr>
              <a:t>NLP</a:t>
            </a:r>
            <a:endParaRPr lang="it-IT" sz="2000" dirty="0">
              <a:solidFill>
                <a:srgbClr val="000000"/>
              </a:solidFill>
            </a:endParaRPr>
          </a:p>
        </p:txBody>
      </p:sp>
      <p:sp>
        <p:nvSpPr>
          <p:cNvPr id="9" name="CasellaDiTesto 8">
            <a:extLst>
              <a:ext uri="{FF2B5EF4-FFF2-40B4-BE49-F238E27FC236}">
                <a16:creationId xmlns:a16="http://schemas.microsoft.com/office/drawing/2014/main" id="{786968A9-34F1-31A6-8758-2EF6D70889E0}"/>
              </a:ext>
            </a:extLst>
          </p:cNvPr>
          <p:cNvSpPr txBox="1"/>
          <p:nvPr/>
        </p:nvSpPr>
        <p:spPr>
          <a:xfrm>
            <a:off x="5815361" y="9321749"/>
            <a:ext cx="6099716" cy="369332"/>
          </a:xfrm>
          <a:prstGeom prst="rect">
            <a:avLst/>
          </a:prstGeom>
          <a:noFill/>
        </p:spPr>
        <p:txBody>
          <a:bodyPr wrap="square">
            <a:spAutoFit/>
          </a:bodyPr>
          <a:lstStyle/>
          <a:p>
            <a:r>
              <a:rPr lang="it-IT" b="1" dirty="0" err="1">
                <a:latin typeface="Geist" pitchFamily="50" charset="0"/>
                <a:ea typeface="Geist" pitchFamily="50" charset="0"/>
                <a:cs typeface="Geist" pitchFamily="50" charset="0"/>
              </a:rPr>
              <a:t>Now</a:t>
            </a:r>
            <a:r>
              <a:rPr lang="it-IT" b="1" dirty="0">
                <a:latin typeface="Geist" pitchFamily="50" charset="0"/>
                <a:ea typeface="Geist" pitchFamily="50" charset="0"/>
                <a:cs typeface="Geist" pitchFamily="50" charset="0"/>
              </a:rPr>
              <a:t> </a:t>
            </a:r>
            <a:r>
              <a:rPr lang="it-IT" b="1" dirty="0" err="1">
                <a:latin typeface="Geist" pitchFamily="50" charset="0"/>
                <a:ea typeface="Geist" pitchFamily="50" charset="0"/>
                <a:cs typeface="Geist" pitchFamily="50" charset="0"/>
              </a:rPr>
              <a:t>what</a:t>
            </a:r>
            <a:r>
              <a:rPr lang="it-IT" b="1" dirty="0">
                <a:latin typeface="Geist" pitchFamily="50" charset="0"/>
                <a:ea typeface="Geist" pitchFamily="50" charset="0"/>
                <a:cs typeface="Geist" pitchFamily="50" charset="0"/>
              </a:rPr>
              <a:t>?</a:t>
            </a:r>
          </a:p>
        </p:txBody>
      </p:sp>
      <p:pic>
        <p:nvPicPr>
          <p:cNvPr id="16" name="Immagine 2">
            <a:extLst>
              <a:ext uri="{FF2B5EF4-FFF2-40B4-BE49-F238E27FC236}">
                <a16:creationId xmlns:a16="http://schemas.microsoft.com/office/drawing/2014/main" id="{F34859DB-80D4-78F1-6D57-60E5A0AAD799}"/>
              </a:ext>
            </a:extLst>
          </p:cNvPr>
          <p:cNvPicPr>
            <a:picLocks noChangeAspect="1"/>
          </p:cNvPicPr>
          <p:nvPr/>
        </p:nvPicPr>
        <p:blipFill>
          <a:blip r:embed="rId3"/>
          <a:stretch>
            <a:fillRect/>
          </a:stretch>
        </p:blipFill>
        <p:spPr>
          <a:xfrm>
            <a:off x="8530287" y="1687893"/>
            <a:ext cx="3274675" cy="2763114"/>
          </a:xfrm>
          <a:prstGeom prst="rect">
            <a:avLst/>
          </a:prstGeom>
        </p:spPr>
      </p:pic>
    </p:spTree>
    <p:extLst>
      <p:ext uri="{BB962C8B-B14F-4D97-AF65-F5344CB8AC3E}">
        <p14:creationId xmlns:p14="http://schemas.microsoft.com/office/powerpoint/2010/main" val="226073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D3292-993A-D89B-FEC5-EA0BE8BD867E}"/>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2CDB689B-AA8C-5A0D-1356-6EFA9F3DD8C2}"/>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Cosine </a:t>
            </a:r>
            <a:r>
              <a:rPr lang="it-IT" b="1" dirty="0" err="1">
                <a:latin typeface="Geist" pitchFamily="50" charset="0"/>
                <a:ea typeface="Geist" pitchFamily="50" charset="0"/>
                <a:cs typeface="Geist" pitchFamily="50" charset="0"/>
              </a:rPr>
              <a:t>similarity</a:t>
            </a:r>
            <a:endParaRPr lang="it-IT" b="1" dirty="0">
              <a:latin typeface="Geist" pitchFamily="50" charset="0"/>
              <a:ea typeface="Geist" pitchFamily="50" charset="0"/>
              <a:cs typeface="Geist" pitchFamily="50" charset="0"/>
            </a:endParaRPr>
          </a:p>
        </p:txBody>
      </p:sp>
      <p:sp>
        <p:nvSpPr>
          <p:cNvPr id="3" name="CasellaDiTesto 2">
            <a:extLst>
              <a:ext uri="{FF2B5EF4-FFF2-40B4-BE49-F238E27FC236}">
                <a16:creationId xmlns:a16="http://schemas.microsoft.com/office/drawing/2014/main" id="{7D73A361-633D-CDBA-9AAA-492FE679E017}"/>
              </a:ext>
            </a:extLst>
          </p:cNvPr>
          <p:cNvSpPr txBox="1"/>
          <p:nvPr/>
        </p:nvSpPr>
        <p:spPr>
          <a:xfrm>
            <a:off x="649358" y="1630017"/>
            <a:ext cx="6272304" cy="959622"/>
          </a:xfrm>
          <a:prstGeom prst="rect">
            <a:avLst/>
          </a:prstGeom>
          <a:noFill/>
        </p:spPr>
        <p:txBody>
          <a:bodyPr wrap="square" rtlCol="0">
            <a:spAutoFit/>
          </a:bodyPr>
          <a:lstStyle/>
          <a:p>
            <a:pPr>
              <a:lnSpc>
                <a:spcPct val="150000"/>
              </a:lnSpc>
            </a:pPr>
            <a:r>
              <a:rPr lang="it-IT" sz="2000" dirty="0">
                <a:solidFill>
                  <a:srgbClr val="000000"/>
                </a:solidFill>
              </a:rPr>
              <a:t>La </a:t>
            </a:r>
            <a:r>
              <a:rPr lang="it-IT" sz="2000" b="1" dirty="0">
                <a:solidFill>
                  <a:srgbClr val="000000"/>
                </a:solidFill>
              </a:rPr>
              <a:t>cos </a:t>
            </a:r>
            <a:r>
              <a:rPr lang="it-IT" sz="2000" b="1" dirty="0" err="1">
                <a:solidFill>
                  <a:srgbClr val="000000"/>
                </a:solidFill>
              </a:rPr>
              <a:t>similarity</a:t>
            </a:r>
            <a:r>
              <a:rPr lang="it-IT" sz="2000" dirty="0">
                <a:solidFill>
                  <a:srgbClr val="000000"/>
                </a:solidFill>
              </a:rPr>
              <a:t> confronta le </a:t>
            </a:r>
            <a:r>
              <a:rPr lang="it-IT" sz="2000" b="1" dirty="0">
                <a:solidFill>
                  <a:srgbClr val="000000"/>
                </a:solidFill>
              </a:rPr>
              <a:t>direzioni</a:t>
            </a:r>
            <a:r>
              <a:rPr lang="it-IT" sz="2000" dirty="0">
                <a:solidFill>
                  <a:srgbClr val="000000"/>
                </a:solidFill>
              </a:rPr>
              <a:t> dei vettori</a:t>
            </a:r>
          </a:p>
          <a:p>
            <a:pPr>
              <a:lnSpc>
                <a:spcPct val="150000"/>
              </a:lnSpc>
            </a:pPr>
            <a:r>
              <a:rPr lang="it-IT" sz="2000" dirty="0">
                <a:solidFill>
                  <a:srgbClr val="000000"/>
                </a:solidFill>
              </a:rPr>
              <a:t>Il loro </a:t>
            </a:r>
            <a:r>
              <a:rPr lang="it-IT" sz="2000" b="1" dirty="0">
                <a:solidFill>
                  <a:srgbClr val="000000"/>
                </a:solidFill>
              </a:rPr>
              <a:t>modulo</a:t>
            </a:r>
            <a:r>
              <a:rPr lang="it-IT" sz="2000" dirty="0">
                <a:solidFill>
                  <a:srgbClr val="000000"/>
                </a:solidFill>
              </a:rPr>
              <a:t> non influisce!</a:t>
            </a:r>
          </a:p>
        </p:txBody>
      </p:sp>
      <p:sp>
        <p:nvSpPr>
          <p:cNvPr id="9" name="CasellaDiTesto 8">
            <a:extLst>
              <a:ext uri="{FF2B5EF4-FFF2-40B4-BE49-F238E27FC236}">
                <a16:creationId xmlns:a16="http://schemas.microsoft.com/office/drawing/2014/main" id="{BEF2E5AC-B676-FC18-2CA1-420F33DD29FE}"/>
              </a:ext>
            </a:extLst>
          </p:cNvPr>
          <p:cNvSpPr txBox="1"/>
          <p:nvPr/>
        </p:nvSpPr>
        <p:spPr>
          <a:xfrm>
            <a:off x="5815361" y="9321749"/>
            <a:ext cx="6099716" cy="369332"/>
          </a:xfrm>
          <a:prstGeom prst="rect">
            <a:avLst/>
          </a:prstGeom>
          <a:noFill/>
        </p:spPr>
        <p:txBody>
          <a:bodyPr wrap="square">
            <a:spAutoFit/>
          </a:bodyPr>
          <a:lstStyle/>
          <a:p>
            <a:r>
              <a:rPr lang="it-IT" b="1" dirty="0" err="1">
                <a:latin typeface="Geist" pitchFamily="50" charset="0"/>
                <a:ea typeface="Geist" pitchFamily="50" charset="0"/>
                <a:cs typeface="Geist" pitchFamily="50" charset="0"/>
              </a:rPr>
              <a:t>Now</a:t>
            </a:r>
            <a:r>
              <a:rPr lang="it-IT" b="1" dirty="0">
                <a:latin typeface="Geist" pitchFamily="50" charset="0"/>
                <a:ea typeface="Geist" pitchFamily="50" charset="0"/>
                <a:cs typeface="Geist" pitchFamily="50" charset="0"/>
              </a:rPr>
              <a:t> </a:t>
            </a:r>
            <a:r>
              <a:rPr lang="it-IT" b="1" dirty="0" err="1">
                <a:latin typeface="Geist" pitchFamily="50" charset="0"/>
                <a:ea typeface="Geist" pitchFamily="50" charset="0"/>
                <a:cs typeface="Geist" pitchFamily="50" charset="0"/>
              </a:rPr>
              <a:t>what</a:t>
            </a:r>
            <a:r>
              <a:rPr lang="it-IT" b="1" dirty="0">
                <a:latin typeface="Geist" pitchFamily="50" charset="0"/>
                <a:ea typeface="Geist" pitchFamily="50" charset="0"/>
                <a:cs typeface="Geist" pitchFamily="50" charset="0"/>
              </a:rPr>
              <a:t>?</a:t>
            </a:r>
          </a:p>
        </p:txBody>
      </p:sp>
      <p:pic>
        <p:nvPicPr>
          <p:cNvPr id="16" name="Immagine 2">
            <a:extLst>
              <a:ext uri="{FF2B5EF4-FFF2-40B4-BE49-F238E27FC236}">
                <a16:creationId xmlns:a16="http://schemas.microsoft.com/office/drawing/2014/main" id="{CD761DF0-F885-E34F-01EE-3C0617744415}"/>
              </a:ext>
            </a:extLst>
          </p:cNvPr>
          <p:cNvPicPr>
            <a:picLocks noChangeAspect="1"/>
          </p:cNvPicPr>
          <p:nvPr/>
        </p:nvPicPr>
        <p:blipFill>
          <a:blip r:embed="rId3"/>
          <a:stretch>
            <a:fillRect/>
          </a:stretch>
        </p:blipFill>
        <p:spPr>
          <a:xfrm>
            <a:off x="8530287" y="1687893"/>
            <a:ext cx="3274675" cy="2763114"/>
          </a:xfrm>
          <a:prstGeom prst="rect">
            <a:avLst/>
          </a:prstGeom>
        </p:spPr>
      </p:pic>
    </p:spTree>
    <p:extLst>
      <p:ext uri="{BB962C8B-B14F-4D97-AF65-F5344CB8AC3E}">
        <p14:creationId xmlns:p14="http://schemas.microsoft.com/office/powerpoint/2010/main" val="4653847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5075E8-CAC9-0904-587D-13CC6AD1858A}"/>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FF1B8169-FF7B-8B07-D9CF-52448BA181D4}"/>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Richiamo su spazio latente</a:t>
            </a:r>
          </a:p>
        </p:txBody>
      </p:sp>
      <p:grpSp>
        <p:nvGrpSpPr>
          <p:cNvPr id="8" name="Elemento grafico 13">
            <a:extLst>
              <a:ext uri="{FF2B5EF4-FFF2-40B4-BE49-F238E27FC236}">
                <a16:creationId xmlns:a16="http://schemas.microsoft.com/office/drawing/2014/main" id="{D9654D5B-500E-B610-996F-4535A9D9C994}"/>
              </a:ext>
            </a:extLst>
          </p:cNvPr>
          <p:cNvGrpSpPr/>
          <p:nvPr/>
        </p:nvGrpSpPr>
        <p:grpSpPr>
          <a:xfrm>
            <a:off x="3915708" y="2909494"/>
            <a:ext cx="586379" cy="586379"/>
            <a:chOff x="8279598" y="831469"/>
            <a:chExt cx="173793" cy="173793"/>
          </a:xfrm>
          <a:solidFill>
            <a:schemeClr val="accent2"/>
          </a:solidFill>
        </p:grpSpPr>
        <p:sp>
          <p:nvSpPr>
            <p:cNvPr id="9" name="Figura a mano libera: forma 63">
              <a:extLst>
                <a:ext uri="{FF2B5EF4-FFF2-40B4-BE49-F238E27FC236}">
                  <a16:creationId xmlns:a16="http://schemas.microsoft.com/office/drawing/2014/main" id="{DD14F456-8C56-7F81-09B1-33CC39C78DC0}"/>
                </a:ext>
              </a:extLst>
            </p:cNvPr>
            <p:cNvSpPr/>
            <p:nvPr/>
          </p:nvSpPr>
          <p:spPr>
            <a:xfrm>
              <a:off x="8395701" y="870410"/>
              <a:ext cx="19470" cy="19470"/>
            </a:xfrm>
            <a:custGeom>
              <a:avLst/>
              <a:gdLst>
                <a:gd name="connsiteX0" fmla="*/ 0 w 19470"/>
                <a:gd name="connsiteY0" fmla="*/ 0 h 19470"/>
                <a:gd name="connsiteX1" fmla="*/ 0 w 19470"/>
                <a:gd name="connsiteY1" fmla="*/ 19471 h 19470"/>
                <a:gd name="connsiteX2" fmla="*/ 19470 w 19470"/>
                <a:gd name="connsiteY2" fmla="*/ 19471 h 19470"/>
                <a:gd name="connsiteX3" fmla="*/ 19470 w 19470"/>
                <a:gd name="connsiteY3" fmla="*/ 0 h 19470"/>
                <a:gd name="connsiteX4" fmla="*/ 0 w 19470"/>
                <a:gd name="connsiteY4" fmla="*/ 0 h 19470"/>
                <a:gd name="connsiteX5" fmla="*/ 0 w 19470"/>
                <a:gd name="connsiteY5" fmla="*/ 0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70" h="19470">
                  <a:moveTo>
                    <a:pt x="0" y="0"/>
                  </a:moveTo>
                  <a:lnTo>
                    <a:pt x="0" y="19471"/>
                  </a:lnTo>
                  <a:lnTo>
                    <a:pt x="19470" y="19471"/>
                  </a:lnTo>
                  <a:lnTo>
                    <a:pt x="19470" y="0"/>
                  </a:lnTo>
                  <a:lnTo>
                    <a:pt x="0" y="0"/>
                  </a:lnTo>
                  <a:lnTo>
                    <a:pt x="0" y="0"/>
                  </a:lnTo>
                  <a:close/>
                </a:path>
              </a:pathLst>
            </a:custGeom>
            <a:grpFill/>
            <a:ln w="0" cap="flat">
              <a:noFill/>
              <a:prstDash val="solid"/>
              <a:miter/>
            </a:ln>
          </p:spPr>
          <p:txBody>
            <a:bodyPr rtlCol="0" anchor="ctr"/>
            <a:lstStyle/>
            <a:p>
              <a:endParaRPr lang="it-IT"/>
            </a:p>
          </p:txBody>
        </p:sp>
        <p:sp>
          <p:nvSpPr>
            <p:cNvPr id="10" name="Figura a mano libera: forma 64">
              <a:extLst>
                <a:ext uri="{FF2B5EF4-FFF2-40B4-BE49-F238E27FC236}">
                  <a16:creationId xmlns:a16="http://schemas.microsoft.com/office/drawing/2014/main" id="{7F8027DC-8A31-E5DA-A6D1-CA13FB421BBC}"/>
                </a:ext>
              </a:extLst>
            </p:cNvPr>
            <p:cNvSpPr/>
            <p:nvPr/>
          </p:nvSpPr>
          <p:spPr>
            <a:xfrm>
              <a:off x="8376230" y="850940"/>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11" name="Figura a mano libera: forma 65">
              <a:extLst>
                <a:ext uri="{FF2B5EF4-FFF2-40B4-BE49-F238E27FC236}">
                  <a16:creationId xmlns:a16="http://schemas.microsoft.com/office/drawing/2014/main" id="{0D923657-488B-3CCE-F898-E0F42621F58B}"/>
                </a:ext>
              </a:extLst>
            </p:cNvPr>
            <p:cNvSpPr/>
            <p:nvPr/>
          </p:nvSpPr>
          <p:spPr>
            <a:xfrm>
              <a:off x="8357480" y="831469"/>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12" name="Figura a mano libera: forma 66">
              <a:extLst>
                <a:ext uri="{FF2B5EF4-FFF2-40B4-BE49-F238E27FC236}">
                  <a16:creationId xmlns:a16="http://schemas.microsoft.com/office/drawing/2014/main" id="{C335CF75-39C9-9F2E-D603-03B47F661F55}"/>
                </a:ext>
              </a:extLst>
            </p:cNvPr>
            <p:cNvSpPr/>
            <p:nvPr/>
          </p:nvSpPr>
          <p:spPr>
            <a:xfrm>
              <a:off x="8279598" y="889160"/>
              <a:ext cx="173793" cy="58411"/>
            </a:xfrm>
            <a:custGeom>
              <a:avLst/>
              <a:gdLst>
                <a:gd name="connsiteX0" fmla="*/ 154323 w 173793"/>
                <a:gd name="connsiteY0" fmla="*/ 38941 h 58411"/>
                <a:gd name="connsiteX1" fmla="*/ 173794 w 173793"/>
                <a:gd name="connsiteY1" fmla="*/ 38941 h 58411"/>
                <a:gd name="connsiteX2" fmla="*/ 173794 w 173793"/>
                <a:gd name="connsiteY2" fmla="*/ 19471 h 58411"/>
                <a:gd name="connsiteX3" fmla="*/ 154323 w 173793"/>
                <a:gd name="connsiteY3" fmla="*/ 19471 h 58411"/>
                <a:gd name="connsiteX4" fmla="*/ 154323 w 173793"/>
                <a:gd name="connsiteY4" fmla="*/ 0 h 58411"/>
                <a:gd name="connsiteX5" fmla="*/ 134852 w 173793"/>
                <a:gd name="connsiteY5" fmla="*/ 0 h 58411"/>
                <a:gd name="connsiteX6" fmla="*/ 134852 w 173793"/>
                <a:gd name="connsiteY6" fmla="*/ 19471 h 58411"/>
                <a:gd name="connsiteX7" fmla="*/ 0 w 173793"/>
                <a:gd name="connsiteY7" fmla="*/ 19471 h 58411"/>
                <a:gd name="connsiteX8" fmla="*/ 0 w 173793"/>
                <a:gd name="connsiteY8" fmla="*/ 38941 h 58411"/>
                <a:gd name="connsiteX9" fmla="*/ 134852 w 173793"/>
                <a:gd name="connsiteY9" fmla="*/ 38941 h 58411"/>
                <a:gd name="connsiteX10" fmla="*/ 134852 w 173793"/>
                <a:gd name="connsiteY10" fmla="*/ 58412 h 58411"/>
                <a:gd name="connsiteX11" fmla="*/ 154323 w 173793"/>
                <a:gd name="connsiteY11" fmla="*/ 58412 h 58411"/>
                <a:gd name="connsiteX12" fmla="*/ 154323 w 173793"/>
                <a:gd name="connsiteY12" fmla="*/ 38941 h 5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3793" h="58411">
                  <a:moveTo>
                    <a:pt x="154323" y="38941"/>
                  </a:moveTo>
                  <a:lnTo>
                    <a:pt x="173794" y="38941"/>
                  </a:lnTo>
                  <a:lnTo>
                    <a:pt x="173794" y="19471"/>
                  </a:lnTo>
                  <a:lnTo>
                    <a:pt x="154323" y="19471"/>
                  </a:lnTo>
                  <a:lnTo>
                    <a:pt x="154323" y="0"/>
                  </a:lnTo>
                  <a:lnTo>
                    <a:pt x="134852" y="0"/>
                  </a:lnTo>
                  <a:lnTo>
                    <a:pt x="134852" y="19471"/>
                  </a:lnTo>
                  <a:lnTo>
                    <a:pt x="0" y="19471"/>
                  </a:lnTo>
                  <a:lnTo>
                    <a:pt x="0" y="38941"/>
                  </a:lnTo>
                  <a:lnTo>
                    <a:pt x="134852" y="38941"/>
                  </a:lnTo>
                  <a:lnTo>
                    <a:pt x="134852" y="58412"/>
                  </a:lnTo>
                  <a:lnTo>
                    <a:pt x="154323" y="58412"/>
                  </a:lnTo>
                  <a:lnTo>
                    <a:pt x="154323" y="38941"/>
                  </a:lnTo>
                  <a:close/>
                </a:path>
              </a:pathLst>
            </a:custGeom>
            <a:grpFill/>
            <a:ln w="0" cap="flat">
              <a:noFill/>
              <a:prstDash val="solid"/>
              <a:miter/>
            </a:ln>
          </p:spPr>
          <p:txBody>
            <a:bodyPr rtlCol="0" anchor="ctr"/>
            <a:lstStyle/>
            <a:p>
              <a:endParaRPr lang="it-IT" dirty="0"/>
            </a:p>
          </p:txBody>
        </p:sp>
        <p:sp>
          <p:nvSpPr>
            <p:cNvPr id="13" name="Figura a mano libera: forma 67">
              <a:extLst>
                <a:ext uri="{FF2B5EF4-FFF2-40B4-BE49-F238E27FC236}">
                  <a16:creationId xmlns:a16="http://schemas.microsoft.com/office/drawing/2014/main" id="{0C6CC3E6-8D86-1862-5CDE-CF2F8A732118}"/>
                </a:ext>
              </a:extLst>
            </p:cNvPr>
            <p:cNvSpPr/>
            <p:nvPr/>
          </p:nvSpPr>
          <p:spPr>
            <a:xfrm>
              <a:off x="8395701" y="946851"/>
              <a:ext cx="19470" cy="19470"/>
            </a:xfrm>
            <a:custGeom>
              <a:avLst/>
              <a:gdLst>
                <a:gd name="connsiteX0" fmla="*/ 19470 w 19470"/>
                <a:gd name="connsiteY0" fmla="*/ 0 h 19470"/>
                <a:gd name="connsiteX1" fmla="*/ 0 w 19470"/>
                <a:gd name="connsiteY1" fmla="*/ 0 h 19470"/>
                <a:gd name="connsiteX2" fmla="*/ 0 w 19470"/>
                <a:gd name="connsiteY2" fmla="*/ 19471 h 19470"/>
                <a:gd name="connsiteX3" fmla="*/ 19470 w 19470"/>
                <a:gd name="connsiteY3" fmla="*/ 19471 h 19470"/>
                <a:gd name="connsiteX4" fmla="*/ 1947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0" y="0"/>
                  </a:moveTo>
                  <a:lnTo>
                    <a:pt x="0" y="0"/>
                  </a:lnTo>
                  <a:lnTo>
                    <a:pt x="0" y="19471"/>
                  </a:lnTo>
                  <a:lnTo>
                    <a:pt x="19470" y="19471"/>
                  </a:lnTo>
                  <a:lnTo>
                    <a:pt x="19470" y="0"/>
                  </a:lnTo>
                  <a:close/>
                </a:path>
              </a:pathLst>
            </a:custGeom>
            <a:grpFill/>
            <a:ln w="0" cap="flat">
              <a:noFill/>
              <a:prstDash val="solid"/>
              <a:miter/>
            </a:ln>
          </p:spPr>
          <p:txBody>
            <a:bodyPr rtlCol="0" anchor="ctr"/>
            <a:lstStyle/>
            <a:p>
              <a:endParaRPr lang="it-IT"/>
            </a:p>
          </p:txBody>
        </p:sp>
        <p:sp>
          <p:nvSpPr>
            <p:cNvPr id="14" name="Figura a mano libera: forma 68">
              <a:extLst>
                <a:ext uri="{FF2B5EF4-FFF2-40B4-BE49-F238E27FC236}">
                  <a16:creationId xmlns:a16="http://schemas.microsoft.com/office/drawing/2014/main" id="{036B5F93-7347-B2D6-9C38-2CD91BB05D35}"/>
                </a:ext>
              </a:extLst>
            </p:cNvPr>
            <p:cNvSpPr/>
            <p:nvPr/>
          </p:nvSpPr>
          <p:spPr>
            <a:xfrm>
              <a:off x="8376230" y="966321"/>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sp>
          <p:nvSpPr>
            <p:cNvPr id="15" name="Figura a mano libera: forma 69">
              <a:extLst>
                <a:ext uri="{FF2B5EF4-FFF2-40B4-BE49-F238E27FC236}">
                  <a16:creationId xmlns:a16="http://schemas.microsoft.com/office/drawing/2014/main" id="{61369673-C6A5-3355-FC73-29DCDA930E28}"/>
                </a:ext>
              </a:extLst>
            </p:cNvPr>
            <p:cNvSpPr/>
            <p:nvPr/>
          </p:nvSpPr>
          <p:spPr>
            <a:xfrm>
              <a:off x="8356759" y="985792"/>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grpSp>
      <p:grpSp>
        <p:nvGrpSpPr>
          <p:cNvPr id="24" name="Elemento grafico 13">
            <a:extLst>
              <a:ext uri="{FF2B5EF4-FFF2-40B4-BE49-F238E27FC236}">
                <a16:creationId xmlns:a16="http://schemas.microsoft.com/office/drawing/2014/main" id="{74FC5738-FB4A-2D95-D0DD-7B72B217421A}"/>
              </a:ext>
            </a:extLst>
          </p:cNvPr>
          <p:cNvGrpSpPr/>
          <p:nvPr/>
        </p:nvGrpSpPr>
        <p:grpSpPr>
          <a:xfrm>
            <a:off x="3948550" y="4898761"/>
            <a:ext cx="586379" cy="586379"/>
            <a:chOff x="8279598" y="831469"/>
            <a:chExt cx="173793" cy="173793"/>
          </a:xfrm>
          <a:solidFill>
            <a:schemeClr val="accent2"/>
          </a:solidFill>
        </p:grpSpPr>
        <p:sp>
          <p:nvSpPr>
            <p:cNvPr id="25" name="Figura a mano libera: forma 63">
              <a:extLst>
                <a:ext uri="{FF2B5EF4-FFF2-40B4-BE49-F238E27FC236}">
                  <a16:creationId xmlns:a16="http://schemas.microsoft.com/office/drawing/2014/main" id="{2D7C3C10-AA6B-7297-B53D-0A66052916A5}"/>
                </a:ext>
              </a:extLst>
            </p:cNvPr>
            <p:cNvSpPr/>
            <p:nvPr/>
          </p:nvSpPr>
          <p:spPr>
            <a:xfrm>
              <a:off x="8395701" y="870410"/>
              <a:ext cx="19470" cy="19470"/>
            </a:xfrm>
            <a:custGeom>
              <a:avLst/>
              <a:gdLst>
                <a:gd name="connsiteX0" fmla="*/ 0 w 19470"/>
                <a:gd name="connsiteY0" fmla="*/ 0 h 19470"/>
                <a:gd name="connsiteX1" fmla="*/ 0 w 19470"/>
                <a:gd name="connsiteY1" fmla="*/ 19471 h 19470"/>
                <a:gd name="connsiteX2" fmla="*/ 19470 w 19470"/>
                <a:gd name="connsiteY2" fmla="*/ 19471 h 19470"/>
                <a:gd name="connsiteX3" fmla="*/ 19470 w 19470"/>
                <a:gd name="connsiteY3" fmla="*/ 0 h 19470"/>
                <a:gd name="connsiteX4" fmla="*/ 0 w 19470"/>
                <a:gd name="connsiteY4" fmla="*/ 0 h 19470"/>
                <a:gd name="connsiteX5" fmla="*/ 0 w 19470"/>
                <a:gd name="connsiteY5" fmla="*/ 0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70" h="19470">
                  <a:moveTo>
                    <a:pt x="0" y="0"/>
                  </a:moveTo>
                  <a:lnTo>
                    <a:pt x="0" y="19471"/>
                  </a:lnTo>
                  <a:lnTo>
                    <a:pt x="19470" y="19471"/>
                  </a:lnTo>
                  <a:lnTo>
                    <a:pt x="19470" y="0"/>
                  </a:lnTo>
                  <a:lnTo>
                    <a:pt x="0" y="0"/>
                  </a:lnTo>
                  <a:lnTo>
                    <a:pt x="0" y="0"/>
                  </a:lnTo>
                  <a:close/>
                </a:path>
              </a:pathLst>
            </a:custGeom>
            <a:grpFill/>
            <a:ln w="0" cap="flat">
              <a:noFill/>
              <a:prstDash val="solid"/>
              <a:miter/>
            </a:ln>
          </p:spPr>
          <p:txBody>
            <a:bodyPr rtlCol="0" anchor="ctr"/>
            <a:lstStyle/>
            <a:p>
              <a:endParaRPr lang="it-IT"/>
            </a:p>
          </p:txBody>
        </p:sp>
        <p:sp>
          <p:nvSpPr>
            <p:cNvPr id="26" name="Figura a mano libera: forma 64">
              <a:extLst>
                <a:ext uri="{FF2B5EF4-FFF2-40B4-BE49-F238E27FC236}">
                  <a16:creationId xmlns:a16="http://schemas.microsoft.com/office/drawing/2014/main" id="{827C219C-A806-BE50-B300-0B674B8EFB92}"/>
                </a:ext>
              </a:extLst>
            </p:cNvPr>
            <p:cNvSpPr/>
            <p:nvPr/>
          </p:nvSpPr>
          <p:spPr>
            <a:xfrm>
              <a:off x="8376230" y="850940"/>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27" name="Figura a mano libera: forma 65">
              <a:extLst>
                <a:ext uri="{FF2B5EF4-FFF2-40B4-BE49-F238E27FC236}">
                  <a16:creationId xmlns:a16="http://schemas.microsoft.com/office/drawing/2014/main" id="{710F076E-A9FB-505D-060C-D70EF85F292C}"/>
                </a:ext>
              </a:extLst>
            </p:cNvPr>
            <p:cNvSpPr/>
            <p:nvPr/>
          </p:nvSpPr>
          <p:spPr>
            <a:xfrm>
              <a:off x="8357480" y="831469"/>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28" name="Figura a mano libera: forma 66">
              <a:extLst>
                <a:ext uri="{FF2B5EF4-FFF2-40B4-BE49-F238E27FC236}">
                  <a16:creationId xmlns:a16="http://schemas.microsoft.com/office/drawing/2014/main" id="{74BDF101-0127-EA8E-DAEE-B2143066CFE6}"/>
                </a:ext>
              </a:extLst>
            </p:cNvPr>
            <p:cNvSpPr/>
            <p:nvPr/>
          </p:nvSpPr>
          <p:spPr>
            <a:xfrm>
              <a:off x="8279598" y="889160"/>
              <a:ext cx="173793" cy="58411"/>
            </a:xfrm>
            <a:custGeom>
              <a:avLst/>
              <a:gdLst>
                <a:gd name="connsiteX0" fmla="*/ 154323 w 173793"/>
                <a:gd name="connsiteY0" fmla="*/ 38941 h 58411"/>
                <a:gd name="connsiteX1" fmla="*/ 173794 w 173793"/>
                <a:gd name="connsiteY1" fmla="*/ 38941 h 58411"/>
                <a:gd name="connsiteX2" fmla="*/ 173794 w 173793"/>
                <a:gd name="connsiteY2" fmla="*/ 19471 h 58411"/>
                <a:gd name="connsiteX3" fmla="*/ 154323 w 173793"/>
                <a:gd name="connsiteY3" fmla="*/ 19471 h 58411"/>
                <a:gd name="connsiteX4" fmla="*/ 154323 w 173793"/>
                <a:gd name="connsiteY4" fmla="*/ 0 h 58411"/>
                <a:gd name="connsiteX5" fmla="*/ 134852 w 173793"/>
                <a:gd name="connsiteY5" fmla="*/ 0 h 58411"/>
                <a:gd name="connsiteX6" fmla="*/ 134852 w 173793"/>
                <a:gd name="connsiteY6" fmla="*/ 19471 h 58411"/>
                <a:gd name="connsiteX7" fmla="*/ 0 w 173793"/>
                <a:gd name="connsiteY7" fmla="*/ 19471 h 58411"/>
                <a:gd name="connsiteX8" fmla="*/ 0 w 173793"/>
                <a:gd name="connsiteY8" fmla="*/ 38941 h 58411"/>
                <a:gd name="connsiteX9" fmla="*/ 134852 w 173793"/>
                <a:gd name="connsiteY9" fmla="*/ 38941 h 58411"/>
                <a:gd name="connsiteX10" fmla="*/ 134852 w 173793"/>
                <a:gd name="connsiteY10" fmla="*/ 58412 h 58411"/>
                <a:gd name="connsiteX11" fmla="*/ 154323 w 173793"/>
                <a:gd name="connsiteY11" fmla="*/ 58412 h 58411"/>
                <a:gd name="connsiteX12" fmla="*/ 154323 w 173793"/>
                <a:gd name="connsiteY12" fmla="*/ 38941 h 5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3793" h="58411">
                  <a:moveTo>
                    <a:pt x="154323" y="38941"/>
                  </a:moveTo>
                  <a:lnTo>
                    <a:pt x="173794" y="38941"/>
                  </a:lnTo>
                  <a:lnTo>
                    <a:pt x="173794" y="19471"/>
                  </a:lnTo>
                  <a:lnTo>
                    <a:pt x="154323" y="19471"/>
                  </a:lnTo>
                  <a:lnTo>
                    <a:pt x="154323" y="0"/>
                  </a:lnTo>
                  <a:lnTo>
                    <a:pt x="134852" y="0"/>
                  </a:lnTo>
                  <a:lnTo>
                    <a:pt x="134852" y="19471"/>
                  </a:lnTo>
                  <a:lnTo>
                    <a:pt x="0" y="19471"/>
                  </a:lnTo>
                  <a:lnTo>
                    <a:pt x="0" y="38941"/>
                  </a:lnTo>
                  <a:lnTo>
                    <a:pt x="134852" y="38941"/>
                  </a:lnTo>
                  <a:lnTo>
                    <a:pt x="134852" y="58412"/>
                  </a:lnTo>
                  <a:lnTo>
                    <a:pt x="154323" y="58412"/>
                  </a:lnTo>
                  <a:lnTo>
                    <a:pt x="154323" y="38941"/>
                  </a:lnTo>
                  <a:close/>
                </a:path>
              </a:pathLst>
            </a:custGeom>
            <a:grpFill/>
            <a:ln w="0" cap="flat">
              <a:noFill/>
              <a:prstDash val="solid"/>
              <a:miter/>
            </a:ln>
          </p:spPr>
          <p:txBody>
            <a:bodyPr rtlCol="0" anchor="ctr"/>
            <a:lstStyle/>
            <a:p>
              <a:endParaRPr lang="it-IT" dirty="0"/>
            </a:p>
          </p:txBody>
        </p:sp>
        <p:sp>
          <p:nvSpPr>
            <p:cNvPr id="29" name="Figura a mano libera: forma 67">
              <a:extLst>
                <a:ext uri="{FF2B5EF4-FFF2-40B4-BE49-F238E27FC236}">
                  <a16:creationId xmlns:a16="http://schemas.microsoft.com/office/drawing/2014/main" id="{013DA79A-1CEC-B099-83D7-E7770ACBEA47}"/>
                </a:ext>
              </a:extLst>
            </p:cNvPr>
            <p:cNvSpPr/>
            <p:nvPr/>
          </p:nvSpPr>
          <p:spPr>
            <a:xfrm>
              <a:off x="8395701" y="946851"/>
              <a:ext cx="19470" cy="19470"/>
            </a:xfrm>
            <a:custGeom>
              <a:avLst/>
              <a:gdLst>
                <a:gd name="connsiteX0" fmla="*/ 19470 w 19470"/>
                <a:gd name="connsiteY0" fmla="*/ 0 h 19470"/>
                <a:gd name="connsiteX1" fmla="*/ 0 w 19470"/>
                <a:gd name="connsiteY1" fmla="*/ 0 h 19470"/>
                <a:gd name="connsiteX2" fmla="*/ 0 w 19470"/>
                <a:gd name="connsiteY2" fmla="*/ 19471 h 19470"/>
                <a:gd name="connsiteX3" fmla="*/ 19470 w 19470"/>
                <a:gd name="connsiteY3" fmla="*/ 19471 h 19470"/>
                <a:gd name="connsiteX4" fmla="*/ 1947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0" y="0"/>
                  </a:moveTo>
                  <a:lnTo>
                    <a:pt x="0" y="0"/>
                  </a:lnTo>
                  <a:lnTo>
                    <a:pt x="0" y="19471"/>
                  </a:lnTo>
                  <a:lnTo>
                    <a:pt x="19470" y="19471"/>
                  </a:lnTo>
                  <a:lnTo>
                    <a:pt x="19470" y="0"/>
                  </a:lnTo>
                  <a:close/>
                </a:path>
              </a:pathLst>
            </a:custGeom>
            <a:grpFill/>
            <a:ln w="0" cap="flat">
              <a:noFill/>
              <a:prstDash val="solid"/>
              <a:miter/>
            </a:ln>
          </p:spPr>
          <p:txBody>
            <a:bodyPr rtlCol="0" anchor="ctr"/>
            <a:lstStyle/>
            <a:p>
              <a:endParaRPr lang="it-IT"/>
            </a:p>
          </p:txBody>
        </p:sp>
        <p:sp>
          <p:nvSpPr>
            <p:cNvPr id="30" name="Figura a mano libera: forma 68">
              <a:extLst>
                <a:ext uri="{FF2B5EF4-FFF2-40B4-BE49-F238E27FC236}">
                  <a16:creationId xmlns:a16="http://schemas.microsoft.com/office/drawing/2014/main" id="{027BD59B-62B1-6C72-7A1D-E7D1C8C27AEA}"/>
                </a:ext>
              </a:extLst>
            </p:cNvPr>
            <p:cNvSpPr/>
            <p:nvPr/>
          </p:nvSpPr>
          <p:spPr>
            <a:xfrm>
              <a:off x="8376230" y="966321"/>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sp>
          <p:nvSpPr>
            <p:cNvPr id="31" name="Figura a mano libera: forma 69">
              <a:extLst>
                <a:ext uri="{FF2B5EF4-FFF2-40B4-BE49-F238E27FC236}">
                  <a16:creationId xmlns:a16="http://schemas.microsoft.com/office/drawing/2014/main" id="{A7E35797-DBF7-DCFB-6658-8C2E00372D05}"/>
                </a:ext>
              </a:extLst>
            </p:cNvPr>
            <p:cNvSpPr/>
            <p:nvPr/>
          </p:nvSpPr>
          <p:spPr>
            <a:xfrm>
              <a:off x="8356759" y="985792"/>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grpSp>
      <p:pic>
        <p:nvPicPr>
          <p:cNvPr id="33" name="Immagine 32" descr="Immagine che contiene persona, Viso umano, ritratto, sorriso&#10;&#10;Il contenuto generato dall'IA potrebbe non essere corretto.">
            <a:extLst>
              <a:ext uri="{FF2B5EF4-FFF2-40B4-BE49-F238E27FC236}">
                <a16:creationId xmlns:a16="http://schemas.microsoft.com/office/drawing/2014/main" id="{E3956E75-9900-0DB2-9FFB-F47570C561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9628" y="2299996"/>
            <a:ext cx="1786891" cy="1786891"/>
          </a:xfrm>
          <a:prstGeom prst="rect">
            <a:avLst/>
          </a:prstGeom>
        </p:spPr>
      </p:pic>
      <p:pic>
        <p:nvPicPr>
          <p:cNvPr id="35" name="Immagine 34" descr="Immagine che contiene Viso umano, persona, ritratto, Barba umana&#10;&#10;Il contenuto generato dall'IA potrebbe non essere corretto.">
            <a:extLst>
              <a:ext uri="{FF2B5EF4-FFF2-40B4-BE49-F238E27FC236}">
                <a16:creationId xmlns:a16="http://schemas.microsoft.com/office/drawing/2014/main" id="{58E50599-F953-D8A0-C918-D319D4E787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9627" y="4298504"/>
            <a:ext cx="1786891" cy="1786891"/>
          </a:xfrm>
          <a:prstGeom prst="rect">
            <a:avLst/>
          </a:prstGeom>
        </p:spPr>
      </p:pic>
      <p:graphicFrame>
        <p:nvGraphicFramePr>
          <p:cNvPr id="38" name="Tabella 37">
            <a:extLst>
              <a:ext uri="{FF2B5EF4-FFF2-40B4-BE49-F238E27FC236}">
                <a16:creationId xmlns:a16="http://schemas.microsoft.com/office/drawing/2014/main" id="{026CB20F-35D4-ABF0-73C0-F9FE9DC1C010}"/>
              </a:ext>
            </a:extLst>
          </p:cNvPr>
          <p:cNvGraphicFramePr>
            <a:graphicFrameLocks noGrp="1"/>
          </p:cNvGraphicFramePr>
          <p:nvPr>
            <p:extLst>
              <p:ext uri="{D42A27DB-BD31-4B8C-83A1-F6EECF244321}">
                <p14:modId xmlns:p14="http://schemas.microsoft.com/office/powerpoint/2010/main" val="2730114871"/>
              </p:ext>
            </p:extLst>
          </p:nvPr>
        </p:nvGraphicFramePr>
        <p:xfrm>
          <a:off x="4752507" y="1552132"/>
          <a:ext cx="6120916" cy="370840"/>
        </p:xfrm>
        <a:graphic>
          <a:graphicData uri="http://schemas.openxmlformats.org/drawingml/2006/table">
            <a:tbl>
              <a:tblPr firstRow="1" bandRow="1">
                <a:tableStyleId>{5C22544A-7EE6-4342-B048-85BDC9FD1C3A}</a:tableStyleId>
              </a:tblPr>
              <a:tblGrid>
                <a:gridCol w="1530229">
                  <a:extLst>
                    <a:ext uri="{9D8B030D-6E8A-4147-A177-3AD203B41FA5}">
                      <a16:colId xmlns:a16="http://schemas.microsoft.com/office/drawing/2014/main" val="1357711008"/>
                    </a:ext>
                  </a:extLst>
                </a:gridCol>
                <a:gridCol w="1530229">
                  <a:extLst>
                    <a:ext uri="{9D8B030D-6E8A-4147-A177-3AD203B41FA5}">
                      <a16:colId xmlns:a16="http://schemas.microsoft.com/office/drawing/2014/main" val="163009241"/>
                    </a:ext>
                  </a:extLst>
                </a:gridCol>
                <a:gridCol w="1530229">
                  <a:extLst>
                    <a:ext uri="{9D8B030D-6E8A-4147-A177-3AD203B41FA5}">
                      <a16:colId xmlns:a16="http://schemas.microsoft.com/office/drawing/2014/main" val="2271058968"/>
                    </a:ext>
                  </a:extLst>
                </a:gridCol>
                <a:gridCol w="1530229">
                  <a:extLst>
                    <a:ext uri="{9D8B030D-6E8A-4147-A177-3AD203B41FA5}">
                      <a16:colId xmlns:a16="http://schemas.microsoft.com/office/drawing/2014/main" val="213670198"/>
                    </a:ext>
                  </a:extLst>
                </a:gridCol>
              </a:tblGrid>
              <a:tr h="370840">
                <a:tc>
                  <a:txBody>
                    <a:bodyPr/>
                    <a:lstStyle/>
                    <a:p>
                      <a:r>
                        <a:rPr lang="it-IT" b="0" dirty="0">
                          <a:solidFill>
                            <a:schemeClr val="tx1"/>
                          </a:solidFill>
                        </a:rPr>
                        <a:t>Colore pelle</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Capelli</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Età</a:t>
                      </a:r>
                    </a:p>
                  </a:txBody>
                  <a:tcPr>
                    <a:solidFill>
                      <a:schemeClr val="bg2"/>
                    </a:solidFill>
                  </a:tcPr>
                </a:tc>
                <a:extLst>
                  <a:ext uri="{0D108BD9-81ED-4DB2-BD59-A6C34878D82A}">
                    <a16:rowId xmlns:a16="http://schemas.microsoft.com/office/drawing/2014/main" val="1647413224"/>
                  </a:ext>
                </a:extLst>
              </a:tr>
            </a:tbl>
          </a:graphicData>
        </a:graphic>
      </p:graphicFrame>
      <p:graphicFrame>
        <p:nvGraphicFramePr>
          <p:cNvPr id="40" name="Tabella 39">
            <a:extLst>
              <a:ext uri="{FF2B5EF4-FFF2-40B4-BE49-F238E27FC236}">
                <a16:creationId xmlns:a16="http://schemas.microsoft.com/office/drawing/2014/main" id="{D16C2CBA-BE3B-90FC-0105-6386E98F96D8}"/>
              </a:ext>
            </a:extLst>
          </p:cNvPr>
          <p:cNvGraphicFramePr>
            <a:graphicFrameLocks noGrp="1"/>
          </p:cNvGraphicFramePr>
          <p:nvPr>
            <p:extLst>
              <p:ext uri="{D42A27DB-BD31-4B8C-83A1-F6EECF244321}">
                <p14:modId xmlns:p14="http://schemas.microsoft.com/office/powerpoint/2010/main" val="4155359961"/>
              </p:ext>
            </p:extLst>
          </p:nvPr>
        </p:nvGraphicFramePr>
        <p:xfrm>
          <a:off x="4752507" y="3008035"/>
          <a:ext cx="6120916" cy="370840"/>
        </p:xfrm>
        <a:graphic>
          <a:graphicData uri="http://schemas.openxmlformats.org/drawingml/2006/table">
            <a:tbl>
              <a:tblPr firstRow="1" bandRow="1">
                <a:tableStyleId>{5C22544A-7EE6-4342-B048-85BDC9FD1C3A}</a:tableStyleId>
              </a:tblPr>
              <a:tblGrid>
                <a:gridCol w="1530229">
                  <a:extLst>
                    <a:ext uri="{9D8B030D-6E8A-4147-A177-3AD203B41FA5}">
                      <a16:colId xmlns:a16="http://schemas.microsoft.com/office/drawing/2014/main" val="1357711008"/>
                    </a:ext>
                  </a:extLst>
                </a:gridCol>
                <a:gridCol w="1530229">
                  <a:extLst>
                    <a:ext uri="{9D8B030D-6E8A-4147-A177-3AD203B41FA5}">
                      <a16:colId xmlns:a16="http://schemas.microsoft.com/office/drawing/2014/main" val="163009241"/>
                    </a:ext>
                  </a:extLst>
                </a:gridCol>
                <a:gridCol w="1530229">
                  <a:extLst>
                    <a:ext uri="{9D8B030D-6E8A-4147-A177-3AD203B41FA5}">
                      <a16:colId xmlns:a16="http://schemas.microsoft.com/office/drawing/2014/main" val="2271058968"/>
                    </a:ext>
                  </a:extLst>
                </a:gridCol>
                <a:gridCol w="1530229">
                  <a:extLst>
                    <a:ext uri="{9D8B030D-6E8A-4147-A177-3AD203B41FA5}">
                      <a16:colId xmlns:a16="http://schemas.microsoft.com/office/drawing/2014/main" val="213670198"/>
                    </a:ext>
                  </a:extLst>
                </a:gridCol>
              </a:tblGrid>
              <a:tr h="370840">
                <a:tc>
                  <a:txBody>
                    <a:bodyPr/>
                    <a:lstStyle/>
                    <a:p>
                      <a:r>
                        <a:rPr lang="it-IT" sz="1800" b="0" dirty="0">
                          <a:solidFill>
                            <a:schemeClr val="tx1"/>
                          </a:solidFill>
                        </a:rPr>
                        <a:t>Bianca</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0" dirty="0">
                          <a:solidFill>
                            <a:schemeClr val="tx1"/>
                          </a:solidFill>
                        </a:rPr>
                        <a:t>Biondo</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0" dirty="0">
                          <a:solidFill>
                            <a:schemeClr val="tx1"/>
                          </a:solidFill>
                        </a:rPr>
                        <a:t>…</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0" dirty="0">
                          <a:solidFill>
                            <a:schemeClr val="tx1"/>
                          </a:solidFill>
                        </a:rPr>
                        <a:t>27</a:t>
                      </a:r>
                    </a:p>
                  </a:txBody>
                  <a:tcPr>
                    <a:solidFill>
                      <a:schemeClr val="bg2"/>
                    </a:solidFill>
                  </a:tcPr>
                </a:tc>
                <a:extLst>
                  <a:ext uri="{0D108BD9-81ED-4DB2-BD59-A6C34878D82A}">
                    <a16:rowId xmlns:a16="http://schemas.microsoft.com/office/drawing/2014/main" val="1647413224"/>
                  </a:ext>
                </a:extLst>
              </a:tr>
            </a:tbl>
          </a:graphicData>
        </a:graphic>
      </p:graphicFrame>
      <p:graphicFrame>
        <p:nvGraphicFramePr>
          <p:cNvPr id="41" name="Tabella 40">
            <a:extLst>
              <a:ext uri="{FF2B5EF4-FFF2-40B4-BE49-F238E27FC236}">
                <a16:creationId xmlns:a16="http://schemas.microsoft.com/office/drawing/2014/main" id="{8C98DEF0-9CE4-D6AD-088E-8E1C40C529C4}"/>
              </a:ext>
            </a:extLst>
          </p:cNvPr>
          <p:cNvGraphicFramePr>
            <a:graphicFrameLocks noGrp="1"/>
          </p:cNvGraphicFramePr>
          <p:nvPr>
            <p:extLst>
              <p:ext uri="{D42A27DB-BD31-4B8C-83A1-F6EECF244321}">
                <p14:modId xmlns:p14="http://schemas.microsoft.com/office/powerpoint/2010/main" val="2829544090"/>
              </p:ext>
            </p:extLst>
          </p:nvPr>
        </p:nvGraphicFramePr>
        <p:xfrm>
          <a:off x="4732011" y="5006529"/>
          <a:ext cx="6120916" cy="370840"/>
        </p:xfrm>
        <a:graphic>
          <a:graphicData uri="http://schemas.openxmlformats.org/drawingml/2006/table">
            <a:tbl>
              <a:tblPr firstRow="1" bandRow="1">
                <a:tableStyleId>{5C22544A-7EE6-4342-B048-85BDC9FD1C3A}</a:tableStyleId>
              </a:tblPr>
              <a:tblGrid>
                <a:gridCol w="1530229">
                  <a:extLst>
                    <a:ext uri="{9D8B030D-6E8A-4147-A177-3AD203B41FA5}">
                      <a16:colId xmlns:a16="http://schemas.microsoft.com/office/drawing/2014/main" val="1357711008"/>
                    </a:ext>
                  </a:extLst>
                </a:gridCol>
                <a:gridCol w="1530229">
                  <a:extLst>
                    <a:ext uri="{9D8B030D-6E8A-4147-A177-3AD203B41FA5}">
                      <a16:colId xmlns:a16="http://schemas.microsoft.com/office/drawing/2014/main" val="163009241"/>
                    </a:ext>
                  </a:extLst>
                </a:gridCol>
                <a:gridCol w="1530229">
                  <a:extLst>
                    <a:ext uri="{9D8B030D-6E8A-4147-A177-3AD203B41FA5}">
                      <a16:colId xmlns:a16="http://schemas.microsoft.com/office/drawing/2014/main" val="2271058968"/>
                    </a:ext>
                  </a:extLst>
                </a:gridCol>
                <a:gridCol w="1530229">
                  <a:extLst>
                    <a:ext uri="{9D8B030D-6E8A-4147-A177-3AD203B41FA5}">
                      <a16:colId xmlns:a16="http://schemas.microsoft.com/office/drawing/2014/main" val="213670198"/>
                    </a:ext>
                  </a:extLst>
                </a:gridCol>
              </a:tblGrid>
              <a:tr h="370840">
                <a:tc>
                  <a:txBody>
                    <a:bodyPr/>
                    <a:lstStyle/>
                    <a:p>
                      <a:r>
                        <a:rPr lang="it-IT" sz="1800" b="0" dirty="0">
                          <a:solidFill>
                            <a:schemeClr val="tx1"/>
                          </a:solidFill>
                        </a:rPr>
                        <a:t>Bianca</a:t>
                      </a:r>
                      <a:endParaRPr lang="it-IT" b="0" dirty="0">
                        <a:solidFill>
                          <a:schemeClr val="tx1"/>
                        </a:solidFill>
                      </a:endParaRP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Castani</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31</a:t>
                      </a:r>
                    </a:p>
                  </a:txBody>
                  <a:tcPr>
                    <a:solidFill>
                      <a:schemeClr val="bg2"/>
                    </a:solidFill>
                  </a:tcPr>
                </a:tc>
                <a:extLst>
                  <a:ext uri="{0D108BD9-81ED-4DB2-BD59-A6C34878D82A}">
                    <a16:rowId xmlns:a16="http://schemas.microsoft.com/office/drawing/2014/main" val="1647413224"/>
                  </a:ext>
                </a:extLst>
              </a:tr>
            </a:tbl>
          </a:graphicData>
        </a:graphic>
      </p:graphicFrame>
    </p:spTree>
    <p:extLst>
      <p:ext uri="{BB962C8B-B14F-4D97-AF65-F5344CB8AC3E}">
        <p14:creationId xmlns:p14="http://schemas.microsoft.com/office/powerpoint/2010/main" val="21907699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92D8B0-6F44-E754-1BCE-739B90CFC8E9}"/>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4B75D741-EB6B-EAFF-1B35-EF301178F71A}"/>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Richiamo su spazio latente</a:t>
            </a:r>
          </a:p>
        </p:txBody>
      </p:sp>
      <p:grpSp>
        <p:nvGrpSpPr>
          <p:cNvPr id="8" name="Elemento grafico 13">
            <a:extLst>
              <a:ext uri="{FF2B5EF4-FFF2-40B4-BE49-F238E27FC236}">
                <a16:creationId xmlns:a16="http://schemas.microsoft.com/office/drawing/2014/main" id="{357A7530-4A39-0567-0A5F-C538ED55BC31}"/>
              </a:ext>
            </a:extLst>
          </p:cNvPr>
          <p:cNvGrpSpPr/>
          <p:nvPr/>
        </p:nvGrpSpPr>
        <p:grpSpPr>
          <a:xfrm>
            <a:off x="3915708" y="2909494"/>
            <a:ext cx="586379" cy="586379"/>
            <a:chOff x="8279598" y="831469"/>
            <a:chExt cx="173793" cy="173793"/>
          </a:xfrm>
          <a:solidFill>
            <a:schemeClr val="accent2"/>
          </a:solidFill>
        </p:grpSpPr>
        <p:sp>
          <p:nvSpPr>
            <p:cNvPr id="9" name="Figura a mano libera: forma 63">
              <a:extLst>
                <a:ext uri="{FF2B5EF4-FFF2-40B4-BE49-F238E27FC236}">
                  <a16:creationId xmlns:a16="http://schemas.microsoft.com/office/drawing/2014/main" id="{4946CD7C-E672-0E04-795E-A937631E3312}"/>
                </a:ext>
              </a:extLst>
            </p:cNvPr>
            <p:cNvSpPr/>
            <p:nvPr/>
          </p:nvSpPr>
          <p:spPr>
            <a:xfrm>
              <a:off x="8395701" y="870410"/>
              <a:ext cx="19470" cy="19470"/>
            </a:xfrm>
            <a:custGeom>
              <a:avLst/>
              <a:gdLst>
                <a:gd name="connsiteX0" fmla="*/ 0 w 19470"/>
                <a:gd name="connsiteY0" fmla="*/ 0 h 19470"/>
                <a:gd name="connsiteX1" fmla="*/ 0 w 19470"/>
                <a:gd name="connsiteY1" fmla="*/ 19471 h 19470"/>
                <a:gd name="connsiteX2" fmla="*/ 19470 w 19470"/>
                <a:gd name="connsiteY2" fmla="*/ 19471 h 19470"/>
                <a:gd name="connsiteX3" fmla="*/ 19470 w 19470"/>
                <a:gd name="connsiteY3" fmla="*/ 0 h 19470"/>
                <a:gd name="connsiteX4" fmla="*/ 0 w 19470"/>
                <a:gd name="connsiteY4" fmla="*/ 0 h 19470"/>
                <a:gd name="connsiteX5" fmla="*/ 0 w 19470"/>
                <a:gd name="connsiteY5" fmla="*/ 0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70" h="19470">
                  <a:moveTo>
                    <a:pt x="0" y="0"/>
                  </a:moveTo>
                  <a:lnTo>
                    <a:pt x="0" y="19471"/>
                  </a:lnTo>
                  <a:lnTo>
                    <a:pt x="19470" y="19471"/>
                  </a:lnTo>
                  <a:lnTo>
                    <a:pt x="19470" y="0"/>
                  </a:lnTo>
                  <a:lnTo>
                    <a:pt x="0" y="0"/>
                  </a:lnTo>
                  <a:lnTo>
                    <a:pt x="0" y="0"/>
                  </a:lnTo>
                  <a:close/>
                </a:path>
              </a:pathLst>
            </a:custGeom>
            <a:grpFill/>
            <a:ln w="0" cap="flat">
              <a:noFill/>
              <a:prstDash val="solid"/>
              <a:miter/>
            </a:ln>
          </p:spPr>
          <p:txBody>
            <a:bodyPr rtlCol="0" anchor="ctr"/>
            <a:lstStyle/>
            <a:p>
              <a:endParaRPr lang="it-IT"/>
            </a:p>
          </p:txBody>
        </p:sp>
        <p:sp>
          <p:nvSpPr>
            <p:cNvPr id="10" name="Figura a mano libera: forma 64">
              <a:extLst>
                <a:ext uri="{FF2B5EF4-FFF2-40B4-BE49-F238E27FC236}">
                  <a16:creationId xmlns:a16="http://schemas.microsoft.com/office/drawing/2014/main" id="{8D764C7E-5956-E646-85A9-82DB3031E718}"/>
                </a:ext>
              </a:extLst>
            </p:cNvPr>
            <p:cNvSpPr/>
            <p:nvPr/>
          </p:nvSpPr>
          <p:spPr>
            <a:xfrm>
              <a:off x="8376230" y="850940"/>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11" name="Figura a mano libera: forma 65">
              <a:extLst>
                <a:ext uri="{FF2B5EF4-FFF2-40B4-BE49-F238E27FC236}">
                  <a16:creationId xmlns:a16="http://schemas.microsoft.com/office/drawing/2014/main" id="{BDE97E74-47C7-840C-4176-E4A6226B1459}"/>
                </a:ext>
              </a:extLst>
            </p:cNvPr>
            <p:cNvSpPr/>
            <p:nvPr/>
          </p:nvSpPr>
          <p:spPr>
            <a:xfrm>
              <a:off x="8357480" y="831469"/>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12" name="Figura a mano libera: forma 66">
              <a:extLst>
                <a:ext uri="{FF2B5EF4-FFF2-40B4-BE49-F238E27FC236}">
                  <a16:creationId xmlns:a16="http://schemas.microsoft.com/office/drawing/2014/main" id="{5671BCBA-E406-4423-AC43-EDD25EB87FF8}"/>
                </a:ext>
              </a:extLst>
            </p:cNvPr>
            <p:cNvSpPr/>
            <p:nvPr/>
          </p:nvSpPr>
          <p:spPr>
            <a:xfrm>
              <a:off x="8279598" y="889160"/>
              <a:ext cx="173793" cy="58411"/>
            </a:xfrm>
            <a:custGeom>
              <a:avLst/>
              <a:gdLst>
                <a:gd name="connsiteX0" fmla="*/ 154323 w 173793"/>
                <a:gd name="connsiteY0" fmla="*/ 38941 h 58411"/>
                <a:gd name="connsiteX1" fmla="*/ 173794 w 173793"/>
                <a:gd name="connsiteY1" fmla="*/ 38941 h 58411"/>
                <a:gd name="connsiteX2" fmla="*/ 173794 w 173793"/>
                <a:gd name="connsiteY2" fmla="*/ 19471 h 58411"/>
                <a:gd name="connsiteX3" fmla="*/ 154323 w 173793"/>
                <a:gd name="connsiteY3" fmla="*/ 19471 h 58411"/>
                <a:gd name="connsiteX4" fmla="*/ 154323 w 173793"/>
                <a:gd name="connsiteY4" fmla="*/ 0 h 58411"/>
                <a:gd name="connsiteX5" fmla="*/ 134852 w 173793"/>
                <a:gd name="connsiteY5" fmla="*/ 0 h 58411"/>
                <a:gd name="connsiteX6" fmla="*/ 134852 w 173793"/>
                <a:gd name="connsiteY6" fmla="*/ 19471 h 58411"/>
                <a:gd name="connsiteX7" fmla="*/ 0 w 173793"/>
                <a:gd name="connsiteY7" fmla="*/ 19471 h 58411"/>
                <a:gd name="connsiteX8" fmla="*/ 0 w 173793"/>
                <a:gd name="connsiteY8" fmla="*/ 38941 h 58411"/>
                <a:gd name="connsiteX9" fmla="*/ 134852 w 173793"/>
                <a:gd name="connsiteY9" fmla="*/ 38941 h 58411"/>
                <a:gd name="connsiteX10" fmla="*/ 134852 w 173793"/>
                <a:gd name="connsiteY10" fmla="*/ 58412 h 58411"/>
                <a:gd name="connsiteX11" fmla="*/ 154323 w 173793"/>
                <a:gd name="connsiteY11" fmla="*/ 58412 h 58411"/>
                <a:gd name="connsiteX12" fmla="*/ 154323 w 173793"/>
                <a:gd name="connsiteY12" fmla="*/ 38941 h 5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3793" h="58411">
                  <a:moveTo>
                    <a:pt x="154323" y="38941"/>
                  </a:moveTo>
                  <a:lnTo>
                    <a:pt x="173794" y="38941"/>
                  </a:lnTo>
                  <a:lnTo>
                    <a:pt x="173794" y="19471"/>
                  </a:lnTo>
                  <a:lnTo>
                    <a:pt x="154323" y="19471"/>
                  </a:lnTo>
                  <a:lnTo>
                    <a:pt x="154323" y="0"/>
                  </a:lnTo>
                  <a:lnTo>
                    <a:pt x="134852" y="0"/>
                  </a:lnTo>
                  <a:lnTo>
                    <a:pt x="134852" y="19471"/>
                  </a:lnTo>
                  <a:lnTo>
                    <a:pt x="0" y="19471"/>
                  </a:lnTo>
                  <a:lnTo>
                    <a:pt x="0" y="38941"/>
                  </a:lnTo>
                  <a:lnTo>
                    <a:pt x="134852" y="38941"/>
                  </a:lnTo>
                  <a:lnTo>
                    <a:pt x="134852" y="58412"/>
                  </a:lnTo>
                  <a:lnTo>
                    <a:pt x="154323" y="58412"/>
                  </a:lnTo>
                  <a:lnTo>
                    <a:pt x="154323" y="38941"/>
                  </a:lnTo>
                  <a:close/>
                </a:path>
              </a:pathLst>
            </a:custGeom>
            <a:grpFill/>
            <a:ln w="0" cap="flat">
              <a:noFill/>
              <a:prstDash val="solid"/>
              <a:miter/>
            </a:ln>
          </p:spPr>
          <p:txBody>
            <a:bodyPr rtlCol="0" anchor="ctr"/>
            <a:lstStyle/>
            <a:p>
              <a:endParaRPr lang="it-IT" dirty="0"/>
            </a:p>
          </p:txBody>
        </p:sp>
        <p:sp>
          <p:nvSpPr>
            <p:cNvPr id="13" name="Figura a mano libera: forma 67">
              <a:extLst>
                <a:ext uri="{FF2B5EF4-FFF2-40B4-BE49-F238E27FC236}">
                  <a16:creationId xmlns:a16="http://schemas.microsoft.com/office/drawing/2014/main" id="{548B189A-C868-90C8-F7EB-BA830BC28579}"/>
                </a:ext>
              </a:extLst>
            </p:cNvPr>
            <p:cNvSpPr/>
            <p:nvPr/>
          </p:nvSpPr>
          <p:spPr>
            <a:xfrm>
              <a:off x="8395701" y="946851"/>
              <a:ext cx="19470" cy="19470"/>
            </a:xfrm>
            <a:custGeom>
              <a:avLst/>
              <a:gdLst>
                <a:gd name="connsiteX0" fmla="*/ 19470 w 19470"/>
                <a:gd name="connsiteY0" fmla="*/ 0 h 19470"/>
                <a:gd name="connsiteX1" fmla="*/ 0 w 19470"/>
                <a:gd name="connsiteY1" fmla="*/ 0 h 19470"/>
                <a:gd name="connsiteX2" fmla="*/ 0 w 19470"/>
                <a:gd name="connsiteY2" fmla="*/ 19471 h 19470"/>
                <a:gd name="connsiteX3" fmla="*/ 19470 w 19470"/>
                <a:gd name="connsiteY3" fmla="*/ 19471 h 19470"/>
                <a:gd name="connsiteX4" fmla="*/ 1947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0" y="0"/>
                  </a:moveTo>
                  <a:lnTo>
                    <a:pt x="0" y="0"/>
                  </a:lnTo>
                  <a:lnTo>
                    <a:pt x="0" y="19471"/>
                  </a:lnTo>
                  <a:lnTo>
                    <a:pt x="19470" y="19471"/>
                  </a:lnTo>
                  <a:lnTo>
                    <a:pt x="19470" y="0"/>
                  </a:lnTo>
                  <a:close/>
                </a:path>
              </a:pathLst>
            </a:custGeom>
            <a:grpFill/>
            <a:ln w="0" cap="flat">
              <a:noFill/>
              <a:prstDash val="solid"/>
              <a:miter/>
            </a:ln>
          </p:spPr>
          <p:txBody>
            <a:bodyPr rtlCol="0" anchor="ctr"/>
            <a:lstStyle/>
            <a:p>
              <a:endParaRPr lang="it-IT"/>
            </a:p>
          </p:txBody>
        </p:sp>
        <p:sp>
          <p:nvSpPr>
            <p:cNvPr id="14" name="Figura a mano libera: forma 68">
              <a:extLst>
                <a:ext uri="{FF2B5EF4-FFF2-40B4-BE49-F238E27FC236}">
                  <a16:creationId xmlns:a16="http://schemas.microsoft.com/office/drawing/2014/main" id="{9446DF7A-1103-E360-FF43-D52BF4802010}"/>
                </a:ext>
              </a:extLst>
            </p:cNvPr>
            <p:cNvSpPr/>
            <p:nvPr/>
          </p:nvSpPr>
          <p:spPr>
            <a:xfrm>
              <a:off x="8376230" y="966321"/>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sp>
          <p:nvSpPr>
            <p:cNvPr id="15" name="Figura a mano libera: forma 69">
              <a:extLst>
                <a:ext uri="{FF2B5EF4-FFF2-40B4-BE49-F238E27FC236}">
                  <a16:creationId xmlns:a16="http://schemas.microsoft.com/office/drawing/2014/main" id="{FDFEBC6C-9D6D-56B3-0360-22B2A2DA425D}"/>
                </a:ext>
              </a:extLst>
            </p:cNvPr>
            <p:cNvSpPr/>
            <p:nvPr/>
          </p:nvSpPr>
          <p:spPr>
            <a:xfrm>
              <a:off x="8356759" y="985792"/>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grpSp>
      <p:grpSp>
        <p:nvGrpSpPr>
          <p:cNvPr id="24" name="Elemento grafico 13">
            <a:extLst>
              <a:ext uri="{FF2B5EF4-FFF2-40B4-BE49-F238E27FC236}">
                <a16:creationId xmlns:a16="http://schemas.microsoft.com/office/drawing/2014/main" id="{5D666189-C7DC-C8CB-87AC-D1A4F9AACEE5}"/>
              </a:ext>
            </a:extLst>
          </p:cNvPr>
          <p:cNvGrpSpPr/>
          <p:nvPr/>
        </p:nvGrpSpPr>
        <p:grpSpPr>
          <a:xfrm>
            <a:off x="3948550" y="4898761"/>
            <a:ext cx="586379" cy="586379"/>
            <a:chOff x="8279598" y="831469"/>
            <a:chExt cx="173793" cy="173793"/>
          </a:xfrm>
          <a:solidFill>
            <a:schemeClr val="accent2"/>
          </a:solidFill>
        </p:grpSpPr>
        <p:sp>
          <p:nvSpPr>
            <p:cNvPr id="25" name="Figura a mano libera: forma 63">
              <a:extLst>
                <a:ext uri="{FF2B5EF4-FFF2-40B4-BE49-F238E27FC236}">
                  <a16:creationId xmlns:a16="http://schemas.microsoft.com/office/drawing/2014/main" id="{6188B07E-B77C-BA61-B007-D2EC91D47B5B}"/>
                </a:ext>
              </a:extLst>
            </p:cNvPr>
            <p:cNvSpPr/>
            <p:nvPr/>
          </p:nvSpPr>
          <p:spPr>
            <a:xfrm>
              <a:off x="8395701" y="870410"/>
              <a:ext cx="19470" cy="19470"/>
            </a:xfrm>
            <a:custGeom>
              <a:avLst/>
              <a:gdLst>
                <a:gd name="connsiteX0" fmla="*/ 0 w 19470"/>
                <a:gd name="connsiteY0" fmla="*/ 0 h 19470"/>
                <a:gd name="connsiteX1" fmla="*/ 0 w 19470"/>
                <a:gd name="connsiteY1" fmla="*/ 19471 h 19470"/>
                <a:gd name="connsiteX2" fmla="*/ 19470 w 19470"/>
                <a:gd name="connsiteY2" fmla="*/ 19471 h 19470"/>
                <a:gd name="connsiteX3" fmla="*/ 19470 w 19470"/>
                <a:gd name="connsiteY3" fmla="*/ 0 h 19470"/>
                <a:gd name="connsiteX4" fmla="*/ 0 w 19470"/>
                <a:gd name="connsiteY4" fmla="*/ 0 h 19470"/>
                <a:gd name="connsiteX5" fmla="*/ 0 w 19470"/>
                <a:gd name="connsiteY5" fmla="*/ 0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70" h="19470">
                  <a:moveTo>
                    <a:pt x="0" y="0"/>
                  </a:moveTo>
                  <a:lnTo>
                    <a:pt x="0" y="19471"/>
                  </a:lnTo>
                  <a:lnTo>
                    <a:pt x="19470" y="19471"/>
                  </a:lnTo>
                  <a:lnTo>
                    <a:pt x="19470" y="0"/>
                  </a:lnTo>
                  <a:lnTo>
                    <a:pt x="0" y="0"/>
                  </a:lnTo>
                  <a:lnTo>
                    <a:pt x="0" y="0"/>
                  </a:lnTo>
                  <a:close/>
                </a:path>
              </a:pathLst>
            </a:custGeom>
            <a:grpFill/>
            <a:ln w="0" cap="flat">
              <a:noFill/>
              <a:prstDash val="solid"/>
              <a:miter/>
            </a:ln>
          </p:spPr>
          <p:txBody>
            <a:bodyPr rtlCol="0" anchor="ctr"/>
            <a:lstStyle/>
            <a:p>
              <a:endParaRPr lang="it-IT"/>
            </a:p>
          </p:txBody>
        </p:sp>
        <p:sp>
          <p:nvSpPr>
            <p:cNvPr id="26" name="Figura a mano libera: forma 64">
              <a:extLst>
                <a:ext uri="{FF2B5EF4-FFF2-40B4-BE49-F238E27FC236}">
                  <a16:creationId xmlns:a16="http://schemas.microsoft.com/office/drawing/2014/main" id="{BC2F0289-4F81-283B-F0A9-FCF0361E1B50}"/>
                </a:ext>
              </a:extLst>
            </p:cNvPr>
            <p:cNvSpPr/>
            <p:nvPr/>
          </p:nvSpPr>
          <p:spPr>
            <a:xfrm>
              <a:off x="8376230" y="850940"/>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27" name="Figura a mano libera: forma 65">
              <a:extLst>
                <a:ext uri="{FF2B5EF4-FFF2-40B4-BE49-F238E27FC236}">
                  <a16:creationId xmlns:a16="http://schemas.microsoft.com/office/drawing/2014/main" id="{61FA2026-5D2A-3C8D-0803-142C47FE0ADC}"/>
                </a:ext>
              </a:extLst>
            </p:cNvPr>
            <p:cNvSpPr/>
            <p:nvPr/>
          </p:nvSpPr>
          <p:spPr>
            <a:xfrm>
              <a:off x="8357480" y="831469"/>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28" name="Figura a mano libera: forma 66">
              <a:extLst>
                <a:ext uri="{FF2B5EF4-FFF2-40B4-BE49-F238E27FC236}">
                  <a16:creationId xmlns:a16="http://schemas.microsoft.com/office/drawing/2014/main" id="{77FAECB0-27B3-9163-B960-CADC453791DD}"/>
                </a:ext>
              </a:extLst>
            </p:cNvPr>
            <p:cNvSpPr/>
            <p:nvPr/>
          </p:nvSpPr>
          <p:spPr>
            <a:xfrm>
              <a:off x="8279598" y="889160"/>
              <a:ext cx="173793" cy="58411"/>
            </a:xfrm>
            <a:custGeom>
              <a:avLst/>
              <a:gdLst>
                <a:gd name="connsiteX0" fmla="*/ 154323 w 173793"/>
                <a:gd name="connsiteY0" fmla="*/ 38941 h 58411"/>
                <a:gd name="connsiteX1" fmla="*/ 173794 w 173793"/>
                <a:gd name="connsiteY1" fmla="*/ 38941 h 58411"/>
                <a:gd name="connsiteX2" fmla="*/ 173794 w 173793"/>
                <a:gd name="connsiteY2" fmla="*/ 19471 h 58411"/>
                <a:gd name="connsiteX3" fmla="*/ 154323 w 173793"/>
                <a:gd name="connsiteY3" fmla="*/ 19471 h 58411"/>
                <a:gd name="connsiteX4" fmla="*/ 154323 w 173793"/>
                <a:gd name="connsiteY4" fmla="*/ 0 h 58411"/>
                <a:gd name="connsiteX5" fmla="*/ 134852 w 173793"/>
                <a:gd name="connsiteY5" fmla="*/ 0 h 58411"/>
                <a:gd name="connsiteX6" fmla="*/ 134852 w 173793"/>
                <a:gd name="connsiteY6" fmla="*/ 19471 h 58411"/>
                <a:gd name="connsiteX7" fmla="*/ 0 w 173793"/>
                <a:gd name="connsiteY7" fmla="*/ 19471 h 58411"/>
                <a:gd name="connsiteX8" fmla="*/ 0 w 173793"/>
                <a:gd name="connsiteY8" fmla="*/ 38941 h 58411"/>
                <a:gd name="connsiteX9" fmla="*/ 134852 w 173793"/>
                <a:gd name="connsiteY9" fmla="*/ 38941 h 58411"/>
                <a:gd name="connsiteX10" fmla="*/ 134852 w 173793"/>
                <a:gd name="connsiteY10" fmla="*/ 58412 h 58411"/>
                <a:gd name="connsiteX11" fmla="*/ 154323 w 173793"/>
                <a:gd name="connsiteY11" fmla="*/ 58412 h 58411"/>
                <a:gd name="connsiteX12" fmla="*/ 154323 w 173793"/>
                <a:gd name="connsiteY12" fmla="*/ 38941 h 5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3793" h="58411">
                  <a:moveTo>
                    <a:pt x="154323" y="38941"/>
                  </a:moveTo>
                  <a:lnTo>
                    <a:pt x="173794" y="38941"/>
                  </a:lnTo>
                  <a:lnTo>
                    <a:pt x="173794" y="19471"/>
                  </a:lnTo>
                  <a:lnTo>
                    <a:pt x="154323" y="19471"/>
                  </a:lnTo>
                  <a:lnTo>
                    <a:pt x="154323" y="0"/>
                  </a:lnTo>
                  <a:lnTo>
                    <a:pt x="134852" y="0"/>
                  </a:lnTo>
                  <a:lnTo>
                    <a:pt x="134852" y="19471"/>
                  </a:lnTo>
                  <a:lnTo>
                    <a:pt x="0" y="19471"/>
                  </a:lnTo>
                  <a:lnTo>
                    <a:pt x="0" y="38941"/>
                  </a:lnTo>
                  <a:lnTo>
                    <a:pt x="134852" y="38941"/>
                  </a:lnTo>
                  <a:lnTo>
                    <a:pt x="134852" y="58412"/>
                  </a:lnTo>
                  <a:lnTo>
                    <a:pt x="154323" y="58412"/>
                  </a:lnTo>
                  <a:lnTo>
                    <a:pt x="154323" y="38941"/>
                  </a:lnTo>
                  <a:close/>
                </a:path>
              </a:pathLst>
            </a:custGeom>
            <a:grpFill/>
            <a:ln w="0" cap="flat">
              <a:noFill/>
              <a:prstDash val="solid"/>
              <a:miter/>
            </a:ln>
          </p:spPr>
          <p:txBody>
            <a:bodyPr rtlCol="0" anchor="ctr"/>
            <a:lstStyle/>
            <a:p>
              <a:endParaRPr lang="it-IT" dirty="0"/>
            </a:p>
          </p:txBody>
        </p:sp>
        <p:sp>
          <p:nvSpPr>
            <p:cNvPr id="29" name="Figura a mano libera: forma 67">
              <a:extLst>
                <a:ext uri="{FF2B5EF4-FFF2-40B4-BE49-F238E27FC236}">
                  <a16:creationId xmlns:a16="http://schemas.microsoft.com/office/drawing/2014/main" id="{D692566C-9FE8-E414-3D5C-FAD524B5E2D8}"/>
                </a:ext>
              </a:extLst>
            </p:cNvPr>
            <p:cNvSpPr/>
            <p:nvPr/>
          </p:nvSpPr>
          <p:spPr>
            <a:xfrm>
              <a:off x="8395701" y="946851"/>
              <a:ext cx="19470" cy="19470"/>
            </a:xfrm>
            <a:custGeom>
              <a:avLst/>
              <a:gdLst>
                <a:gd name="connsiteX0" fmla="*/ 19470 w 19470"/>
                <a:gd name="connsiteY0" fmla="*/ 0 h 19470"/>
                <a:gd name="connsiteX1" fmla="*/ 0 w 19470"/>
                <a:gd name="connsiteY1" fmla="*/ 0 h 19470"/>
                <a:gd name="connsiteX2" fmla="*/ 0 w 19470"/>
                <a:gd name="connsiteY2" fmla="*/ 19471 h 19470"/>
                <a:gd name="connsiteX3" fmla="*/ 19470 w 19470"/>
                <a:gd name="connsiteY3" fmla="*/ 19471 h 19470"/>
                <a:gd name="connsiteX4" fmla="*/ 1947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0" y="0"/>
                  </a:moveTo>
                  <a:lnTo>
                    <a:pt x="0" y="0"/>
                  </a:lnTo>
                  <a:lnTo>
                    <a:pt x="0" y="19471"/>
                  </a:lnTo>
                  <a:lnTo>
                    <a:pt x="19470" y="19471"/>
                  </a:lnTo>
                  <a:lnTo>
                    <a:pt x="19470" y="0"/>
                  </a:lnTo>
                  <a:close/>
                </a:path>
              </a:pathLst>
            </a:custGeom>
            <a:grpFill/>
            <a:ln w="0" cap="flat">
              <a:noFill/>
              <a:prstDash val="solid"/>
              <a:miter/>
            </a:ln>
          </p:spPr>
          <p:txBody>
            <a:bodyPr rtlCol="0" anchor="ctr"/>
            <a:lstStyle/>
            <a:p>
              <a:endParaRPr lang="it-IT"/>
            </a:p>
          </p:txBody>
        </p:sp>
        <p:sp>
          <p:nvSpPr>
            <p:cNvPr id="30" name="Figura a mano libera: forma 68">
              <a:extLst>
                <a:ext uri="{FF2B5EF4-FFF2-40B4-BE49-F238E27FC236}">
                  <a16:creationId xmlns:a16="http://schemas.microsoft.com/office/drawing/2014/main" id="{E90FD070-D0B4-5586-4212-2BFF35B3C13F}"/>
                </a:ext>
              </a:extLst>
            </p:cNvPr>
            <p:cNvSpPr/>
            <p:nvPr/>
          </p:nvSpPr>
          <p:spPr>
            <a:xfrm>
              <a:off x="8376230" y="966321"/>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sp>
          <p:nvSpPr>
            <p:cNvPr id="31" name="Figura a mano libera: forma 69">
              <a:extLst>
                <a:ext uri="{FF2B5EF4-FFF2-40B4-BE49-F238E27FC236}">
                  <a16:creationId xmlns:a16="http://schemas.microsoft.com/office/drawing/2014/main" id="{6FEC8554-A96B-93AC-6192-C1E08E0F3D20}"/>
                </a:ext>
              </a:extLst>
            </p:cNvPr>
            <p:cNvSpPr/>
            <p:nvPr/>
          </p:nvSpPr>
          <p:spPr>
            <a:xfrm>
              <a:off x="8356759" y="985792"/>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grpSp>
      <p:pic>
        <p:nvPicPr>
          <p:cNvPr id="33" name="Immagine 32" descr="Immagine che contiene persona, Viso umano, ritratto, sorriso&#10;&#10;Il contenuto generato dall'IA potrebbe non essere corretto.">
            <a:extLst>
              <a:ext uri="{FF2B5EF4-FFF2-40B4-BE49-F238E27FC236}">
                <a16:creationId xmlns:a16="http://schemas.microsoft.com/office/drawing/2014/main" id="{BCCA9C0D-505D-8962-38F5-CB4D8DE5D6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9628" y="2299996"/>
            <a:ext cx="1786891" cy="1786891"/>
          </a:xfrm>
          <a:prstGeom prst="rect">
            <a:avLst/>
          </a:prstGeom>
        </p:spPr>
      </p:pic>
      <p:pic>
        <p:nvPicPr>
          <p:cNvPr id="35" name="Immagine 34" descr="Immagine che contiene Viso umano, persona, ritratto, Barba umana&#10;&#10;Il contenuto generato dall'IA potrebbe non essere corretto.">
            <a:extLst>
              <a:ext uri="{FF2B5EF4-FFF2-40B4-BE49-F238E27FC236}">
                <a16:creationId xmlns:a16="http://schemas.microsoft.com/office/drawing/2014/main" id="{6A8495A6-CF97-4EA1-2B51-418C6D322F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9627" y="4298504"/>
            <a:ext cx="1786891" cy="1786891"/>
          </a:xfrm>
          <a:prstGeom prst="rect">
            <a:avLst/>
          </a:prstGeom>
        </p:spPr>
      </p:pic>
      <p:graphicFrame>
        <p:nvGraphicFramePr>
          <p:cNvPr id="38" name="Tabella 37">
            <a:extLst>
              <a:ext uri="{FF2B5EF4-FFF2-40B4-BE49-F238E27FC236}">
                <a16:creationId xmlns:a16="http://schemas.microsoft.com/office/drawing/2014/main" id="{2E31D775-3DD7-0AA6-0B82-672DFB355C3F}"/>
              </a:ext>
            </a:extLst>
          </p:cNvPr>
          <p:cNvGraphicFramePr>
            <a:graphicFrameLocks noGrp="1"/>
          </p:cNvGraphicFramePr>
          <p:nvPr>
            <p:extLst>
              <p:ext uri="{D42A27DB-BD31-4B8C-83A1-F6EECF244321}">
                <p14:modId xmlns:p14="http://schemas.microsoft.com/office/powerpoint/2010/main" val="2376655019"/>
              </p:ext>
            </p:extLst>
          </p:nvPr>
        </p:nvGraphicFramePr>
        <p:xfrm>
          <a:off x="4752507" y="1552132"/>
          <a:ext cx="6120916" cy="370840"/>
        </p:xfrm>
        <a:graphic>
          <a:graphicData uri="http://schemas.openxmlformats.org/drawingml/2006/table">
            <a:tbl>
              <a:tblPr firstRow="1" bandRow="1">
                <a:tableStyleId>{5C22544A-7EE6-4342-B048-85BDC9FD1C3A}</a:tableStyleId>
              </a:tblPr>
              <a:tblGrid>
                <a:gridCol w="1530229">
                  <a:extLst>
                    <a:ext uri="{9D8B030D-6E8A-4147-A177-3AD203B41FA5}">
                      <a16:colId xmlns:a16="http://schemas.microsoft.com/office/drawing/2014/main" val="1357711008"/>
                    </a:ext>
                  </a:extLst>
                </a:gridCol>
                <a:gridCol w="1530229">
                  <a:extLst>
                    <a:ext uri="{9D8B030D-6E8A-4147-A177-3AD203B41FA5}">
                      <a16:colId xmlns:a16="http://schemas.microsoft.com/office/drawing/2014/main" val="163009241"/>
                    </a:ext>
                  </a:extLst>
                </a:gridCol>
                <a:gridCol w="1530229">
                  <a:extLst>
                    <a:ext uri="{9D8B030D-6E8A-4147-A177-3AD203B41FA5}">
                      <a16:colId xmlns:a16="http://schemas.microsoft.com/office/drawing/2014/main" val="2271058968"/>
                    </a:ext>
                  </a:extLst>
                </a:gridCol>
                <a:gridCol w="1530229">
                  <a:extLst>
                    <a:ext uri="{9D8B030D-6E8A-4147-A177-3AD203B41FA5}">
                      <a16:colId xmlns:a16="http://schemas.microsoft.com/office/drawing/2014/main" val="213670198"/>
                    </a:ext>
                  </a:extLst>
                </a:gridCol>
              </a:tblGrid>
              <a:tr h="370840">
                <a:tc>
                  <a:txBody>
                    <a:bodyPr/>
                    <a:lstStyle/>
                    <a:p>
                      <a:r>
                        <a:rPr lang="it-IT" b="0" dirty="0">
                          <a:solidFill>
                            <a:schemeClr val="tx1"/>
                          </a:solidFill>
                        </a:rPr>
                        <a:t>Feature 1</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Feature 2</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Feature </a:t>
                      </a:r>
                      <a:r>
                        <a:rPr lang="it-IT" b="0" dirty="0" err="1">
                          <a:solidFill>
                            <a:schemeClr val="tx1"/>
                          </a:solidFill>
                        </a:rPr>
                        <a:t>N</a:t>
                      </a:r>
                      <a:endParaRPr lang="it-IT" b="0" dirty="0">
                        <a:solidFill>
                          <a:schemeClr val="tx1"/>
                        </a:solidFill>
                      </a:endParaRPr>
                    </a:p>
                  </a:txBody>
                  <a:tcPr>
                    <a:solidFill>
                      <a:schemeClr val="bg2"/>
                    </a:solidFill>
                  </a:tcPr>
                </a:tc>
                <a:extLst>
                  <a:ext uri="{0D108BD9-81ED-4DB2-BD59-A6C34878D82A}">
                    <a16:rowId xmlns:a16="http://schemas.microsoft.com/office/drawing/2014/main" val="1647413224"/>
                  </a:ext>
                </a:extLst>
              </a:tr>
            </a:tbl>
          </a:graphicData>
        </a:graphic>
      </p:graphicFrame>
      <p:graphicFrame>
        <p:nvGraphicFramePr>
          <p:cNvPr id="40" name="Tabella 39">
            <a:extLst>
              <a:ext uri="{FF2B5EF4-FFF2-40B4-BE49-F238E27FC236}">
                <a16:creationId xmlns:a16="http://schemas.microsoft.com/office/drawing/2014/main" id="{3145BA19-E925-5699-7F89-EC80B914D5EF}"/>
              </a:ext>
            </a:extLst>
          </p:cNvPr>
          <p:cNvGraphicFramePr>
            <a:graphicFrameLocks noGrp="1"/>
          </p:cNvGraphicFramePr>
          <p:nvPr>
            <p:extLst>
              <p:ext uri="{D42A27DB-BD31-4B8C-83A1-F6EECF244321}">
                <p14:modId xmlns:p14="http://schemas.microsoft.com/office/powerpoint/2010/main" val="4210571622"/>
              </p:ext>
            </p:extLst>
          </p:nvPr>
        </p:nvGraphicFramePr>
        <p:xfrm>
          <a:off x="4752507" y="3008035"/>
          <a:ext cx="6120916" cy="370840"/>
        </p:xfrm>
        <a:graphic>
          <a:graphicData uri="http://schemas.openxmlformats.org/drawingml/2006/table">
            <a:tbl>
              <a:tblPr firstRow="1" bandRow="1">
                <a:tableStyleId>{5C22544A-7EE6-4342-B048-85BDC9FD1C3A}</a:tableStyleId>
              </a:tblPr>
              <a:tblGrid>
                <a:gridCol w="1530229">
                  <a:extLst>
                    <a:ext uri="{9D8B030D-6E8A-4147-A177-3AD203B41FA5}">
                      <a16:colId xmlns:a16="http://schemas.microsoft.com/office/drawing/2014/main" val="1357711008"/>
                    </a:ext>
                  </a:extLst>
                </a:gridCol>
                <a:gridCol w="1530229">
                  <a:extLst>
                    <a:ext uri="{9D8B030D-6E8A-4147-A177-3AD203B41FA5}">
                      <a16:colId xmlns:a16="http://schemas.microsoft.com/office/drawing/2014/main" val="163009241"/>
                    </a:ext>
                  </a:extLst>
                </a:gridCol>
                <a:gridCol w="1530229">
                  <a:extLst>
                    <a:ext uri="{9D8B030D-6E8A-4147-A177-3AD203B41FA5}">
                      <a16:colId xmlns:a16="http://schemas.microsoft.com/office/drawing/2014/main" val="2271058968"/>
                    </a:ext>
                  </a:extLst>
                </a:gridCol>
                <a:gridCol w="1530229">
                  <a:extLst>
                    <a:ext uri="{9D8B030D-6E8A-4147-A177-3AD203B41FA5}">
                      <a16:colId xmlns:a16="http://schemas.microsoft.com/office/drawing/2014/main" val="213670198"/>
                    </a:ext>
                  </a:extLst>
                </a:gridCol>
              </a:tblGrid>
              <a:tr h="370840">
                <a:tc>
                  <a:txBody>
                    <a:bodyPr/>
                    <a:lstStyle/>
                    <a:p>
                      <a:r>
                        <a:rPr lang="it-IT" sz="1800" b="0" dirty="0">
                          <a:solidFill>
                            <a:schemeClr val="tx1"/>
                          </a:solidFill>
                        </a:rPr>
                        <a:t>0.8766</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0" dirty="0">
                          <a:solidFill>
                            <a:schemeClr val="tx1"/>
                          </a:solidFill>
                        </a:rPr>
                        <a:t>0.8104</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0" dirty="0">
                          <a:solidFill>
                            <a:schemeClr val="tx1"/>
                          </a:solidFill>
                        </a:rPr>
                        <a:t>…</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0" dirty="0">
                          <a:solidFill>
                            <a:schemeClr val="tx1"/>
                          </a:solidFill>
                        </a:rPr>
                        <a:t>0.9912</a:t>
                      </a:r>
                    </a:p>
                  </a:txBody>
                  <a:tcPr>
                    <a:solidFill>
                      <a:schemeClr val="bg2"/>
                    </a:solidFill>
                  </a:tcPr>
                </a:tc>
                <a:extLst>
                  <a:ext uri="{0D108BD9-81ED-4DB2-BD59-A6C34878D82A}">
                    <a16:rowId xmlns:a16="http://schemas.microsoft.com/office/drawing/2014/main" val="1647413224"/>
                  </a:ext>
                </a:extLst>
              </a:tr>
            </a:tbl>
          </a:graphicData>
        </a:graphic>
      </p:graphicFrame>
      <p:graphicFrame>
        <p:nvGraphicFramePr>
          <p:cNvPr id="41" name="Tabella 40">
            <a:extLst>
              <a:ext uri="{FF2B5EF4-FFF2-40B4-BE49-F238E27FC236}">
                <a16:creationId xmlns:a16="http://schemas.microsoft.com/office/drawing/2014/main" id="{18DD2BCF-F0AF-802F-F1CD-8259B630D962}"/>
              </a:ext>
            </a:extLst>
          </p:cNvPr>
          <p:cNvGraphicFramePr>
            <a:graphicFrameLocks noGrp="1"/>
          </p:cNvGraphicFramePr>
          <p:nvPr>
            <p:extLst>
              <p:ext uri="{D42A27DB-BD31-4B8C-83A1-F6EECF244321}">
                <p14:modId xmlns:p14="http://schemas.microsoft.com/office/powerpoint/2010/main" val="3526974865"/>
              </p:ext>
            </p:extLst>
          </p:nvPr>
        </p:nvGraphicFramePr>
        <p:xfrm>
          <a:off x="4732011" y="5006529"/>
          <a:ext cx="6120916" cy="370840"/>
        </p:xfrm>
        <a:graphic>
          <a:graphicData uri="http://schemas.openxmlformats.org/drawingml/2006/table">
            <a:tbl>
              <a:tblPr firstRow="1" bandRow="1">
                <a:tableStyleId>{5C22544A-7EE6-4342-B048-85BDC9FD1C3A}</a:tableStyleId>
              </a:tblPr>
              <a:tblGrid>
                <a:gridCol w="1530229">
                  <a:extLst>
                    <a:ext uri="{9D8B030D-6E8A-4147-A177-3AD203B41FA5}">
                      <a16:colId xmlns:a16="http://schemas.microsoft.com/office/drawing/2014/main" val="1357711008"/>
                    </a:ext>
                  </a:extLst>
                </a:gridCol>
                <a:gridCol w="1530229">
                  <a:extLst>
                    <a:ext uri="{9D8B030D-6E8A-4147-A177-3AD203B41FA5}">
                      <a16:colId xmlns:a16="http://schemas.microsoft.com/office/drawing/2014/main" val="163009241"/>
                    </a:ext>
                  </a:extLst>
                </a:gridCol>
                <a:gridCol w="1530229">
                  <a:extLst>
                    <a:ext uri="{9D8B030D-6E8A-4147-A177-3AD203B41FA5}">
                      <a16:colId xmlns:a16="http://schemas.microsoft.com/office/drawing/2014/main" val="2271058968"/>
                    </a:ext>
                  </a:extLst>
                </a:gridCol>
                <a:gridCol w="1530229">
                  <a:extLst>
                    <a:ext uri="{9D8B030D-6E8A-4147-A177-3AD203B41FA5}">
                      <a16:colId xmlns:a16="http://schemas.microsoft.com/office/drawing/2014/main" val="213670198"/>
                    </a:ext>
                  </a:extLst>
                </a:gridCol>
              </a:tblGrid>
              <a:tr h="370840">
                <a:tc>
                  <a:txBody>
                    <a:bodyPr/>
                    <a:lstStyle/>
                    <a:p>
                      <a:r>
                        <a:rPr lang="it-IT" sz="1800" b="0" dirty="0">
                          <a:solidFill>
                            <a:schemeClr val="tx1"/>
                          </a:solidFill>
                        </a:rPr>
                        <a:t>0.8102</a:t>
                      </a:r>
                      <a:endParaRPr lang="it-IT" b="0" dirty="0">
                        <a:solidFill>
                          <a:schemeClr val="tx1"/>
                        </a:solidFill>
                      </a:endParaRP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0.1291</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b="0" dirty="0">
                          <a:solidFill>
                            <a:schemeClr val="tx1"/>
                          </a:solidFill>
                        </a:rPr>
                        <a:t>0.4992</a:t>
                      </a:r>
                    </a:p>
                  </a:txBody>
                  <a:tcPr>
                    <a:solidFill>
                      <a:schemeClr val="bg2"/>
                    </a:solidFill>
                  </a:tcPr>
                </a:tc>
                <a:extLst>
                  <a:ext uri="{0D108BD9-81ED-4DB2-BD59-A6C34878D82A}">
                    <a16:rowId xmlns:a16="http://schemas.microsoft.com/office/drawing/2014/main" val="1647413224"/>
                  </a:ext>
                </a:extLst>
              </a:tr>
            </a:tbl>
          </a:graphicData>
        </a:graphic>
      </p:graphicFrame>
    </p:spTree>
    <p:extLst>
      <p:ext uri="{BB962C8B-B14F-4D97-AF65-F5344CB8AC3E}">
        <p14:creationId xmlns:p14="http://schemas.microsoft.com/office/powerpoint/2010/main" val="2471273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8F2814-B3A6-FB26-82D2-1A91193BC44E}"/>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CA7684B3-C531-BFB1-272A-8E49548282EE}"/>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Spazio latente in un VAE</a:t>
            </a:r>
          </a:p>
        </p:txBody>
      </p:sp>
      <p:sp>
        <p:nvSpPr>
          <p:cNvPr id="42" name="CasellaDiTesto 41">
            <a:extLst>
              <a:ext uri="{FF2B5EF4-FFF2-40B4-BE49-F238E27FC236}">
                <a16:creationId xmlns:a16="http://schemas.microsoft.com/office/drawing/2014/main" id="{209C9B39-2AC4-F036-1CE8-6EBD5DDFD912}"/>
              </a:ext>
            </a:extLst>
          </p:cNvPr>
          <p:cNvSpPr txBox="1"/>
          <p:nvPr/>
        </p:nvSpPr>
        <p:spPr>
          <a:xfrm>
            <a:off x="8557682" y="1678369"/>
            <a:ext cx="3120886" cy="2554545"/>
          </a:xfrm>
          <a:prstGeom prst="rect">
            <a:avLst/>
          </a:prstGeom>
          <a:noFill/>
        </p:spPr>
        <p:txBody>
          <a:bodyPr wrap="square" rtlCol="0">
            <a:spAutoFit/>
          </a:bodyPr>
          <a:lstStyle/>
          <a:p>
            <a:r>
              <a:rPr lang="it-IT" sz="1600" dirty="0"/>
              <a:t>Si preserva il concetto di </a:t>
            </a:r>
            <a:r>
              <a:rPr lang="it-IT" sz="1600" b="1" dirty="0"/>
              <a:t>dimensione</a:t>
            </a:r>
            <a:r>
              <a:rPr lang="it-IT" sz="1600" dirty="0"/>
              <a:t> dello spazio latente</a:t>
            </a:r>
          </a:p>
          <a:p>
            <a:endParaRPr lang="it-IT" sz="1600" dirty="0"/>
          </a:p>
          <a:p>
            <a:r>
              <a:rPr lang="it-IT" sz="1600" dirty="0"/>
              <a:t>Ad ogni dimensione viene associata una </a:t>
            </a:r>
            <a:r>
              <a:rPr lang="it-IT" sz="1600" b="1" dirty="0"/>
              <a:t>distribuzione gaussiana</a:t>
            </a:r>
            <a:r>
              <a:rPr lang="it-IT" sz="1600" dirty="0"/>
              <a:t> fatta da:</a:t>
            </a:r>
          </a:p>
          <a:p>
            <a:pPr marL="285750" indent="-285750">
              <a:buFontTx/>
              <a:buChar char="-"/>
            </a:pPr>
            <a:r>
              <a:rPr lang="it-IT" sz="1600" dirty="0"/>
              <a:t>Media </a:t>
            </a:r>
          </a:p>
          <a:p>
            <a:pPr marL="285750" indent="-285750">
              <a:buFontTx/>
              <a:buChar char="-"/>
            </a:pPr>
            <a:r>
              <a:rPr lang="it-IT" sz="1600" dirty="0"/>
              <a:t>Dev </a:t>
            </a:r>
            <a:r>
              <a:rPr lang="it-IT" sz="1600" dirty="0" err="1"/>
              <a:t>Std</a:t>
            </a:r>
            <a:endParaRPr lang="it-IT" sz="1600" dirty="0"/>
          </a:p>
          <a:p>
            <a:endParaRPr lang="it-IT" sz="1600" dirty="0"/>
          </a:p>
        </p:txBody>
      </p:sp>
      <p:pic>
        <p:nvPicPr>
          <p:cNvPr id="11" name="Elemento grafico 10">
            <a:extLst>
              <a:ext uri="{FF2B5EF4-FFF2-40B4-BE49-F238E27FC236}">
                <a16:creationId xmlns:a16="http://schemas.microsoft.com/office/drawing/2014/main" id="{8D795ABF-ED5A-5E0A-60DF-078763DAEDE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00999" y="4477621"/>
            <a:ext cx="2568363" cy="458636"/>
          </a:xfrm>
          <a:prstGeom prst="rect">
            <a:avLst/>
          </a:prstGeom>
        </p:spPr>
      </p:pic>
      <p:pic>
        <p:nvPicPr>
          <p:cNvPr id="7" name="Immagine 6" descr="Immagine che contiene Viso umano, schermata, uomo, persona&#10;&#10;Il contenuto generato dall'IA potrebbe non essere corretto.">
            <a:extLst>
              <a:ext uri="{FF2B5EF4-FFF2-40B4-BE49-F238E27FC236}">
                <a16:creationId xmlns:a16="http://schemas.microsoft.com/office/drawing/2014/main" id="{1BADB94C-0C9B-4167-9759-CF43AE599E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997" y="1415172"/>
            <a:ext cx="7772400" cy="4159284"/>
          </a:xfrm>
          <a:prstGeom prst="rect">
            <a:avLst/>
          </a:prstGeom>
        </p:spPr>
      </p:pic>
    </p:spTree>
    <p:extLst>
      <p:ext uri="{BB962C8B-B14F-4D97-AF65-F5344CB8AC3E}">
        <p14:creationId xmlns:p14="http://schemas.microsoft.com/office/powerpoint/2010/main" val="20401080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18D357-1351-74CE-75B4-1FCE6C60788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7280B214-66FB-3C70-717C-A477FB5F0596}"/>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Architettura</a:t>
            </a:r>
          </a:p>
        </p:txBody>
      </p:sp>
      <p:pic>
        <p:nvPicPr>
          <p:cNvPr id="11" name="Elemento grafico 10">
            <a:extLst>
              <a:ext uri="{FF2B5EF4-FFF2-40B4-BE49-F238E27FC236}">
                <a16:creationId xmlns:a16="http://schemas.microsoft.com/office/drawing/2014/main" id="{EDCA151B-A47C-5F46-0C92-DEF47F69AC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90535" y="5456928"/>
            <a:ext cx="1961419" cy="350253"/>
          </a:xfrm>
          <a:prstGeom prst="rect">
            <a:avLst/>
          </a:prstGeom>
        </p:spPr>
      </p:pic>
      <p:pic>
        <p:nvPicPr>
          <p:cNvPr id="7" name="Immagine 6" descr="Immagine che contiene schermata, Rettangolo, quadrato, linea&#10;&#10;Il contenuto generato dall'IA potrebbe non essere corretto.">
            <a:extLst>
              <a:ext uri="{FF2B5EF4-FFF2-40B4-BE49-F238E27FC236}">
                <a16:creationId xmlns:a16="http://schemas.microsoft.com/office/drawing/2014/main" id="{9E723E36-F2A8-3984-E66F-C31A0BF378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1914" y="1648547"/>
            <a:ext cx="10268464" cy="3808381"/>
          </a:xfrm>
          <a:prstGeom prst="rect">
            <a:avLst/>
          </a:prstGeom>
        </p:spPr>
      </p:pic>
      <p:pic>
        <p:nvPicPr>
          <p:cNvPr id="9" name="Elemento grafico 8">
            <a:extLst>
              <a:ext uri="{FF2B5EF4-FFF2-40B4-BE49-F238E27FC236}">
                <a16:creationId xmlns:a16="http://schemas.microsoft.com/office/drawing/2014/main" id="{54BB239C-646E-3D92-DB55-5EEED1A18D1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37217" y="5442827"/>
            <a:ext cx="1288588" cy="368168"/>
          </a:xfrm>
          <a:prstGeom prst="rect">
            <a:avLst/>
          </a:prstGeom>
        </p:spPr>
      </p:pic>
      <p:pic>
        <p:nvPicPr>
          <p:cNvPr id="12" name="Elemento grafico 11">
            <a:extLst>
              <a:ext uri="{FF2B5EF4-FFF2-40B4-BE49-F238E27FC236}">
                <a16:creationId xmlns:a16="http://schemas.microsoft.com/office/drawing/2014/main" id="{89A0995B-7458-DE50-A0D4-4291D971FAD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206571" y="5439013"/>
            <a:ext cx="1359391" cy="368168"/>
          </a:xfrm>
          <a:prstGeom prst="rect">
            <a:avLst/>
          </a:prstGeom>
        </p:spPr>
      </p:pic>
    </p:spTree>
    <p:extLst>
      <p:ext uri="{BB962C8B-B14F-4D97-AF65-F5344CB8AC3E}">
        <p14:creationId xmlns:p14="http://schemas.microsoft.com/office/powerpoint/2010/main" val="2777777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1B34CF-8196-AC56-01E1-F2C1EAFC4F7B}"/>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2AF6E75D-6E8D-DA7A-7F9D-2CFDCBCF7EF9}"/>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Funzione di costo</a:t>
            </a:r>
          </a:p>
        </p:txBody>
      </p:sp>
      <p:sp>
        <p:nvSpPr>
          <p:cNvPr id="3" name="CasellaDiTesto 2">
            <a:extLst>
              <a:ext uri="{FF2B5EF4-FFF2-40B4-BE49-F238E27FC236}">
                <a16:creationId xmlns:a16="http://schemas.microsoft.com/office/drawing/2014/main" id="{3E85AB33-A2CD-452D-E4C3-1DC48BE4AF06}"/>
              </a:ext>
            </a:extLst>
          </p:cNvPr>
          <p:cNvSpPr txBox="1"/>
          <p:nvPr/>
        </p:nvSpPr>
        <p:spPr>
          <a:xfrm>
            <a:off x="649357" y="1630017"/>
            <a:ext cx="10740886" cy="1421287"/>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La funzione di costo dei VAE ha 2 obiettivi:</a:t>
            </a:r>
          </a:p>
          <a:p>
            <a:pPr marL="285750" indent="-285750">
              <a:lnSpc>
                <a:spcPct val="150000"/>
              </a:lnSpc>
              <a:buFont typeface="Arial" panose="020B0604020202020204" pitchFamily="34" charset="0"/>
              <a:buChar char="•"/>
            </a:pPr>
            <a:r>
              <a:rPr lang="it-IT" sz="2000" b="1" i="0" u="none" strike="noStrike" dirty="0">
                <a:solidFill>
                  <a:srgbClr val="000000"/>
                </a:solidFill>
                <a:effectLst/>
              </a:rPr>
              <a:t>Ricostruire </a:t>
            </a:r>
            <a:r>
              <a:rPr lang="it-IT" sz="2000" b="0" i="0" u="none" strike="noStrike" dirty="0">
                <a:solidFill>
                  <a:srgbClr val="000000"/>
                </a:solidFill>
                <a:effectLst/>
              </a:rPr>
              <a:t>bene i dati (come un </a:t>
            </a:r>
            <a:r>
              <a:rPr lang="it-IT" sz="2000" b="0" i="0" u="none" strike="noStrike" dirty="0" err="1">
                <a:solidFill>
                  <a:srgbClr val="000000"/>
                </a:solidFill>
                <a:effectLst/>
              </a:rPr>
              <a:t>autoencoder</a:t>
            </a:r>
            <a:r>
              <a:rPr lang="it-IT" sz="2000" b="0" i="0" u="none" strike="noStrike" dirty="0">
                <a:solidFill>
                  <a:srgbClr val="000000"/>
                </a:solidFill>
                <a:effectLst/>
              </a:rPr>
              <a:t>)</a:t>
            </a:r>
          </a:p>
          <a:p>
            <a:pPr marL="285750" indent="-285750">
              <a:lnSpc>
                <a:spcPct val="150000"/>
              </a:lnSpc>
              <a:buFont typeface="Arial" panose="020B0604020202020204" pitchFamily="34" charset="0"/>
              <a:buChar char="•"/>
            </a:pPr>
            <a:r>
              <a:rPr lang="it-IT" sz="2000" dirty="0">
                <a:solidFill>
                  <a:srgbClr val="000000"/>
                </a:solidFill>
              </a:rPr>
              <a:t>Mantenere lo spazio latente </a:t>
            </a:r>
            <a:r>
              <a:rPr lang="it-IT" sz="2000" b="1" dirty="0">
                <a:solidFill>
                  <a:srgbClr val="000000"/>
                </a:solidFill>
              </a:rPr>
              <a:t>ben strutturato</a:t>
            </a:r>
            <a:r>
              <a:rPr lang="it-IT" sz="2000" dirty="0">
                <a:solidFill>
                  <a:srgbClr val="000000"/>
                </a:solidFill>
              </a:rPr>
              <a:t> (regolarizzato)</a:t>
            </a:r>
            <a:endParaRPr lang="it-IT" sz="2000" b="1" i="0" u="none" strike="noStrike" dirty="0">
              <a:solidFill>
                <a:srgbClr val="000000"/>
              </a:solidFill>
              <a:effectLst/>
            </a:endParaRPr>
          </a:p>
        </p:txBody>
      </p:sp>
      <p:pic>
        <p:nvPicPr>
          <p:cNvPr id="8" name="Elemento grafico 7">
            <a:extLst>
              <a:ext uri="{FF2B5EF4-FFF2-40B4-BE49-F238E27FC236}">
                <a16:creationId xmlns:a16="http://schemas.microsoft.com/office/drawing/2014/main" id="{DAE7E133-ED2E-9EB6-A8A7-991978B483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9357" y="3676396"/>
            <a:ext cx="9198834" cy="1078484"/>
          </a:xfrm>
          <a:prstGeom prst="rect">
            <a:avLst/>
          </a:prstGeom>
        </p:spPr>
      </p:pic>
    </p:spTree>
    <p:extLst>
      <p:ext uri="{BB962C8B-B14F-4D97-AF65-F5344CB8AC3E}">
        <p14:creationId xmlns:p14="http://schemas.microsoft.com/office/powerpoint/2010/main" val="21628205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E5AEA-60D5-2A37-EDF6-90809F89AC47}"/>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7C7278CB-1B82-5FD2-E79B-4790A298C427}"/>
              </a:ext>
            </a:extLst>
          </p:cNvPr>
          <p:cNvSpPr>
            <a:spLocks noGrp="1"/>
          </p:cNvSpPr>
          <p:nvPr>
            <p:ph type="ctrTitle"/>
          </p:nvPr>
        </p:nvSpPr>
        <p:spPr>
          <a:xfrm>
            <a:off x="581913" y="502995"/>
            <a:ext cx="8891810" cy="912177"/>
          </a:xfrm>
        </p:spPr>
        <p:txBody>
          <a:bodyPr/>
          <a:lstStyle/>
          <a:p>
            <a:r>
              <a:rPr lang="it-IT" b="1" dirty="0" err="1">
                <a:latin typeface="Geist" pitchFamily="50" charset="0"/>
                <a:ea typeface="Geist" pitchFamily="50" charset="0"/>
                <a:cs typeface="Geist" pitchFamily="50" charset="0"/>
              </a:rPr>
              <a:t>Reconstruction</a:t>
            </a:r>
            <a:r>
              <a:rPr lang="it-IT" b="1" dirty="0">
                <a:latin typeface="Geist" pitchFamily="50" charset="0"/>
                <a:ea typeface="Geist" pitchFamily="50" charset="0"/>
                <a:cs typeface="Geist" pitchFamily="50" charset="0"/>
              </a:rPr>
              <a:t> </a:t>
            </a:r>
            <a:r>
              <a:rPr lang="it-IT" b="1" dirty="0" err="1">
                <a:latin typeface="Geist" pitchFamily="50" charset="0"/>
                <a:ea typeface="Geist" pitchFamily="50" charset="0"/>
                <a:cs typeface="Geist" pitchFamily="50" charset="0"/>
              </a:rPr>
              <a:t>loss</a:t>
            </a:r>
            <a:endParaRPr lang="it-IT" b="1" dirty="0">
              <a:latin typeface="Geist" pitchFamily="50" charset="0"/>
              <a:ea typeface="Geist" pitchFamily="50" charset="0"/>
              <a:cs typeface="Geist" pitchFamily="50" charset="0"/>
            </a:endParaRPr>
          </a:p>
        </p:txBody>
      </p:sp>
      <p:sp>
        <p:nvSpPr>
          <p:cNvPr id="3" name="CasellaDiTesto 2">
            <a:extLst>
              <a:ext uri="{FF2B5EF4-FFF2-40B4-BE49-F238E27FC236}">
                <a16:creationId xmlns:a16="http://schemas.microsoft.com/office/drawing/2014/main" id="{FAA1C686-DE09-2D24-A018-0B53845578F0}"/>
              </a:ext>
            </a:extLst>
          </p:cNvPr>
          <p:cNvSpPr txBox="1"/>
          <p:nvPr/>
        </p:nvSpPr>
        <p:spPr>
          <a:xfrm>
            <a:off x="649357" y="1630017"/>
            <a:ext cx="10740886" cy="2344616"/>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«Incoraggia» il decoder a ricostruire il dato originario</a:t>
            </a:r>
            <a:endParaRPr lang="it-IT" sz="2000" i="0" u="none" strike="noStrike" dirty="0">
              <a:solidFill>
                <a:srgbClr val="000000"/>
              </a:solidFill>
              <a:effectLst/>
            </a:endParaRPr>
          </a:p>
          <a:p>
            <a:pPr marL="342900" indent="-342900">
              <a:lnSpc>
                <a:spcPct val="150000"/>
              </a:lnSpc>
              <a:buFont typeface="Arial" panose="020B0604020202020204" pitchFamily="34" charset="0"/>
              <a:buChar char="•"/>
            </a:pPr>
            <a:r>
              <a:rPr lang="it-IT" sz="2000" dirty="0">
                <a:solidFill>
                  <a:srgbClr val="000000"/>
                </a:solidFill>
              </a:rPr>
              <a:t>Ricostruzioni </a:t>
            </a:r>
            <a:r>
              <a:rPr lang="it-IT" sz="2000" b="1" dirty="0">
                <a:solidFill>
                  <a:srgbClr val="000000"/>
                </a:solidFill>
              </a:rPr>
              <a:t>pessime</a:t>
            </a:r>
            <a:r>
              <a:rPr lang="it-IT" sz="2000" dirty="0">
                <a:solidFill>
                  <a:srgbClr val="000000"/>
                </a:solidFill>
              </a:rPr>
              <a:t> risultano in un </a:t>
            </a:r>
            <a:r>
              <a:rPr lang="it-IT" sz="2000" b="1" dirty="0">
                <a:solidFill>
                  <a:srgbClr val="000000"/>
                </a:solidFill>
              </a:rPr>
              <a:t>grande</a:t>
            </a:r>
            <a:r>
              <a:rPr lang="it-IT" sz="2000" dirty="0">
                <a:solidFill>
                  <a:srgbClr val="000000"/>
                </a:solidFill>
              </a:rPr>
              <a:t> contributo di questo termine</a:t>
            </a:r>
          </a:p>
          <a:p>
            <a:pPr marL="342900" indent="-342900">
              <a:lnSpc>
                <a:spcPct val="150000"/>
              </a:lnSpc>
              <a:buFont typeface="Arial" panose="020B0604020202020204" pitchFamily="34" charset="0"/>
              <a:buChar char="•"/>
            </a:pPr>
            <a:r>
              <a:rPr lang="it-IT" sz="2000" dirty="0">
                <a:solidFill>
                  <a:srgbClr val="000000"/>
                </a:solidFill>
              </a:rPr>
              <a:t>Ricostruzioni </a:t>
            </a:r>
            <a:r>
              <a:rPr lang="it-IT" sz="2000" b="1" dirty="0">
                <a:solidFill>
                  <a:srgbClr val="000000"/>
                </a:solidFill>
              </a:rPr>
              <a:t>buone</a:t>
            </a:r>
            <a:r>
              <a:rPr lang="it-IT" sz="2000" dirty="0">
                <a:solidFill>
                  <a:srgbClr val="000000"/>
                </a:solidFill>
              </a:rPr>
              <a:t> risultano in un </a:t>
            </a:r>
            <a:r>
              <a:rPr lang="it-IT" sz="2000" b="1" dirty="0">
                <a:solidFill>
                  <a:srgbClr val="000000"/>
                </a:solidFill>
              </a:rPr>
              <a:t>piccolo</a:t>
            </a:r>
            <a:r>
              <a:rPr lang="it-IT" sz="2000" dirty="0">
                <a:solidFill>
                  <a:srgbClr val="000000"/>
                </a:solidFill>
              </a:rPr>
              <a:t> contributo di questo termine</a:t>
            </a:r>
          </a:p>
          <a:p>
            <a:pPr marL="342900" indent="-342900">
              <a:lnSpc>
                <a:spcPct val="150000"/>
              </a:lnSpc>
              <a:buFont typeface="Arial" panose="020B0604020202020204" pitchFamily="34" charset="0"/>
              <a:buChar char="•"/>
            </a:pPr>
            <a:endParaRPr lang="it-IT" sz="2000" dirty="0">
              <a:solidFill>
                <a:srgbClr val="000000"/>
              </a:solidFill>
            </a:endParaRPr>
          </a:p>
          <a:p>
            <a:pPr>
              <a:lnSpc>
                <a:spcPct val="150000"/>
              </a:lnSpc>
            </a:pPr>
            <a:r>
              <a:rPr lang="it-IT" sz="2000" dirty="0">
                <a:solidFill>
                  <a:srgbClr val="000000"/>
                </a:solidFill>
              </a:rPr>
              <a:t>Per calcolarlo </a:t>
            </a:r>
            <a:r>
              <a:rPr lang="it-IT" sz="2000" b="1" dirty="0">
                <a:solidFill>
                  <a:srgbClr val="000000"/>
                </a:solidFill>
              </a:rPr>
              <a:t>in pratica</a:t>
            </a:r>
            <a:r>
              <a:rPr lang="it-IT" sz="2000" dirty="0">
                <a:solidFill>
                  <a:srgbClr val="000000"/>
                </a:solidFill>
              </a:rPr>
              <a:t> dobbiamo </a:t>
            </a:r>
            <a:r>
              <a:rPr lang="it-IT" sz="2000" b="1" dirty="0">
                <a:solidFill>
                  <a:srgbClr val="000000"/>
                </a:solidFill>
              </a:rPr>
              <a:t>scegliere una distribuzione</a:t>
            </a:r>
          </a:p>
        </p:txBody>
      </p:sp>
      <p:pic>
        <p:nvPicPr>
          <p:cNvPr id="5" name="Elemento grafico 4">
            <a:extLst>
              <a:ext uri="{FF2B5EF4-FFF2-40B4-BE49-F238E27FC236}">
                <a16:creationId xmlns:a16="http://schemas.microsoft.com/office/drawing/2014/main" id="{FED9370B-0490-465A-57AC-C63C3FB04C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39741" y="4447175"/>
            <a:ext cx="3716460" cy="506790"/>
          </a:xfrm>
          <a:prstGeom prst="rect">
            <a:avLst/>
          </a:prstGeom>
        </p:spPr>
      </p:pic>
    </p:spTree>
    <p:extLst>
      <p:ext uri="{BB962C8B-B14F-4D97-AF65-F5344CB8AC3E}">
        <p14:creationId xmlns:p14="http://schemas.microsoft.com/office/powerpoint/2010/main" val="41621823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18BD41-5A52-A6F7-12C4-40C9CF30FDF3}"/>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8BC4F7D3-BBE8-7F03-DB1D-F0CEA2BCD094}"/>
              </a:ext>
            </a:extLst>
          </p:cNvPr>
          <p:cNvSpPr>
            <a:spLocks noGrp="1"/>
          </p:cNvSpPr>
          <p:nvPr>
            <p:ph type="ctrTitle"/>
          </p:nvPr>
        </p:nvSpPr>
        <p:spPr>
          <a:xfrm>
            <a:off x="581913" y="502995"/>
            <a:ext cx="8891810" cy="912177"/>
          </a:xfrm>
        </p:spPr>
        <p:txBody>
          <a:bodyPr/>
          <a:lstStyle/>
          <a:p>
            <a:r>
              <a:rPr lang="it-IT" b="1" dirty="0" err="1">
                <a:latin typeface="Geist" pitchFamily="50" charset="0"/>
                <a:ea typeface="Geist" pitchFamily="50" charset="0"/>
                <a:cs typeface="Geist" pitchFamily="50" charset="0"/>
              </a:rPr>
              <a:t>Reconstruction</a:t>
            </a:r>
            <a:r>
              <a:rPr lang="it-IT" b="1" dirty="0">
                <a:latin typeface="Geist" pitchFamily="50" charset="0"/>
                <a:ea typeface="Geist" pitchFamily="50" charset="0"/>
                <a:cs typeface="Geist" pitchFamily="50" charset="0"/>
              </a:rPr>
              <a:t> </a:t>
            </a:r>
            <a:r>
              <a:rPr lang="it-IT" b="1" dirty="0" err="1">
                <a:latin typeface="Geist" pitchFamily="50" charset="0"/>
                <a:ea typeface="Geist" pitchFamily="50" charset="0"/>
                <a:cs typeface="Geist" pitchFamily="50" charset="0"/>
              </a:rPr>
              <a:t>loss</a:t>
            </a:r>
            <a:endParaRPr lang="it-IT" b="1" dirty="0">
              <a:latin typeface="Geist" pitchFamily="50" charset="0"/>
              <a:ea typeface="Geist" pitchFamily="50" charset="0"/>
              <a:cs typeface="Geist" pitchFamily="50" charset="0"/>
            </a:endParaRPr>
          </a:p>
        </p:txBody>
      </p:sp>
      <p:sp>
        <p:nvSpPr>
          <p:cNvPr id="3" name="CasellaDiTesto 2">
            <a:extLst>
              <a:ext uri="{FF2B5EF4-FFF2-40B4-BE49-F238E27FC236}">
                <a16:creationId xmlns:a16="http://schemas.microsoft.com/office/drawing/2014/main" id="{DCE3B402-A63D-F274-8BA9-DD234C28B0C7}"/>
              </a:ext>
            </a:extLst>
          </p:cNvPr>
          <p:cNvSpPr txBox="1"/>
          <p:nvPr/>
        </p:nvSpPr>
        <p:spPr>
          <a:xfrm>
            <a:off x="649357" y="1630017"/>
            <a:ext cx="10740886" cy="1882951"/>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Esempio: immagini </a:t>
            </a:r>
            <a:r>
              <a:rPr lang="it-IT" sz="2000" b="1" i="0" u="none" strike="noStrike" dirty="0">
                <a:solidFill>
                  <a:srgbClr val="000000"/>
                </a:solidFill>
                <a:effectLst/>
              </a:rPr>
              <a:t>binarie</a:t>
            </a:r>
          </a:p>
          <a:p>
            <a:pPr>
              <a:lnSpc>
                <a:spcPct val="150000"/>
              </a:lnSpc>
            </a:pPr>
            <a:r>
              <a:rPr lang="it-IT" sz="2000" b="1" dirty="0">
                <a:solidFill>
                  <a:srgbClr val="000000"/>
                </a:solidFill>
              </a:rPr>
              <a:t>Assunzione: </a:t>
            </a:r>
            <a:r>
              <a:rPr lang="it-IT" sz="2000" dirty="0" err="1">
                <a:solidFill>
                  <a:srgbClr val="000000"/>
                </a:solidFill>
              </a:rPr>
              <a:t>p</a:t>
            </a:r>
            <a:r>
              <a:rPr lang="it-IT" sz="2000" dirty="0">
                <a:solidFill>
                  <a:srgbClr val="000000"/>
                </a:solidFill>
              </a:rPr>
              <a:t>(</a:t>
            </a:r>
            <a:r>
              <a:rPr lang="it-IT" sz="2000" dirty="0" err="1">
                <a:solidFill>
                  <a:srgbClr val="000000"/>
                </a:solidFill>
              </a:rPr>
              <a:t>x|z</a:t>
            </a:r>
            <a:r>
              <a:rPr lang="it-IT" sz="2000" dirty="0">
                <a:solidFill>
                  <a:srgbClr val="000000"/>
                </a:solidFill>
              </a:rPr>
              <a:t>) = </a:t>
            </a:r>
            <a:r>
              <a:rPr lang="it-IT" sz="2000" dirty="0" err="1">
                <a:solidFill>
                  <a:srgbClr val="000000"/>
                </a:solidFill>
              </a:rPr>
              <a:t>Distr</a:t>
            </a:r>
            <a:r>
              <a:rPr lang="it-IT" sz="2000" dirty="0">
                <a:solidFill>
                  <a:srgbClr val="000000"/>
                </a:solidFill>
              </a:rPr>
              <a:t>. di Bernoulli</a:t>
            </a:r>
          </a:p>
          <a:p>
            <a:pPr>
              <a:lnSpc>
                <a:spcPct val="150000"/>
              </a:lnSpc>
            </a:pPr>
            <a:r>
              <a:rPr lang="it-IT" sz="2000" i="0" u="none" strike="noStrike" dirty="0">
                <a:solidFill>
                  <a:srgbClr val="000000"/>
                </a:solidFill>
                <a:effectLst/>
              </a:rPr>
              <a:t>Il decoder predice la probabilità di </a:t>
            </a:r>
            <a:r>
              <a:rPr lang="it-IT" sz="2000" b="1" i="0" u="none" strike="noStrike" dirty="0">
                <a:solidFill>
                  <a:srgbClr val="000000"/>
                </a:solidFill>
                <a:effectLst/>
              </a:rPr>
              <a:t>ogni pixel </a:t>
            </a:r>
            <a:r>
              <a:rPr lang="it-IT" sz="2000" i="0" u="none" strike="noStrike" dirty="0">
                <a:solidFill>
                  <a:srgbClr val="000000"/>
                </a:solidFill>
                <a:effectLst/>
              </a:rPr>
              <a:t>di essere 0 o 1 (BCE)</a:t>
            </a:r>
          </a:p>
          <a:p>
            <a:pPr>
              <a:lnSpc>
                <a:spcPct val="150000"/>
              </a:lnSpc>
            </a:pPr>
            <a:endParaRPr lang="it-IT" sz="2000" dirty="0">
              <a:solidFill>
                <a:srgbClr val="000000"/>
              </a:solidFill>
            </a:endParaRPr>
          </a:p>
        </p:txBody>
      </p:sp>
      <p:pic>
        <p:nvPicPr>
          <p:cNvPr id="5" name="Immagine 4" descr="Immagine che contiene quadrato, schermata, modello, arte&#10;&#10;Il contenuto generato dall'IA potrebbe non essere corretto.">
            <a:extLst>
              <a:ext uri="{FF2B5EF4-FFF2-40B4-BE49-F238E27FC236}">
                <a16:creationId xmlns:a16="http://schemas.microsoft.com/office/drawing/2014/main" id="{67882670-FD5E-9C4D-5BF9-447292280F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0815" y="1103101"/>
            <a:ext cx="1904697" cy="1911858"/>
          </a:xfrm>
          <a:prstGeom prst="rect">
            <a:avLst/>
          </a:prstGeom>
        </p:spPr>
      </p:pic>
      <p:sp>
        <p:nvSpPr>
          <p:cNvPr id="6" name="CasellaDiTesto 5">
            <a:extLst>
              <a:ext uri="{FF2B5EF4-FFF2-40B4-BE49-F238E27FC236}">
                <a16:creationId xmlns:a16="http://schemas.microsoft.com/office/drawing/2014/main" id="{F6D88EAB-EB91-50B2-D7D3-B365FACECD42}"/>
              </a:ext>
            </a:extLst>
          </p:cNvPr>
          <p:cNvSpPr txBox="1"/>
          <p:nvPr/>
        </p:nvSpPr>
        <p:spPr>
          <a:xfrm>
            <a:off x="8743815" y="3113593"/>
            <a:ext cx="3058695" cy="315407"/>
          </a:xfrm>
          <a:prstGeom prst="rect">
            <a:avLst/>
          </a:prstGeom>
          <a:noFill/>
        </p:spPr>
        <p:txBody>
          <a:bodyPr wrap="square" rtlCol="0">
            <a:spAutoFit/>
          </a:bodyPr>
          <a:lstStyle/>
          <a:p>
            <a:pPr algn="ctr">
              <a:lnSpc>
                <a:spcPct val="150000"/>
              </a:lnSpc>
            </a:pPr>
            <a:r>
              <a:rPr lang="it-IT" sz="1100" dirty="0">
                <a:solidFill>
                  <a:srgbClr val="000000"/>
                </a:solidFill>
              </a:rPr>
              <a:t>Uno 0 preso dall’MNIST e </a:t>
            </a:r>
            <a:r>
              <a:rPr lang="it-IT" sz="1100" dirty="0" err="1">
                <a:solidFill>
                  <a:srgbClr val="000000"/>
                </a:solidFill>
              </a:rPr>
              <a:t>binarizzato</a:t>
            </a:r>
            <a:endParaRPr lang="it-IT" sz="1100" dirty="0">
              <a:solidFill>
                <a:srgbClr val="000000"/>
              </a:solidFill>
            </a:endParaRPr>
          </a:p>
        </p:txBody>
      </p:sp>
      <p:sp>
        <p:nvSpPr>
          <p:cNvPr id="11" name="CasellaDiTesto 10">
            <a:extLst>
              <a:ext uri="{FF2B5EF4-FFF2-40B4-BE49-F238E27FC236}">
                <a16:creationId xmlns:a16="http://schemas.microsoft.com/office/drawing/2014/main" id="{707747DD-4B27-F383-C02B-B81AA4AD3263}"/>
              </a:ext>
            </a:extLst>
          </p:cNvPr>
          <p:cNvSpPr txBox="1"/>
          <p:nvPr/>
        </p:nvSpPr>
        <p:spPr>
          <a:xfrm>
            <a:off x="649357" y="4842597"/>
            <a:ext cx="10740886" cy="959622"/>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Se un pixel </a:t>
            </a:r>
            <a:r>
              <a:rPr lang="it-IT" sz="2000" b="1" i="0" u="none" strike="noStrike" dirty="0">
                <a:solidFill>
                  <a:srgbClr val="000000"/>
                </a:solidFill>
                <a:effectLst/>
              </a:rPr>
              <a:t>ricostruito</a:t>
            </a:r>
            <a:r>
              <a:rPr lang="it-IT" sz="2000" b="0" i="0" u="none" strike="noStrike" dirty="0">
                <a:solidFill>
                  <a:srgbClr val="000000"/>
                </a:solidFill>
                <a:effectLst/>
              </a:rPr>
              <a:t> è </a:t>
            </a:r>
            <a:r>
              <a:rPr lang="it-IT" sz="2000" b="1" i="0" u="none" strike="noStrike" dirty="0">
                <a:solidFill>
                  <a:srgbClr val="000000"/>
                </a:solidFill>
                <a:effectLst/>
              </a:rPr>
              <a:t>0.9</a:t>
            </a:r>
            <a:r>
              <a:rPr lang="it-IT" sz="2000" b="0" i="0" u="none" strike="noStrike" dirty="0">
                <a:solidFill>
                  <a:srgbClr val="000000"/>
                </a:solidFill>
                <a:effectLst/>
              </a:rPr>
              <a:t> e il pixel </a:t>
            </a:r>
            <a:r>
              <a:rPr lang="it-IT" sz="2000" b="1" i="0" u="none" strike="noStrike" dirty="0">
                <a:solidFill>
                  <a:srgbClr val="000000"/>
                </a:solidFill>
                <a:effectLst/>
              </a:rPr>
              <a:t>originario</a:t>
            </a:r>
            <a:r>
              <a:rPr lang="it-IT" sz="2000" b="0" i="0" u="none" strike="noStrike" dirty="0">
                <a:solidFill>
                  <a:srgbClr val="000000"/>
                </a:solidFill>
                <a:effectLst/>
              </a:rPr>
              <a:t> è </a:t>
            </a:r>
            <a:r>
              <a:rPr lang="it-IT" sz="2000" b="1" dirty="0">
                <a:solidFill>
                  <a:srgbClr val="000000"/>
                </a:solidFill>
              </a:rPr>
              <a:t>1</a:t>
            </a:r>
            <a:r>
              <a:rPr lang="it-IT" sz="2000" b="0" i="0" u="none" strike="noStrike" dirty="0">
                <a:solidFill>
                  <a:srgbClr val="000000"/>
                </a:solidFill>
                <a:effectLst/>
              </a:rPr>
              <a:t>: -log (0.9) = 0.105</a:t>
            </a:r>
            <a:endParaRPr lang="it-IT" sz="2000" dirty="0">
              <a:solidFill>
                <a:srgbClr val="000000"/>
              </a:solidFill>
            </a:endParaRPr>
          </a:p>
          <a:p>
            <a:pPr>
              <a:lnSpc>
                <a:spcPct val="150000"/>
              </a:lnSpc>
            </a:pPr>
            <a:r>
              <a:rPr lang="it-IT" sz="2000" b="0" i="0" u="none" strike="noStrike" dirty="0">
                <a:solidFill>
                  <a:srgbClr val="000000"/>
                </a:solidFill>
                <a:effectLst/>
              </a:rPr>
              <a:t>Se un pixel </a:t>
            </a:r>
            <a:r>
              <a:rPr lang="it-IT" sz="2000" b="1" i="0" u="none" strike="noStrike" dirty="0">
                <a:solidFill>
                  <a:srgbClr val="000000"/>
                </a:solidFill>
                <a:effectLst/>
              </a:rPr>
              <a:t>ricostruito</a:t>
            </a:r>
            <a:r>
              <a:rPr lang="it-IT" sz="2000" b="0" i="0" u="none" strike="noStrike" dirty="0">
                <a:solidFill>
                  <a:srgbClr val="000000"/>
                </a:solidFill>
                <a:effectLst/>
              </a:rPr>
              <a:t> è </a:t>
            </a:r>
            <a:r>
              <a:rPr lang="it-IT" sz="2000" b="1" i="0" u="none" strike="noStrike" dirty="0">
                <a:solidFill>
                  <a:srgbClr val="000000"/>
                </a:solidFill>
                <a:effectLst/>
              </a:rPr>
              <a:t>0.1</a:t>
            </a:r>
            <a:r>
              <a:rPr lang="it-IT" sz="2000" b="0" i="0" u="none" strike="noStrike" dirty="0">
                <a:solidFill>
                  <a:srgbClr val="000000"/>
                </a:solidFill>
                <a:effectLst/>
              </a:rPr>
              <a:t> e il pixel </a:t>
            </a:r>
            <a:r>
              <a:rPr lang="it-IT" sz="2000" b="1" i="0" u="none" strike="noStrike" dirty="0">
                <a:solidFill>
                  <a:srgbClr val="000000"/>
                </a:solidFill>
                <a:effectLst/>
              </a:rPr>
              <a:t>originario</a:t>
            </a:r>
            <a:r>
              <a:rPr lang="it-IT" sz="2000" b="0" i="0" u="none" strike="noStrike" dirty="0">
                <a:solidFill>
                  <a:srgbClr val="000000"/>
                </a:solidFill>
                <a:effectLst/>
              </a:rPr>
              <a:t> è </a:t>
            </a:r>
            <a:r>
              <a:rPr lang="it-IT" sz="2000" b="1" dirty="0">
                <a:solidFill>
                  <a:srgbClr val="000000"/>
                </a:solidFill>
              </a:rPr>
              <a:t>1</a:t>
            </a:r>
            <a:r>
              <a:rPr lang="it-IT" sz="2000" b="0" i="0" u="none" strike="noStrike" dirty="0">
                <a:solidFill>
                  <a:srgbClr val="000000"/>
                </a:solidFill>
                <a:effectLst/>
              </a:rPr>
              <a:t>: -log (0.1) = 2.3 (</a:t>
            </a:r>
            <a:r>
              <a:rPr lang="it-IT" sz="2000" b="1" i="0" u="none" strike="noStrike" dirty="0">
                <a:solidFill>
                  <a:srgbClr val="000000"/>
                </a:solidFill>
                <a:effectLst/>
              </a:rPr>
              <a:t>valore alto</a:t>
            </a:r>
            <a:r>
              <a:rPr lang="it-IT" sz="2000" i="0" u="none" strike="noStrike" dirty="0">
                <a:solidFill>
                  <a:srgbClr val="000000"/>
                </a:solidFill>
                <a:effectLst/>
              </a:rPr>
              <a:t>)</a:t>
            </a:r>
            <a:r>
              <a:rPr lang="it-IT" sz="2000" b="0" i="0" u="none" strike="noStrike" dirty="0">
                <a:solidFill>
                  <a:srgbClr val="000000"/>
                </a:solidFill>
                <a:effectLst/>
              </a:rPr>
              <a:t> </a:t>
            </a:r>
            <a:endParaRPr lang="it-IT" sz="2000" dirty="0">
              <a:solidFill>
                <a:srgbClr val="000000"/>
              </a:solidFill>
            </a:endParaRPr>
          </a:p>
        </p:txBody>
      </p:sp>
      <p:pic>
        <p:nvPicPr>
          <p:cNvPr id="15" name="Elemento grafico 14">
            <a:extLst>
              <a:ext uri="{FF2B5EF4-FFF2-40B4-BE49-F238E27FC236}">
                <a16:creationId xmlns:a16="http://schemas.microsoft.com/office/drawing/2014/main" id="{57EA1D00-FFD3-4B9B-6C7D-207D0FAA2A4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1913" y="3856714"/>
            <a:ext cx="8152142" cy="610884"/>
          </a:xfrm>
          <a:prstGeom prst="rect">
            <a:avLst/>
          </a:prstGeom>
        </p:spPr>
      </p:pic>
    </p:spTree>
    <p:extLst>
      <p:ext uri="{BB962C8B-B14F-4D97-AF65-F5344CB8AC3E}">
        <p14:creationId xmlns:p14="http://schemas.microsoft.com/office/powerpoint/2010/main" val="30177383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777DBB-ABC8-2DAA-6E8D-1E0ABDBCE816}"/>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86FE3E3F-5FED-673A-C570-9DAF952B0543}"/>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KL-</a:t>
            </a:r>
            <a:r>
              <a:rPr lang="it-IT" b="1" dirty="0" err="1">
                <a:latin typeface="Geist" pitchFamily="50" charset="0"/>
                <a:ea typeface="Geist" pitchFamily="50" charset="0"/>
                <a:cs typeface="Geist" pitchFamily="50" charset="0"/>
              </a:rPr>
              <a:t>Divergence</a:t>
            </a:r>
            <a:endParaRPr lang="it-IT" b="1" dirty="0">
              <a:latin typeface="Geist" pitchFamily="50" charset="0"/>
              <a:ea typeface="Geist" pitchFamily="50" charset="0"/>
              <a:cs typeface="Geist" pitchFamily="50" charset="0"/>
            </a:endParaRPr>
          </a:p>
        </p:txBody>
      </p:sp>
      <p:sp>
        <p:nvSpPr>
          <p:cNvPr id="3" name="CasellaDiTesto 2">
            <a:extLst>
              <a:ext uri="{FF2B5EF4-FFF2-40B4-BE49-F238E27FC236}">
                <a16:creationId xmlns:a16="http://schemas.microsoft.com/office/drawing/2014/main" id="{72EA6C54-194A-ABDE-7B64-9E9BE01A6B8E}"/>
              </a:ext>
            </a:extLst>
          </p:cNvPr>
          <p:cNvSpPr txBox="1"/>
          <p:nvPr/>
        </p:nvSpPr>
        <p:spPr>
          <a:xfrm>
            <a:off x="649357" y="1630017"/>
            <a:ext cx="6214287" cy="4191276"/>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Ogni </a:t>
            </a:r>
            <a:r>
              <a:rPr lang="it-IT" sz="2000" b="1" i="0" u="none" strike="noStrike" dirty="0">
                <a:solidFill>
                  <a:srgbClr val="000000"/>
                </a:solidFill>
                <a:effectLst/>
              </a:rPr>
              <a:t>dimensione</a:t>
            </a:r>
            <a:r>
              <a:rPr lang="it-IT" sz="2000" i="0" u="none" strike="noStrike" dirty="0">
                <a:solidFill>
                  <a:srgbClr val="000000"/>
                </a:solidFill>
                <a:effectLst/>
              </a:rPr>
              <a:t> nello spazio latente viene mappata «a priori» come gaussiana standard</a:t>
            </a:r>
          </a:p>
          <a:p>
            <a:pPr>
              <a:lnSpc>
                <a:spcPct val="150000"/>
              </a:lnSpc>
            </a:pPr>
            <a:endParaRPr lang="it-IT" sz="2000" dirty="0">
              <a:solidFill>
                <a:srgbClr val="000000"/>
              </a:solidFill>
            </a:endParaRPr>
          </a:p>
          <a:p>
            <a:pPr>
              <a:lnSpc>
                <a:spcPct val="150000"/>
              </a:lnSpc>
            </a:pPr>
            <a:r>
              <a:rPr lang="it-IT" sz="2000" dirty="0">
                <a:solidFill>
                  <a:srgbClr val="000000"/>
                </a:solidFill>
              </a:rPr>
              <a:t>Rappresenta la distribuzione da cui vogliamo campionare alla fine</a:t>
            </a:r>
          </a:p>
          <a:p>
            <a:pPr>
              <a:lnSpc>
                <a:spcPct val="150000"/>
              </a:lnSpc>
            </a:pPr>
            <a:endParaRPr lang="it-IT" sz="2000" dirty="0">
              <a:solidFill>
                <a:srgbClr val="000000"/>
              </a:solidFill>
            </a:endParaRPr>
          </a:p>
          <a:p>
            <a:pPr>
              <a:lnSpc>
                <a:spcPct val="150000"/>
              </a:lnSpc>
            </a:pPr>
            <a:r>
              <a:rPr lang="it-IT" sz="2000" dirty="0">
                <a:solidFill>
                  <a:srgbClr val="000000"/>
                </a:solidFill>
              </a:rPr>
              <a:t>Usata per </a:t>
            </a:r>
            <a:r>
              <a:rPr lang="it-IT" sz="2000" b="1" dirty="0">
                <a:solidFill>
                  <a:srgbClr val="000000"/>
                </a:solidFill>
              </a:rPr>
              <a:t>misurare</a:t>
            </a:r>
            <a:r>
              <a:rPr lang="it-IT" sz="2000" dirty="0">
                <a:solidFill>
                  <a:srgbClr val="000000"/>
                </a:solidFill>
              </a:rPr>
              <a:t> quanto la </a:t>
            </a:r>
            <a:r>
              <a:rPr lang="it-IT" sz="2000" b="1" dirty="0">
                <a:solidFill>
                  <a:srgbClr val="000000"/>
                </a:solidFill>
              </a:rPr>
              <a:t>distribuzione latente appresa</a:t>
            </a:r>
            <a:r>
              <a:rPr lang="it-IT" sz="2000" dirty="0">
                <a:solidFill>
                  <a:srgbClr val="000000"/>
                </a:solidFill>
              </a:rPr>
              <a:t> dall’encoder si </a:t>
            </a:r>
            <a:r>
              <a:rPr lang="it-IT" sz="2000" b="1" dirty="0">
                <a:solidFill>
                  <a:srgbClr val="000000"/>
                </a:solidFill>
              </a:rPr>
              <a:t>discosta</a:t>
            </a:r>
            <a:r>
              <a:rPr lang="it-IT" sz="2000" dirty="0">
                <a:solidFill>
                  <a:srgbClr val="000000"/>
                </a:solidFill>
              </a:rPr>
              <a:t> dalla </a:t>
            </a:r>
            <a:r>
              <a:rPr lang="it-IT" sz="2000" b="1" dirty="0" err="1">
                <a:solidFill>
                  <a:srgbClr val="000000"/>
                </a:solidFill>
              </a:rPr>
              <a:t>prior</a:t>
            </a:r>
            <a:endParaRPr lang="it-IT" sz="2000" b="1" dirty="0">
              <a:solidFill>
                <a:srgbClr val="000000"/>
              </a:solidFill>
            </a:endParaRPr>
          </a:p>
        </p:txBody>
      </p:sp>
      <p:sp>
        <p:nvSpPr>
          <p:cNvPr id="6" name="CasellaDiTesto 5">
            <a:extLst>
              <a:ext uri="{FF2B5EF4-FFF2-40B4-BE49-F238E27FC236}">
                <a16:creationId xmlns:a16="http://schemas.microsoft.com/office/drawing/2014/main" id="{DF504650-51F8-69F8-9155-C2F98AFBD5B4}"/>
              </a:ext>
            </a:extLst>
          </p:cNvPr>
          <p:cNvSpPr txBox="1"/>
          <p:nvPr/>
        </p:nvSpPr>
        <p:spPr>
          <a:xfrm>
            <a:off x="7749630" y="4589376"/>
            <a:ext cx="3448186" cy="569323"/>
          </a:xfrm>
          <a:prstGeom prst="rect">
            <a:avLst/>
          </a:prstGeom>
          <a:noFill/>
        </p:spPr>
        <p:txBody>
          <a:bodyPr wrap="square" rtlCol="0">
            <a:spAutoFit/>
          </a:bodyPr>
          <a:lstStyle/>
          <a:p>
            <a:pPr algn="ctr">
              <a:lnSpc>
                <a:spcPct val="150000"/>
              </a:lnSpc>
            </a:pPr>
            <a:r>
              <a:rPr lang="it-IT" sz="1100" dirty="0">
                <a:solidFill>
                  <a:srgbClr val="000000"/>
                </a:solidFill>
              </a:rPr>
              <a:t>Distribuzioni simili (media e </a:t>
            </a:r>
            <a:r>
              <a:rPr lang="it-IT" sz="1100" dirty="0" err="1">
                <a:solidFill>
                  <a:srgbClr val="000000"/>
                </a:solidFill>
              </a:rPr>
              <a:t>dev</a:t>
            </a:r>
            <a:r>
              <a:rPr lang="it-IT" sz="1100" dirty="0">
                <a:solidFill>
                  <a:srgbClr val="000000"/>
                </a:solidFill>
              </a:rPr>
              <a:t>. </a:t>
            </a:r>
            <a:r>
              <a:rPr lang="it-IT" sz="1100" dirty="0" err="1">
                <a:solidFill>
                  <a:srgbClr val="000000"/>
                </a:solidFill>
              </a:rPr>
              <a:t>std</a:t>
            </a:r>
            <a:r>
              <a:rPr lang="it-IT" sz="1100" dirty="0">
                <a:solidFill>
                  <a:srgbClr val="000000"/>
                </a:solidFill>
              </a:rPr>
              <a:t>. simili)</a:t>
            </a:r>
          </a:p>
          <a:p>
            <a:pPr algn="ctr">
              <a:lnSpc>
                <a:spcPct val="150000"/>
              </a:lnSpc>
            </a:pPr>
            <a:r>
              <a:rPr lang="it-IT" sz="1100" dirty="0">
                <a:solidFill>
                  <a:srgbClr val="000000"/>
                </a:solidFill>
              </a:rPr>
              <a:t>hanno </a:t>
            </a:r>
            <a:r>
              <a:rPr lang="it-IT" sz="1100" dirty="0" err="1">
                <a:solidFill>
                  <a:srgbClr val="000000"/>
                </a:solidFill>
              </a:rPr>
              <a:t>Kullback-Leibler</a:t>
            </a:r>
            <a:r>
              <a:rPr lang="it-IT" sz="1100" dirty="0">
                <a:solidFill>
                  <a:srgbClr val="000000"/>
                </a:solidFill>
              </a:rPr>
              <a:t> </a:t>
            </a:r>
            <a:r>
              <a:rPr lang="it-IT" sz="1100" dirty="0" err="1">
                <a:solidFill>
                  <a:srgbClr val="000000"/>
                </a:solidFill>
              </a:rPr>
              <a:t>divergence</a:t>
            </a:r>
            <a:r>
              <a:rPr lang="it-IT" sz="1100" dirty="0">
                <a:solidFill>
                  <a:srgbClr val="000000"/>
                </a:solidFill>
              </a:rPr>
              <a:t> bassa</a:t>
            </a:r>
          </a:p>
        </p:txBody>
      </p:sp>
      <p:pic>
        <p:nvPicPr>
          <p:cNvPr id="7" name="Immagine 6" descr="Immagine che contiene Diagramma, linea, diagramma, pendio&#10;&#10;Il contenuto generato dall'IA potrebbe non essere corretto.">
            <a:extLst>
              <a:ext uri="{FF2B5EF4-FFF2-40B4-BE49-F238E27FC236}">
                <a16:creationId xmlns:a16="http://schemas.microsoft.com/office/drawing/2014/main" id="{632EA848-BD7F-42AC-3776-71422E8EBA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3967" y="1630017"/>
            <a:ext cx="5208033" cy="2902218"/>
          </a:xfrm>
          <a:prstGeom prst="rect">
            <a:avLst/>
          </a:prstGeom>
        </p:spPr>
      </p:pic>
    </p:spTree>
    <p:extLst>
      <p:ext uri="{BB962C8B-B14F-4D97-AF65-F5344CB8AC3E}">
        <p14:creationId xmlns:p14="http://schemas.microsoft.com/office/powerpoint/2010/main" val="2713960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996B5A-184C-7F3B-62D4-BCB177B00001}"/>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530DA40C-DCD8-A657-40AA-D5CFC7DE4C90}"/>
              </a:ext>
            </a:extLst>
          </p:cNvPr>
          <p:cNvSpPr>
            <a:spLocks noGrp="1"/>
          </p:cNvSpPr>
          <p:nvPr>
            <p:ph type="ctrTitle"/>
          </p:nvPr>
        </p:nvSpPr>
        <p:spPr/>
        <p:txBody>
          <a:bodyPr/>
          <a:lstStyle/>
          <a:p>
            <a:r>
              <a:rPr lang="it-IT" b="1" dirty="0">
                <a:latin typeface="Geist" pitchFamily="50" charset="0"/>
                <a:ea typeface="Geist" pitchFamily="50" charset="0"/>
                <a:cs typeface="Geist" pitchFamily="50" charset="0"/>
              </a:rPr>
              <a:t>Chi siamo - Data Masters</a:t>
            </a:r>
          </a:p>
        </p:txBody>
      </p:sp>
      <p:sp>
        <p:nvSpPr>
          <p:cNvPr id="7" name="CasellaDiTesto 6">
            <a:extLst>
              <a:ext uri="{FF2B5EF4-FFF2-40B4-BE49-F238E27FC236}">
                <a16:creationId xmlns:a16="http://schemas.microsoft.com/office/drawing/2014/main" id="{E6B693F0-1FD3-F29C-4561-406D522AB5E3}"/>
              </a:ext>
            </a:extLst>
          </p:cNvPr>
          <p:cNvSpPr txBox="1"/>
          <p:nvPr/>
        </p:nvSpPr>
        <p:spPr>
          <a:xfrm>
            <a:off x="649357" y="1630017"/>
            <a:ext cx="10740886" cy="338554"/>
          </a:xfrm>
          <a:prstGeom prst="rect">
            <a:avLst/>
          </a:prstGeom>
          <a:noFill/>
        </p:spPr>
        <p:txBody>
          <a:bodyPr wrap="square" rtlCol="0">
            <a:spAutoFit/>
          </a:bodyPr>
          <a:lstStyle/>
          <a:p>
            <a:r>
              <a:rPr lang="it-IT" sz="1600" b="0" i="0" u="none" strike="noStrike" dirty="0">
                <a:solidFill>
                  <a:srgbClr val="000000"/>
                </a:solidFill>
                <a:effectLst/>
              </a:rPr>
              <a:t>TBD</a:t>
            </a:r>
            <a:endParaRPr lang="it-IT" sz="1600" dirty="0"/>
          </a:p>
        </p:txBody>
      </p:sp>
    </p:spTree>
    <p:extLst>
      <p:ext uri="{BB962C8B-B14F-4D97-AF65-F5344CB8AC3E}">
        <p14:creationId xmlns:p14="http://schemas.microsoft.com/office/powerpoint/2010/main" val="3394824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D6D611-9E1A-120D-10B4-1AB54322EC64}"/>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057EBF6E-72EA-B13C-FBF6-AAAA6676DF03}"/>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KL-</a:t>
            </a:r>
            <a:r>
              <a:rPr lang="it-IT" b="1" dirty="0" err="1">
                <a:latin typeface="Geist" pitchFamily="50" charset="0"/>
                <a:ea typeface="Geist" pitchFamily="50" charset="0"/>
                <a:cs typeface="Geist" pitchFamily="50" charset="0"/>
              </a:rPr>
              <a:t>Divergence</a:t>
            </a:r>
            <a:endParaRPr lang="it-IT" b="1" dirty="0">
              <a:latin typeface="Geist" pitchFamily="50" charset="0"/>
              <a:ea typeface="Geist" pitchFamily="50" charset="0"/>
              <a:cs typeface="Geist" pitchFamily="50" charset="0"/>
            </a:endParaRPr>
          </a:p>
        </p:txBody>
      </p:sp>
      <p:sp>
        <p:nvSpPr>
          <p:cNvPr id="3" name="CasellaDiTesto 2">
            <a:extLst>
              <a:ext uri="{FF2B5EF4-FFF2-40B4-BE49-F238E27FC236}">
                <a16:creationId xmlns:a16="http://schemas.microsoft.com/office/drawing/2014/main" id="{36A21F6B-DC34-E31F-5386-05B709BE32E5}"/>
              </a:ext>
            </a:extLst>
          </p:cNvPr>
          <p:cNvSpPr txBox="1"/>
          <p:nvPr/>
        </p:nvSpPr>
        <p:spPr>
          <a:xfrm>
            <a:off x="581913" y="2201933"/>
            <a:ext cx="6214287" cy="959622"/>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Se </a:t>
            </a:r>
            <a:r>
              <a:rPr lang="it-IT" sz="2000" b="0" i="0" u="none" strike="noStrike" dirty="0" err="1">
                <a:solidFill>
                  <a:srgbClr val="000000"/>
                </a:solidFill>
                <a:effectLst/>
              </a:rPr>
              <a:t>q</a:t>
            </a:r>
            <a:r>
              <a:rPr lang="it-IT" sz="2000" b="0" i="0" u="none" strike="noStrike" dirty="0">
                <a:solidFill>
                  <a:srgbClr val="000000"/>
                </a:solidFill>
                <a:effectLst/>
              </a:rPr>
              <a:t>(</a:t>
            </a:r>
            <a:r>
              <a:rPr lang="it-IT" sz="2000" b="0" i="0" u="none" strike="noStrike" dirty="0" err="1">
                <a:solidFill>
                  <a:srgbClr val="000000"/>
                </a:solidFill>
                <a:effectLst/>
              </a:rPr>
              <a:t>z|x</a:t>
            </a:r>
            <a:r>
              <a:rPr lang="it-IT" sz="2000" b="0" i="0" u="none" strike="noStrike" dirty="0">
                <a:solidFill>
                  <a:srgbClr val="000000"/>
                </a:solidFill>
                <a:effectLst/>
              </a:rPr>
              <a:t>) è </a:t>
            </a:r>
            <a:r>
              <a:rPr lang="it-IT" sz="2000" b="1" i="0" u="none" strike="noStrike" dirty="0">
                <a:solidFill>
                  <a:srgbClr val="000000"/>
                </a:solidFill>
                <a:effectLst/>
              </a:rPr>
              <a:t>simile</a:t>
            </a:r>
            <a:r>
              <a:rPr lang="it-IT" sz="2000" b="0" i="0" u="none" strike="noStrike" dirty="0">
                <a:solidFill>
                  <a:srgbClr val="000000"/>
                </a:solidFill>
                <a:effectLst/>
              </a:rPr>
              <a:t> a </a:t>
            </a:r>
            <a:r>
              <a:rPr lang="it-IT" sz="2000" b="0" i="0" u="none" strike="noStrike" dirty="0" err="1">
                <a:solidFill>
                  <a:srgbClr val="000000"/>
                </a:solidFill>
                <a:effectLst/>
              </a:rPr>
              <a:t>p</a:t>
            </a:r>
            <a:r>
              <a:rPr lang="it-IT" sz="2000" b="0" i="0" u="none" strike="noStrike" dirty="0">
                <a:solidFill>
                  <a:srgbClr val="000000"/>
                </a:solidFill>
                <a:effectLst/>
              </a:rPr>
              <a:t>(</a:t>
            </a:r>
            <a:r>
              <a:rPr lang="it-IT" sz="2000" b="0" i="0" u="none" strike="noStrike" dirty="0" err="1">
                <a:solidFill>
                  <a:srgbClr val="000000"/>
                </a:solidFill>
                <a:effectLst/>
              </a:rPr>
              <a:t>z</a:t>
            </a:r>
            <a:r>
              <a:rPr lang="it-IT" sz="2000" b="0" i="0" u="none" strike="noStrike" dirty="0">
                <a:solidFill>
                  <a:srgbClr val="000000"/>
                </a:solidFill>
                <a:effectLst/>
              </a:rPr>
              <a:t>): KL prossima a </a:t>
            </a:r>
            <a:r>
              <a:rPr lang="it-IT" sz="2000" b="1" i="0" u="none" strike="noStrike" dirty="0">
                <a:solidFill>
                  <a:srgbClr val="000000"/>
                </a:solidFill>
                <a:effectLst/>
              </a:rPr>
              <a:t>zero</a:t>
            </a:r>
          </a:p>
          <a:p>
            <a:pPr>
              <a:lnSpc>
                <a:spcPct val="150000"/>
              </a:lnSpc>
            </a:pPr>
            <a:r>
              <a:rPr lang="it-IT" sz="2000" b="0" i="0" u="none" strike="noStrike" dirty="0">
                <a:solidFill>
                  <a:srgbClr val="000000"/>
                </a:solidFill>
                <a:effectLst/>
              </a:rPr>
              <a:t>Se </a:t>
            </a:r>
            <a:r>
              <a:rPr lang="it-IT" sz="2000" b="0" i="0" u="none" strike="noStrike" dirty="0" err="1">
                <a:solidFill>
                  <a:srgbClr val="000000"/>
                </a:solidFill>
                <a:effectLst/>
              </a:rPr>
              <a:t>q</a:t>
            </a:r>
            <a:r>
              <a:rPr lang="it-IT" sz="2000" b="0" i="0" u="none" strike="noStrike" dirty="0">
                <a:solidFill>
                  <a:srgbClr val="000000"/>
                </a:solidFill>
                <a:effectLst/>
              </a:rPr>
              <a:t>(</a:t>
            </a:r>
            <a:r>
              <a:rPr lang="it-IT" sz="2000" b="0" i="0" u="none" strike="noStrike" dirty="0" err="1">
                <a:solidFill>
                  <a:srgbClr val="000000"/>
                </a:solidFill>
                <a:effectLst/>
              </a:rPr>
              <a:t>z|x</a:t>
            </a:r>
            <a:r>
              <a:rPr lang="it-IT" sz="2000" b="0" i="0" u="none" strike="noStrike" dirty="0">
                <a:solidFill>
                  <a:srgbClr val="000000"/>
                </a:solidFill>
                <a:effectLst/>
              </a:rPr>
              <a:t>) è </a:t>
            </a:r>
            <a:r>
              <a:rPr lang="it-IT" sz="2000" b="1" i="0" u="none" strike="noStrike" dirty="0">
                <a:solidFill>
                  <a:srgbClr val="000000"/>
                </a:solidFill>
                <a:effectLst/>
              </a:rPr>
              <a:t>lontana</a:t>
            </a:r>
            <a:r>
              <a:rPr lang="it-IT" sz="2000" b="0" i="0" u="none" strike="noStrike" dirty="0">
                <a:solidFill>
                  <a:srgbClr val="000000"/>
                </a:solidFill>
                <a:effectLst/>
              </a:rPr>
              <a:t> da </a:t>
            </a:r>
            <a:r>
              <a:rPr lang="it-IT" sz="2000" b="0" i="0" u="none" strike="noStrike" dirty="0" err="1">
                <a:solidFill>
                  <a:srgbClr val="000000"/>
                </a:solidFill>
                <a:effectLst/>
              </a:rPr>
              <a:t>p</a:t>
            </a:r>
            <a:r>
              <a:rPr lang="it-IT" sz="2000" b="0" i="0" u="none" strike="noStrike" dirty="0">
                <a:solidFill>
                  <a:srgbClr val="000000"/>
                </a:solidFill>
                <a:effectLst/>
              </a:rPr>
              <a:t>(</a:t>
            </a:r>
            <a:r>
              <a:rPr lang="it-IT" sz="2000" b="0" i="0" u="none" strike="noStrike" dirty="0" err="1">
                <a:solidFill>
                  <a:srgbClr val="000000"/>
                </a:solidFill>
                <a:effectLst/>
              </a:rPr>
              <a:t>z</a:t>
            </a:r>
            <a:r>
              <a:rPr lang="it-IT" sz="2000" b="0" i="0" u="none" strike="noStrike" dirty="0">
                <a:solidFill>
                  <a:srgbClr val="000000"/>
                </a:solidFill>
                <a:effectLst/>
              </a:rPr>
              <a:t>): </a:t>
            </a:r>
            <a:r>
              <a:rPr lang="it-IT" sz="2000" b="1" i="0" u="none" strike="noStrike" dirty="0">
                <a:solidFill>
                  <a:srgbClr val="000000"/>
                </a:solidFill>
                <a:effectLst/>
              </a:rPr>
              <a:t>penalizzazione</a:t>
            </a:r>
            <a:r>
              <a:rPr lang="it-IT" sz="2000" b="0" i="0" u="none" strike="noStrike" dirty="0">
                <a:solidFill>
                  <a:srgbClr val="000000"/>
                </a:solidFill>
                <a:effectLst/>
              </a:rPr>
              <a:t>!</a:t>
            </a:r>
            <a:endParaRPr lang="it-IT" sz="2000" i="0" u="none" strike="noStrike" dirty="0">
              <a:solidFill>
                <a:srgbClr val="000000"/>
              </a:solidFill>
              <a:effectLst/>
            </a:endParaRPr>
          </a:p>
        </p:txBody>
      </p:sp>
      <p:sp>
        <p:nvSpPr>
          <p:cNvPr id="6" name="CasellaDiTesto 5">
            <a:extLst>
              <a:ext uri="{FF2B5EF4-FFF2-40B4-BE49-F238E27FC236}">
                <a16:creationId xmlns:a16="http://schemas.microsoft.com/office/drawing/2014/main" id="{02DF12F3-669C-7172-7409-49BFAD9B992A}"/>
              </a:ext>
            </a:extLst>
          </p:cNvPr>
          <p:cNvSpPr txBox="1"/>
          <p:nvPr/>
        </p:nvSpPr>
        <p:spPr>
          <a:xfrm>
            <a:off x="7749630" y="4589376"/>
            <a:ext cx="3448186" cy="569323"/>
          </a:xfrm>
          <a:prstGeom prst="rect">
            <a:avLst/>
          </a:prstGeom>
          <a:noFill/>
        </p:spPr>
        <p:txBody>
          <a:bodyPr wrap="square" rtlCol="0">
            <a:spAutoFit/>
          </a:bodyPr>
          <a:lstStyle/>
          <a:p>
            <a:pPr algn="ctr">
              <a:lnSpc>
                <a:spcPct val="150000"/>
              </a:lnSpc>
            </a:pPr>
            <a:r>
              <a:rPr lang="it-IT" sz="1100" dirty="0">
                <a:solidFill>
                  <a:srgbClr val="000000"/>
                </a:solidFill>
              </a:rPr>
              <a:t>Distribuzioni simili (media e </a:t>
            </a:r>
            <a:r>
              <a:rPr lang="it-IT" sz="1100" dirty="0" err="1">
                <a:solidFill>
                  <a:srgbClr val="000000"/>
                </a:solidFill>
              </a:rPr>
              <a:t>dev</a:t>
            </a:r>
            <a:r>
              <a:rPr lang="it-IT" sz="1100" dirty="0">
                <a:solidFill>
                  <a:srgbClr val="000000"/>
                </a:solidFill>
              </a:rPr>
              <a:t>. </a:t>
            </a:r>
            <a:r>
              <a:rPr lang="it-IT" sz="1100" dirty="0" err="1">
                <a:solidFill>
                  <a:srgbClr val="000000"/>
                </a:solidFill>
              </a:rPr>
              <a:t>std</a:t>
            </a:r>
            <a:r>
              <a:rPr lang="it-IT" sz="1100" dirty="0">
                <a:solidFill>
                  <a:srgbClr val="000000"/>
                </a:solidFill>
              </a:rPr>
              <a:t>. simili)</a:t>
            </a:r>
          </a:p>
          <a:p>
            <a:pPr algn="ctr">
              <a:lnSpc>
                <a:spcPct val="150000"/>
              </a:lnSpc>
            </a:pPr>
            <a:r>
              <a:rPr lang="it-IT" sz="1100" dirty="0">
                <a:solidFill>
                  <a:srgbClr val="000000"/>
                </a:solidFill>
              </a:rPr>
              <a:t>hanno </a:t>
            </a:r>
            <a:r>
              <a:rPr lang="it-IT" sz="1100" dirty="0" err="1">
                <a:solidFill>
                  <a:srgbClr val="000000"/>
                </a:solidFill>
              </a:rPr>
              <a:t>Kullback-Leibler</a:t>
            </a:r>
            <a:r>
              <a:rPr lang="it-IT" sz="1100" dirty="0">
                <a:solidFill>
                  <a:srgbClr val="000000"/>
                </a:solidFill>
              </a:rPr>
              <a:t> </a:t>
            </a:r>
            <a:r>
              <a:rPr lang="it-IT" sz="1100" dirty="0" err="1">
                <a:solidFill>
                  <a:srgbClr val="000000"/>
                </a:solidFill>
              </a:rPr>
              <a:t>divergence</a:t>
            </a:r>
            <a:r>
              <a:rPr lang="it-IT" sz="1100" dirty="0">
                <a:solidFill>
                  <a:srgbClr val="000000"/>
                </a:solidFill>
              </a:rPr>
              <a:t> bassa</a:t>
            </a:r>
          </a:p>
        </p:txBody>
      </p:sp>
      <p:pic>
        <p:nvPicPr>
          <p:cNvPr id="7" name="Immagine 6" descr="Immagine che contiene Diagramma, linea, diagramma, pendio&#10;&#10;Il contenuto generato dall'IA potrebbe non essere corretto.">
            <a:extLst>
              <a:ext uri="{FF2B5EF4-FFF2-40B4-BE49-F238E27FC236}">
                <a16:creationId xmlns:a16="http://schemas.microsoft.com/office/drawing/2014/main" id="{65519AF4-1A31-4448-2A55-DCEEA15B9B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3967" y="1630017"/>
            <a:ext cx="5208033" cy="2902218"/>
          </a:xfrm>
          <a:prstGeom prst="rect">
            <a:avLst/>
          </a:prstGeom>
        </p:spPr>
      </p:pic>
      <p:pic>
        <p:nvPicPr>
          <p:cNvPr id="5" name="Elemento grafico 4">
            <a:extLst>
              <a:ext uri="{FF2B5EF4-FFF2-40B4-BE49-F238E27FC236}">
                <a16:creationId xmlns:a16="http://schemas.microsoft.com/office/drawing/2014/main" id="{AB58EAF4-226C-1129-FD51-EDDC9D18CD5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1913" y="1630017"/>
            <a:ext cx="5355166" cy="325967"/>
          </a:xfrm>
          <a:prstGeom prst="rect">
            <a:avLst/>
          </a:prstGeom>
        </p:spPr>
      </p:pic>
      <p:sp>
        <p:nvSpPr>
          <p:cNvPr id="8" name="CasellaDiTesto 7">
            <a:extLst>
              <a:ext uri="{FF2B5EF4-FFF2-40B4-BE49-F238E27FC236}">
                <a16:creationId xmlns:a16="http://schemas.microsoft.com/office/drawing/2014/main" id="{4C209589-DA6E-AD42-5FAB-1BFCBB0BFB06}"/>
              </a:ext>
            </a:extLst>
          </p:cNvPr>
          <p:cNvSpPr txBox="1"/>
          <p:nvPr/>
        </p:nvSpPr>
        <p:spPr>
          <a:xfrm>
            <a:off x="581912" y="3429000"/>
            <a:ext cx="6214287" cy="1882951"/>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Effetti:</a:t>
            </a:r>
          </a:p>
          <a:p>
            <a:pPr>
              <a:lnSpc>
                <a:spcPct val="150000"/>
              </a:lnSpc>
            </a:pPr>
            <a:r>
              <a:rPr lang="it-IT" sz="2000" i="0" u="none" strike="noStrike" dirty="0">
                <a:solidFill>
                  <a:srgbClr val="000000"/>
                </a:solidFill>
                <a:effectLst/>
              </a:rPr>
              <a:t>Rappresentazioni latenti </a:t>
            </a:r>
            <a:r>
              <a:rPr lang="it-IT" sz="2000" b="1" i="0" u="none" strike="noStrike" dirty="0">
                <a:solidFill>
                  <a:srgbClr val="000000"/>
                </a:solidFill>
                <a:effectLst/>
              </a:rPr>
              <a:t>vicine allo </a:t>
            </a:r>
            <a:r>
              <a:rPr lang="it-IT" sz="2000" b="1" dirty="0">
                <a:solidFill>
                  <a:srgbClr val="000000"/>
                </a:solidFill>
              </a:rPr>
              <a:t>zero</a:t>
            </a:r>
          </a:p>
          <a:p>
            <a:pPr>
              <a:lnSpc>
                <a:spcPct val="150000"/>
              </a:lnSpc>
            </a:pPr>
            <a:r>
              <a:rPr lang="it-IT" sz="2000" i="0" u="none" strike="noStrike" dirty="0">
                <a:solidFill>
                  <a:srgbClr val="000000"/>
                </a:solidFill>
                <a:effectLst/>
              </a:rPr>
              <a:t>Spazio continuo, denso e interpolabile</a:t>
            </a:r>
          </a:p>
          <a:p>
            <a:pPr>
              <a:lnSpc>
                <a:spcPct val="150000"/>
              </a:lnSpc>
            </a:pPr>
            <a:r>
              <a:rPr lang="it-IT" sz="2000" dirty="0">
                <a:solidFill>
                  <a:srgbClr val="000000"/>
                </a:solidFill>
              </a:rPr>
              <a:t>Possiamo </a:t>
            </a:r>
            <a:r>
              <a:rPr lang="it-IT" sz="2000" b="1" dirty="0">
                <a:solidFill>
                  <a:srgbClr val="000000"/>
                </a:solidFill>
              </a:rPr>
              <a:t>esplorare</a:t>
            </a:r>
            <a:r>
              <a:rPr lang="it-IT" sz="2000" dirty="0">
                <a:solidFill>
                  <a:srgbClr val="000000"/>
                </a:solidFill>
              </a:rPr>
              <a:t> lo spazio</a:t>
            </a:r>
            <a:endParaRPr lang="it-IT" sz="2000" i="0" u="none" strike="noStrike" dirty="0">
              <a:solidFill>
                <a:srgbClr val="000000"/>
              </a:solidFill>
              <a:effectLst/>
            </a:endParaRPr>
          </a:p>
        </p:txBody>
      </p:sp>
    </p:spTree>
    <p:extLst>
      <p:ext uri="{BB962C8B-B14F-4D97-AF65-F5344CB8AC3E}">
        <p14:creationId xmlns:p14="http://schemas.microsoft.com/office/powerpoint/2010/main" val="25604532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34BE77-B5A5-4EF6-583A-FF5B351066D2}"/>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9D893925-F20C-E340-39CD-3CDDBCE769FA}"/>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KL-</a:t>
            </a:r>
            <a:r>
              <a:rPr lang="it-IT" b="1" dirty="0" err="1">
                <a:latin typeface="Geist" pitchFamily="50" charset="0"/>
                <a:ea typeface="Geist" pitchFamily="50" charset="0"/>
                <a:cs typeface="Geist" pitchFamily="50" charset="0"/>
              </a:rPr>
              <a:t>Divergence</a:t>
            </a:r>
            <a:endParaRPr lang="it-IT" b="1" dirty="0">
              <a:latin typeface="Geist" pitchFamily="50" charset="0"/>
              <a:ea typeface="Geist" pitchFamily="50" charset="0"/>
              <a:cs typeface="Geist" pitchFamily="50" charset="0"/>
            </a:endParaRPr>
          </a:p>
        </p:txBody>
      </p:sp>
      <p:pic>
        <p:nvPicPr>
          <p:cNvPr id="9" name="Elemento grafico 8">
            <a:extLst>
              <a:ext uri="{FF2B5EF4-FFF2-40B4-BE49-F238E27FC236}">
                <a16:creationId xmlns:a16="http://schemas.microsoft.com/office/drawing/2014/main" id="{168EBFAB-D7E1-0813-981C-377EC59EE2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3513" y="1968118"/>
            <a:ext cx="3771900" cy="718457"/>
          </a:xfrm>
          <a:prstGeom prst="rect">
            <a:avLst/>
          </a:prstGeom>
        </p:spPr>
      </p:pic>
      <p:sp>
        <p:nvSpPr>
          <p:cNvPr id="10" name="CasellaDiTesto 9">
            <a:extLst>
              <a:ext uri="{FF2B5EF4-FFF2-40B4-BE49-F238E27FC236}">
                <a16:creationId xmlns:a16="http://schemas.microsoft.com/office/drawing/2014/main" id="{DAF734F3-ED9F-BC0B-48CA-437EE1D0F96B}"/>
              </a:ext>
            </a:extLst>
          </p:cNvPr>
          <p:cNvSpPr txBox="1"/>
          <p:nvPr/>
        </p:nvSpPr>
        <p:spPr>
          <a:xfrm>
            <a:off x="581913" y="1415172"/>
            <a:ext cx="8189554" cy="497957"/>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Nel caso di confronto fra distribuzioni </a:t>
            </a:r>
            <a:r>
              <a:rPr lang="it-IT" sz="2000" dirty="0">
                <a:solidFill>
                  <a:srgbClr val="000000"/>
                </a:solidFill>
              </a:rPr>
              <a:t>normali si arriva a: </a:t>
            </a:r>
            <a:endParaRPr lang="it-IT" sz="2000" i="0" u="none" strike="noStrike" dirty="0">
              <a:solidFill>
                <a:srgbClr val="000000"/>
              </a:solidFill>
              <a:effectLst/>
            </a:endParaRPr>
          </a:p>
        </p:txBody>
      </p:sp>
      <p:sp>
        <p:nvSpPr>
          <p:cNvPr id="11" name="CasellaDiTesto 10">
            <a:extLst>
              <a:ext uri="{FF2B5EF4-FFF2-40B4-BE49-F238E27FC236}">
                <a16:creationId xmlns:a16="http://schemas.microsoft.com/office/drawing/2014/main" id="{77FAF3FD-18E4-2D4D-6440-98DBEF61E7DD}"/>
              </a:ext>
            </a:extLst>
          </p:cNvPr>
          <p:cNvSpPr txBox="1"/>
          <p:nvPr/>
        </p:nvSpPr>
        <p:spPr>
          <a:xfrm>
            <a:off x="4812156" y="2078369"/>
            <a:ext cx="3868999" cy="497957"/>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Forma </a:t>
            </a:r>
            <a:r>
              <a:rPr lang="it-IT" sz="2000" b="1" i="0" u="none" strike="noStrike" dirty="0">
                <a:solidFill>
                  <a:srgbClr val="000000"/>
                </a:solidFill>
                <a:effectLst/>
              </a:rPr>
              <a:t>chiusa</a:t>
            </a:r>
            <a:r>
              <a:rPr lang="it-IT" sz="2000" i="0" u="none" strike="noStrike" dirty="0">
                <a:solidFill>
                  <a:srgbClr val="000000"/>
                </a:solidFill>
                <a:effectLst/>
              </a:rPr>
              <a:t> della KL</a:t>
            </a:r>
          </a:p>
        </p:txBody>
      </p:sp>
      <p:sp>
        <p:nvSpPr>
          <p:cNvPr id="13" name="CasellaDiTesto 12">
            <a:extLst>
              <a:ext uri="{FF2B5EF4-FFF2-40B4-BE49-F238E27FC236}">
                <a16:creationId xmlns:a16="http://schemas.microsoft.com/office/drawing/2014/main" id="{0618348A-0A8B-8379-7D47-9ECB40F67B7E}"/>
              </a:ext>
            </a:extLst>
          </p:cNvPr>
          <p:cNvSpPr txBox="1"/>
          <p:nvPr/>
        </p:nvSpPr>
        <p:spPr>
          <a:xfrm>
            <a:off x="581913" y="2931043"/>
            <a:ext cx="8189554" cy="1882951"/>
          </a:xfrm>
          <a:prstGeom prst="rect">
            <a:avLst/>
          </a:prstGeom>
          <a:noFill/>
        </p:spPr>
        <p:txBody>
          <a:bodyPr wrap="square" rtlCol="0">
            <a:spAutoFit/>
          </a:bodyPr>
          <a:lstStyle/>
          <a:p>
            <a:pPr>
              <a:lnSpc>
                <a:spcPct val="150000"/>
              </a:lnSpc>
            </a:pPr>
            <a:r>
              <a:rPr lang="it-IT" sz="2000" dirty="0">
                <a:solidFill>
                  <a:srgbClr val="000000"/>
                </a:solidFill>
              </a:rPr>
              <a:t>Penalizzate: </a:t>
            </a:r>
          </a:p>
          <a:p>
            <a:pPr marL="342900" indent="-342900">
              <a:lnSpc>
                <a:spcPct val="150000"/>
              </a:lnSpc>
              <a:buFont typeface="Arial" panose="020B0604020202020204" pitchFamily="34" charset="0"/>
              <a:buChar char="•"/>
            </a:pPr>
            <a:r>
              <a:rPr lang="it-IT" sz="2000" dirty="0">
                <a:solidFill>
                  <a:srgbClr val="000000"/>
                </a:solidFill>
              </a:rPr>
              <a:t>Medie lontane</a:t>
            </a:r>
          </a:p>
          <a:p>
            <a:pPr marL="342900" indent="-342900">
              <a:lnSpc>
                <a:spcPct val="150000"/>
              </a:lnSpc>
              <a:buFont typeface="Arial" panose="020B0604020202020204" pitchFamily="34" charset="0"/>
              <a:buChar char="•"/>
            </a:pPr>
            <a:r>
              <a:rPr lang="it-IT" sz="2000" i="0" u="none" strike="noStrike" dirty="0">
                <a:solidFill>
                  <a:srgbClr val="000000"/>
                </a:solidFill>
                <a:effectLst/>
              </a:rPr>
              <a:t>Varianze troppo </a:t>
            </a:r>
            <a:r>
              <a:rPr lang="it-IT" sz="2000" b="1" i="0" u="none" strike="noStrike" dirty="0">
                <a:solidFill>
                  <a:srgbClr val="000000"/>
                </a:solidFill>
                <a:effectLst/>
              </a:rPr>
              <a:t>alte</a:t>
            </a:r>
          </a:p>
          <a:p>
            <a:pPr marL="342900" indent="-342900">
              <a:lnSpc>
                <a:spcPct val="150000"/>
              </a:lnSpc>
              <a:buFont typeface="Arial" panose="020B0604020202020204" pitchFamily="34" charset="0"/>
              <a:buChar char="•"/>
            </a:pPr>
            <a:r>
              <a:rPr lang="it-IT" sz="2000" dirty="0">
                <a:solidFill>
                  <a:srgbClr val="000000"/>
                </a:solidFill>
              </a:rPr>
              <a:t>Varianze troppo </a:t>
            </a:r>
            <a:r>
              <a:rPr lang="it-IT" sz="2000" b="1" dirty="0">
                <a:solidFill>
                  <a:srgbClr val="000000"/>
                </a:solidFill>
              </a:rPr>
              <a:t>piccole</a:t>
            </a:r>
            <a:endParaRPr lang="it-IT" sz="2000" b="1" i="0" u="none" strike="noStrike" dirty="0">
              <a:solidFill>
                <a:srgbClr val="000000"/>
              </a:solidFill>
              <a:effectLst/>
            </a:endParaRPr>
          </a:p>
        </p:txBody>
      </p:sp>
    </p:spTree>
    <p:extLst>
      <p:ext uri="{BB962C8B-B14F-4D97-AF65-F5344CB8AC3E}">
        <p14:creationId xmlns:p14="http://schemas.microsoft.com/office/powerpoint/2010/main" val="23327286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31AD1-3D91-D29F-4C66-D7B18F78F1F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C4503EB0-47CA-1C03-89B6-0F743789203B}"/>
              </a:ext>
            </a:extLst>
          </p:cNvPr>
          <p:cNvSpPr>
            <a:spLocks noGrp="1"/>
          </p:cNvSpPr>
          <p:nvPr>
            <p:ph type="ctrTitle"/>
          </p:nvPr>
        </p:nvSpPr>
        <p:spPr>
          <a:xfrm>
            <a:off x="581913" y="502995"/>
            <a:ext cx="8891810" cy="912177"/>
          </a:xfrm>
        </p:spPr>
        <p:txBody>
          <a:bodyPr/>
          <a:lstStyle/>
          <a:p>
            <a:r>
              <a:rPr lang="it-IT" b="1" dirty="0">
                <a:latin typeface="Geist" pitchFamily="50" charset="0"/>
                <a:ea typeface="Geist" pitchFamily="50" charset="0"/>
                <a:cs typeface="Geist" pitchFamily="50" charset="0"/>
              </a:rPr>
              <a:t>Campionamento</a:t>
            </a:r>
          </a:p>
        </p:txBody>
      </p:sp>
      <p:sp>
        <p:nvSpPr>
          <p:cNvPr id="10" name="CasellaDiTesto 9">
            <a:extLst>
              <a:ext uri="{FF2B5EF4-FFF2-40B4-BE49-F238E27FC236}">
                <a16:creationId xmlns:a16="http://schemas.microsoft.com/office/drawing/2014/main" id="{C058546A-C6CC-6A1E-BD03-8F2FB6B79707}"/>
              </a:ext>
            </a:extLst>
          </p:cNvPr>
          <p:cNvSpPr txBox="1"/>
          <p:nvPr/>
        </p:nvSpPr>
        <p:spPr>
          <a:xfrm>
            <a:off x="581912" y="1415172"/>
            <a:ext cx="10142531" cy="1882951"/>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L’encoder produce una distribuzione per ogni dimensione</a:t>
            </a:r>
          </a:p>
          <a:p>
            <a:pPr>
              <a:lnSpc>
                <a:spcPct val="150000"/>
              </a:lnSpc>
            </a:pPr>
            <a:r>
              <a:rPr lang="it-IT" sz="2000" dirty="0">
                <a:solidFill>
                  <a:srgbClr val="000000"/>
                </a:solidFill>
              </a:rPr>
              <a:t>Dopo dobbiamo </a:t>
            </a:r>
            <a:r>
              <a:rPr lang="it-IT" sz="2000" b="1" dirty="0">
                <a:solidFill>
                  <a:srgbClr val="000000"/>
                </a:solidFill>
              </a:rPr>
              <a:t>campionare</a:t>
            </a:r>
            <a:r>
              <a:rPr lang="it-IT" sz="2000" dirty="0">
                <a:solidFill>
                  <a:srgbClr val="000000"/>
                </a:solidFill>
              </a:rPr>
              <a:t> dei valori per ogni distribuzione</a:t>
            </a:r>
          </a:p>
          <a:p>
            <a:pPr>
              <a:lnSpc>
                <a:spcPct val="150000"/>
              </a:lnSpc>
            </a:pPr>
            <a:endParaRPr lang="it-IT" sz="2000" b="1" i="0" u="none" strike="noStrike" dirty="0">
              <a:solidFill>
                <a:srgbClr val="000000"/>
              </a:solidFill>
              <a:effectLst/>
            </a:endParaRPr>
          </a:p>
          <a:p>
            <a:pPr>
              <a:lnSpc>
                <a:spcPct val="150000"/>
              </a:lnSpc>
            </a:pPr>
            <a:r>
              <a:rPr lang="it-IT" sz="2000" b="1" i="0" u="none" strike="noStrike" dirty="0">
                <a:solidFill>
                  <a:srgbClr val="000000"/>
                </a:solidFill>
                <a:effectLst/>
              </a:rPr>
              <a:t>Problema</a:t>
            </a:r>
            <a:r>
              <a:rPr lang="it-IT" sz="2000" i="0" u="none" strike="noStrike" dirty="0">
                <a:solidFill>
                  <a:srgbClr val="000000"/>
                </a:solidFill>
                <a:effectLst/>
              </a:rPr>
              <a:t>: il campionamento è un’operazione </a:t>
            </a:r>
            <a:r>
              <a:rPr lang="it-IT" sz="2000" b="1" i="0" u="none" strike="noStrike" dirty="0" err="1">
                <a:solidFill>
                  <a:srgbClr val="000000"/>
                </a:solidFill>
                <a:effectLst/>
              </a:rPr>
              <a:t>stocatsica</a:t>
            </a:r>
            <a:r>
              <a:rPr lang="it-IT" sz="2000" i="0" u="none" strike="noStrike" dirty="0">
                <a:solidFill>
                  <a:srgbClr val="000000"/>
                </a:solidFill>
                <a:effectLst/>
              </a:rPr>
              <a:t> (non deterministica)</a:t>
            </a:r>
          </a:p>
        </p:txBody>
      </p:sp>
      <p:grpSp>
        <p:nvGrpSpPr>
          <p:cNvPr id="3" name="Elemento grafico 13">
            <a:extLst>
              <a:ext uri="{FF2B5EF4-FFF2-40B4-BE49-F238E27FC236}">
                <a16:creationId xmlns:a16="http://schemas.microsoft.com/office/drawing/2014/main" id="{D39720AF-266B-9E12-47A8-E4661A707862}"/>
              </a:ext>
            </a:extLst>
          </p:cNvPr>
          <p:cNvGrpSpPr/>
          <p:nvPr/>
        </p:nvGrpSpPr>
        <p:grpSpPr>
          <a:xfrm rot="5400000">
            <a:off x="4734628" y="3623921"/>
            <a:ext cx="586379" cy="586379"/>
            <a:chOff x="8279598" y="831469"/>
            <a:chExt cx="173793" cy="173793"/>
          </a:xfrm>
          <a:solidFill>
            <a:schemeClr val="accent2"/>
          </a:solidFill>
        </p:grpSpPr>
        <p:sp>
          <p:nvSpPr>
            <p:cNvPr id="4" name="Figura a mano libera: forma 63">
              <a:extLst>
                <a:ext uri="{FF2B5EF4-FFF2-40B4-BE49-F238E27FC236}">
                  <a16:creationId xmlns:a16="http://schemas.microsoft.com/office/drawing/2014/main" id="{E279731E-B97F-9314-AC95-AF8A063917FC}"/>
                </a:ext>
              </a:extLst>
            </p:cNvPr>
            <p:cNvSpPr/>
            <p:nvPr/>
          </p:nvSpPr>
          <p:spPr>
            <a:xfrm>
              <a:off x="8395701" y="870410"/>
              <a:ext cx="19470" cy="19470"/>
            </a:xfrm>
            <a:custGeom>
              <a:avLst/>
              <a:gdLst>
                <a:gd name="connsiteX0" fmla="*/ 0 w 19470"/>
                <a:gd name="connsiteY0" fmla="*/ 0 h 19470"/>
                <a:gd name="connsiteX1" fmla="*/ 0 w 19470"/>
                <a:gd name="connsiteY1" fmla="*/ 19471 h 19470"/>
                <a:gd name="connsiteX2" fmla="*/ 19470 w 19470"/>
                <a:gd name="connsiteY2" fmla="*/ 19471 h 19470"/>
                <a:gd name="connsiteX3" fmla="*/ 19470 w 19470"/>
                <a:gd name="connsiteY3" fmla="*/ 0 h 19470"/>
                <a:gd name="connsiteX4" fmla="*/ 0 w 19470"/>
                <a:gd name="connsiteY4" fmla="*/ 0 h 19470"/>
                <a:gd name="connsiteX5" fmla="*/ 0 w 19470"/>
                <a:gd name="connsiteY5" fmla="*/ 0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70" h="19470">
                  <a:moveTo>
                    <a:pt x="0" y="0"/>
                  </a:moveTo>
                  <a:lnTo>
                    <a:pt x="0" y="19471"/>
                  </a:lnTo>
                  <a:lnTo>
                    <a:pt x="19470" y="19471"/>
                  </a:lnTo>
                  <a:lnTo>
                    <a:pt x="19470" y="0"/>
                  </a:lnTo>
                  <a:lnTo>
                    <a:pt x="0" y="0"/>
                  </a:lnTo>
                  <a:lnTo>
                    <a:pt x="0" y="0"/>
                  </a:lnTo>
                  <a:close/>
                </a:path>
              </a:pathLst>
            </a:custGeom>
            <a:grpFill/>
            <a:ln w="0" cap="flat">
              <a:noFill/>
              <a:prstDash val="solid"/>
              <a:miter/>
            </a:ln>
          </p:spPr>
          <p:txBody>
            <a:bodyPr rtlCol="0" anchor="ctr"/>
            <a:lstStyle/>
            <a:p>
              <a:endParaRPr lang="it-IT"/>
            </a:p>
          </p:txBody>
        </p:sp>
        <p:sp>
          <p:nvSpPr>
            <p:cNvPr id="5" name="Figura a mano libera: forma 64">
              <a:extLst>
                <a:ext uri="{FF2B5EF4-FFF2-40B4-BE49-F238E27FC236}">
                  <a16:creationId xmlns:a16="http://schemas.microsoft.com/office/drawing/2014/main" id="{DA1F4167-3234-CA83-224E-B378762621FE}"/>
                </a:ext>
              </a:extLst>
            </p:cNvPr>
            <p:cNvSpPr/>
            <p:nvPr/>
          </p:nvSpPr>
          <p:spPr>
            <a:xfrm>
              <a:off x="8376230" y="850940"/>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6" name="Figura a mano libera: forma 65">
              <a:extLst>
                <a:ext uri="{FF2B5EF4-FFF2-40B4-BE49-F238E27FC236}">
                  <a16:creationId xmlns:a16="http://schemas.microsoft.com/office/drawing/2014/main" id="{C10C9F40-C936-8FA5-56A4-C258874BBB30}"/>
                </a:ext>
              </a:extLst>
            </p:cNvPr>
            <p:cNvSpPr/>
            <p:nvPr/>
          </p:nvSpPr>
          <p:spPr>
            <a:xfrm>
              <a:off x="8357480" y="831469"/>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grpFill/>
            <a:ln w="0" cap="flat">
              <a:noFill/>
              <a:prstDash val="solid"/>
              <a:miter/>
            </a:ln>
          </p:spPr>
          <p:txBody>
            <a:bodyPr rtlCol="0" anchor="ctr"/>
            <a:lstStyle/>
            <a:p>
              <a:endParaRPr lang="it-IT"/>
            </a:p>
          </p:txBody>
        </p:sp>
        <p:sp>
          <p:nvSpPr>
            <p:cNvPr id="7" name="Figura a mano libera: forma 66">
              <a:extLst>
                <a:ext uri="{FF2B5EF4-FFF2-40B4-BE49-F238E27FC236}">
                  <a16:creationId xmlns:a16="http://schemas.microsoft.com/office/drawing/2014/main" id="{86E4095D-FDE4-2982-F5F0-86CE86789127}"/>
                </a:ext>
              </a:extLst>
            </p:cNvPr>
            <p:cNvSpPr/>
            <p:nvPr/>
          </p:nvSpPr>
          <p:spPr>
            <a:xfrm>
              <a:off x="8279598" y="889160"/>
              <a:ext cx="173793" cy="58411"/>
            </a:xfrm>
            <a:custGeom>
              <a:avLst/>
              <a:gdLst>
                <a:gd name="connsiteX0" fmla="*/ 154323 w 173793"/>
                <a:gd name="connsiteY0" fmla="*/ 38941 h 58411"/>
                <a:gd name="connsiteX1" fmla="*/ 173794 w 173793"/>
                <a:gd name="connsiteY1" fmla="*/ 38941 h 58411"/>
                <a:gd name="connsiteX2" fmla="*/ 173794 w 173793"/>
                <a:gd name="connsiteY2" fmla="*/ 19471 h 58411"/>
                <a:gd name="connsiteX3" fmla="*/ 154323 w 173793"/>
                <a:gd name="connsiteY3" fmla="*/ 19471 h 58411"/>
                <a:gd name="connsiteX4" fmla="*/ 154323 w 173793"/>
                <a:gd name="connsiteY4" fmla="*/ 0 h 58411"/>
                <a:gd name="connsiteX5" fmla="*/ 134852 w 173793"/>
                <a:gd name="connsiteY5" fmla="*/ 0 h 58411"/>
                <a:gd name="connsiteX6" fmla="*/ 134852 w 173793"/>
                <a:gd name="connsiteY6" fmla="*/ 19471 h 58411"/>
                <a:gd name="connsiteX7" fmla="*/ 0 w 173793"/>
                <a:gd name="connsiteY7" fmla="*/ 19471 h 58411"/>
                <a:gd name="connsiteX8" fmla="*/ 0 w 173793"/>
                <a:gd name="connsiteY8" fmla="*/ 38941 h 58411"/>
                <a:gd name="connsiteX9" fmla="*/ 134852 w 173793"/>
                <a:gd name="connsiteY9" fmla="*/ 38941 h 58411"/>
                <a:gd name="connsiteX10" fmla="*/ 134852 w 173793"/>
                <a:gd name="connsiteY10" fmla="*/ 58412 h 58411"/>
                <a:gd name="connsiteX11" fmla="*/ 154323 w 173793"/>
                <a:gd name="connsiteY11" fmla="*/ 58412 h 58411"/>
                <a:gd name="connsiteX12" fmla="*/ 154323 w 173793"/>
                <a:gd name="connsiteY12" fmla="*/ 38941 h 5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3793" h="58411">
                  <a:moveTo>
                    <a:pt x="154323" y="38941"/>
                  </a:moveTo>
                  <a:lnTo>
                    <a:pt x="173794" y="38941"/>
                  </a:lnTo>
                  <a:lnTo>
                    <a:pt x="173794" y="19471"/>
                  </a:lnTo>
                  <a:lnTo>
                    <a:pt x="154323" y="19471"/>
                  </a:lnTo>
                  <a:lnTo>
                    <a:pt x="154323" y="0"/>
                  </a:lnTo>
                  <a:lnTo>
                    <a:pt x="134852" y="0"/>
                  </a:lnTo>
                  <a:lnTo>
                    <a:pt x="134852" y="19471"/>
                  </a:lnTo>
                  <a:lnTo>
                    <a:pt x="0" y="19471"/>
                  </a:lnTo>
                  <a:lnTo>
                    <a:pt x="0" y="38941"/>
                  </a:lnTo>
                  <a:lnTo>
                    <a:pt x="134852" y="38941"/>
                  </a:lnTo>
                  <a:lnTo>
                    <a:pt x="134852" y="58412"/>
                  </a:lnTo>
                  <a:lnTo>
                    <a:pt x="154323" y="58412"/>
                  </a:lnTo>
                  <a:lnTo>
                    <a:pt x="154323" y="38941"/>
                  </a:lnTo>
                  <a:close/>
                </a:path>
              </a:pathLst>
            </a:custGeom>
            <a:grpFill/>
            <a:ln w="0" cap="flat">
              <a:noFill/>
              <a:prstDash val="solid"/>
              <a:miter/>
            </a:ln>
          </p:spPr>
          <p:txBody>
            <a:bodyPr rtlCol="0" anchor="ctr"/>
            <a:lstStyle/>
            <a:p>
              <a:endParaRPr lang="it-IT" dirty="0"/>
            </a:p>
          </p:txBody>
        </p:sp>
        <p:sp>
          <p:nvSpPr>
            <p:cNvPr id="8" name="Figura a mano libera: forma 67">
              <a:extLst>
                <a:ext uri="{FF2B5EF4-FFF2-40B4-BE49-F238E27FC236}">
                  <a16:creationId xmlns:a16="http://schemas.microsoft.com/office/drawing/2014/main" id="{9F880FA1-F132-7634-D58F-E8D19BD672A5}"/>
                </a:ext>
              </a:extLst>
            </p:cNvPr>
            <p:cNvSpPr/>
            <p:nvPr/>
          </p:nvSpPr>
          <p:spPr>
            <a:xfrm>
              <a:off x="8395701" y="946851"/>
              <a:ext cx="19470" cy="19470"/>
            </a:xfrm>
            <a:custGeom>
              <a:avLst/>
              <a:gdLst>
                <a:gd name="connsiteX0" fmla="*/ 19470 w 19470"/>
                <a:gd name="connsiteY0" fmla="*/ 0 h 19470"/>
                <a:gd name="connsiteX1" fmla="*/ 0 w 19470"/>
                <a:gd name="connsiteY1" fmla="*/ 0 h 19470"/>
                <a:gd name="connsiteX2" fmla="*/ 0 w 19470"/>
                <a:gd name="connsiteY2" fmla="*/ 19471 h 19470"/>
                <a:gd name="connsiteX3" fmla="*/ 19470 w 19470"/>
                <a:gd name="connsiteY3" fmla="*/ 19471 h 19470"/>
                <a:gd name="connsiteX4" fmla="*/ 1947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0" y="0"/>
                  </a:moveTo>
                  <a:lnTo>
                    <a:pt x="0" y="0"/>
                  </a:lnTo>
                  <a:lnTo>
                    <a:pt x="0" y="19471"/>
                  </a:lnTo>
                  <a:lnTo>
                    <a:pt x="19470" y="19471"/>
                  </a:lnTo>
                  <a:lnTo>
                    <a:pt x="19470" y="0"/>
                  </a:lnTo>
                  <a:close/>
                </a:path>
              </a:pathLst>
            </a:custGeom>
            <a:grpFill/>
            <a:ln w="0" cap="flat">
              <a:noFill/>
              <a:prstDash val="solid"/>
              <a:miter/>
            </a:ln>
          </p:spPr>
          <p:txBody>
            <a:bodyPr rtlCol="0" anchor="ctr"/>
            <a:lstStyle/>
            <a:p>
              <a:endParaRPr lang="it-IT"/>
            </a:p>
          </p:txBody>
        </p:sp>
        <p:sp>
          <p:nvSpPr>
            <p:cNvPr id="12" name="Figura a mano libera: forma 68">
              <a:extLst>
                <a:ext uri="{FF2B5EF4-FFF2-40B4-BE49-F238E27FC236}">
                  <a16:creationId xmlns:a16="http://schemas.microsoft.com/office/drawing/2014/main" id="{C41F9CDF-B7C9-625E-BF35-BBBE82630D8F}"/>
                </a:ext>
              </a:extLst>
            </p:cNvPr>
            <p:cNvSpPr/>
            <p:nvPr/>
          </p:nvSpPr>
          <p:spPr>
            <a:xfrm>
              <a:off x="8376230" y="966321"/>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sp>
          <p:nvSpPr>
            <p:cNvPr id="14" name="Figura a mano libera: forma 69">
              <a:extLst>
                <a:ext uri="{FF2B5EF4-FFF2-40B4-BE49-F238E27FC236}">
                  <a16:creationId xmlns:a16="http://schemas.microsoft.com/office/drawing/2014/main" id="{C980682F-ADD7-879D-C1D8-3225106BB64C}"/>
                </a:ext>
              </a:extLst>
            </p:cNvPr>
            <p:cNvSpPr/>
            <p:nvPr/>
          </p:nvSpPr>
          <p:spPr>
            <a:xfrm>
              <a:off x="8356759" y="985792"/>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grpFill/>
            <a:ln w="0" cap="flat">
              <a:noFill/>
              <a:prstDash val="solid"/>
              <a:miter/>
            </a:ln>
          </p:spPr>
          <p:txBody>
            <a:bodyPr rtlCol="0" anchor="ctr"/>
            <a:lstStyle/>
            <a:p>
              <a:endParaRPr lang="it-IT"/>
            </a:p>
          </p:txBody>
        </p:sp>
      </p:grpSp>
      <p:sp>
        <p:nvSpPr>
          <p:cNvPr id="15" name="CasellaDiTesto 14">
            <a:extLst>
              <a:ext uri="{FF2B5EF4-FFF2-40B4-BE49-F238E27FC236}">
                <a16:creationId xmlns:a16="http://schemas.microsoft.com/office/drawing/2014/main" id="{E1C2FFF5-5352-E637-034F-1D09935B0496}"/>
              </a:ext>
            </a:extLst>
          </p:cNvPr>
          <p:cNvSpPr txBox="1"/>
          <p:nvPr/>
        </p:nvSpPr>
        <p:spPr>
          <a:xfrm>
            <a:off x="1578040" y="4438755"/>
            <a:ext cx="6899553" cy="660245"/>
          </a:xfrm>
          <a:prstGeom prst="rect">
            <a:avLst/>
          </a:prstGeom>
          <a:noFill/>
        </p:spPr>
        <p:txBody>
          <a:bodyPr wrap="square" rtlCol="0">
            <a:spAutoFit/>
          </a:bodyPr>
          <a:lstStyle/>
          <a:p>
            <a:pPr algn="ctr">
              <a:lnSpc>
                <a:spcPct val="150000"/>
              </a:lnSpc>
            </a:pPr>
            <a:r>
              <a:rPr lang="it-IT" sz="2800" b="1" i="0" u="none" strike="noStrike" dirty="0">
                <a:solidFill>
                  <a:srgbClr val="000000"/>
                </a:solidFill>
                <a:effectLst/>
              </a:rPr>
              <a:t>Non possiamo calcolare i gradienti</a:t>
            </a:r>
          </a:p>
        </p:txBody>
      </p:sp>
    </p:spTree>
    <p:extLst>
      <p:ext uri="{BB962C8B-B14F-4D97-AF65-F5344CB8AC3E}">
        <p14:creationId xmlns:p14="http://schemas.microsoft.com/office/powerpoint/2010/main" val="8059445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D3DC6B-6635-30D8-58DF-A783FBBCB7CF}"/>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F8DD9425-3E4D-1E8D-5DC8-DC9E19C2D10B}"/>
              </a:ext>
            </a:extLst>
          </p:cNvPr>
          <p:cNvSpPr>
            <a:spLocks noGrp="1"/>
          </p:cNvSpPr>
          <p:nvPr>
            <p:ph type="ctrTitle"/>
          </p:nvPr>
        </p:nvSpPr>
        <p:spPr>
          <a:xfrm>
            <a:off x="581913" y="502995"/>
            <a:ext cx="8891810" cy="912177"/>
          </a:xfrm>
        </p:spPr>
        <p:txBody>
          <a:bodyPr/>
          <a:lstStyle/>
          <a:p>
            <a:r>
              <a:rPr lang="it-IT" b="1" dirty="0" err="1">
                <a:latin typeface="Geist" pitchFamily="50" charset="0"/>
                <a:ea typeface="Geist" pitchFamily="50" charset="0"/>
                <a:cs typeface="Geist" pitchFamily="50" charset="0"/>
              </a:rPr>
              <a:t>Reparametrization</a:t>
            </a:r>
            <a:r>
              <a:rPr lang="it-IT" b="1" dirty="0">
                <a:latin typeface="Geist" pitchFamily="50" charset="0"/>
                <a:ea typeface="Geist" pitchFamily="50" charset="0"/>
                <a:cs typeface="Geist" pitchFamily="50" charset="0"/>
              </a:rPr>
              <a:t> </a:t>
            </a:r>
            <a:r>
              <a:rPr lang="it-IT" b="1" dirty="0" err="1">
                <a:latin typeface="Geist" pitchFamily="50" charset="0"/>
                <a:ea typeface="Geist" pitchFamily="50" charset="0"/>
                <a:cs typeface="Geist" pitchFamily="50" charset="0"/>
              </a:rPr>
              <a:t>trick</a:t>
            </a:r>
            <a:endParaRPr lang="it-IT" b="1" dirty="0">
              <a:latin typeface="Geist" pitchFamily="50" charset="0"/>
              <a:ea typeface="Geist" pitchFamily="50" charset="0"/>
              <a:cs typeface="Geist" pitchFamily="50" charset="0"/>
            </a:endParaRPr>
          </a:p>
        </p:txBody>
      </p:sp>
      <p:sp>
        <p:nvSpPr>
          <p:cNvPr id="10" name="CasellaDiTesto 9">
            <a:extLst>
              <a:ext uri="{FF2B5EF4-FFF2-40B4-BE49-F238E27FC236}">
                <a16:creationId xmlns:a16="http://schemas.microsoft.com/office/drawing/2014/main" id="{BF8683E7-52C6-6E7F-4FDD-A1C7E866A137}"/>
              </a:ext>
            </a:extLst>
          </p:cNvPr>
          <p:cNvSpPr txBox="1"/>
          <p:nvPr/>
        </p:nvSpPr>
        <p:spPr>
          <a:xfrm>
            <a:off x="581912" y="1415172"/>
            <a:ext cx="10142531" cy="1882951"/>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Rendiamo il campionamento </a:t>
            </a:r>
            <a:r>
              <a:rPr lang="it-IT" sz="2000" b="1" i="0" u="none" strike="noStrike" dirty="0">
                <a:solidFill>
                  <a:srgbClr val="000000"/>
                </a:solidFill>
                <a:effectLst/>
              </a:rPr>
              <a:t>deterministico</a:t>
            </a:r>
            <a:r>
              <a:rPr lang="it-IT" sz="2000" i="0" u="none" strike="noStrike" dirty="0">
                <a:solidFill>
                  <a:srgbClr val="000000"/>
                </a:solidFill>
                <a:effectLst/>
              </a:rPr>
              <a:t> rispetto a media e varianza:</a:t>
            </a:r>
          </a:p>
          <a:p>
            <a:pPr marL="342900" indent="-342900">
              <a:lnSpc>
                <a:spcPct val="150000"/>
              </a:lnSpc>
              <a:buFont typeface="Arial" panose="020B0604020202020204" pitchFamily="34" charset="0"/>
              <a:buChar char="•"/>
            </a:pPr>
            <a:r>
              <a:rPr lang="it-IT" sz="2000" dirty="0">
                <a:solidFill>
                  <a:srgbClr val="000000"/>
                </a:solidFill>
              </a:rPr>
              <a:t>Campioniamo un </a:t>
            </a:r>
            <a:r>
              <a:rPr lang="el-GR" sz="2000" i="0" dirty="0">
                <a:solidFill>
                  <a:srgbClr val="202122"/>
                </a:solidFill>
                <a:effectLst/>
                <a:latin typeface="Geist" pitchFamily="2" charset="77"/>
                <a:ea typeface="Geist" pitchFamily="2" charset="77"/>
                <a:cs typeface="Geist" pitchFamily="2" charset="77"/>
              </a:rPr>
              <a:t>ε</a:t>
            </a:r>
            <a:r>
              <a:rPr lang="it-IT" sz="2000" i="0" dirty="0">
                <a:solidFill>
                  <a:srgbClr val="202122"/>
                </a:solidFill>
                <a:effectLst/>
                <a:latin typeface="Geist" pitchFamily="2" charset="77"/>
                <a:ea typeface="Geist" pitchFamily="2" charset="77"/>
                <a:cs typeface="Geist" pitchFamily="2" charset="77"/>
              </a:rPr>
              <a:t> da una normale standard </a:t>
            </a:r>
          </a:p>
          <a:p>
            <a:pPr marL="342900" indent="-342900">
              <a:lnSpc>
                <a:spcPct val="150000"/>
              </a:lnSpc>
              <a:buFont typeface="Arial" panose="020B0604020202020204" pitchFamily="34" charset="0"/>
              <a:buChar char="•"/>
            </a:pPr>
            <a:r>
              <a:rPr lang="it-IT" sz="2000" i="0" dirty="0">
                <a:solidFill>
                  <a:srgbClr val="202122"/>
                </a:solidFill>
                <a:effectLst/>
                <a:latin typeface="Geist" pitchFamily="2" charset="77"/>
                <a:ea typeface="Geist" pitchFamily="2" charset="77"/>
                <a:cs typeface="Geist" pitchFamily="2" charset="77"/>
              </a:rPr>
              <a:t>«Shiftiamo» di µ</a:t>
            </a:r>
          </a:p>
          <a:p>
            <a:pPr marL="342900" indent="-342900">
              <a:lnSpc>
                <a:spcPct val="150000"/>
              </a:lnSpc>
              <a:buFont typeface="Arial" panose="020B0604020202020204" pitchFamily="34" charset="0"/>
              <a:buChar char="•"/>
            </a:pPr>
            <a:r>
              <a:rPr lang="it-IT" sz="2000" i="0" u="none" strike="noStrike" dirty="0">
                <a:solidFill>
                  <a:srgbClr val="000000"/>
                </a:solidFill>
                <a:effectLst/>
                <a:latin typeface="Geist" pitchFamily="2" charset="77"/>
                <a:ea typeface="Geist" pitchFamily="2" charset="77"/>
                <a:cs typeface="Geist" pitchFamily="2" charset="77"/>
              </a:rPr>
              <a:t>«Scaliamo» di </a:t>
            </a:r>
            <a:r>
              <a:rPr lang="el-GR" sz="2000" b="0" i="0" dirty="0">
                <a:solidFill>
                  <a:srgbClr val="040C28"/>
                </a:solidFill>
                <a:effectLst/>
                <a:latin typeface="Geist" pitchFamily="2" charset="77"/>
                <a:ea typeface="Geist" pitchFamily="2" charset="77"/>
                <a:cs typeface="Geist" pitchFamily="2" charset="77"/>
              </a:rPr>
              <a:t>σ</a:t>
            </a:r>
            <a:endParaRPr lang="it-IT" sz="2000" i="0" u="none" strike="noStrike" dirty="0">
              <a:solidFill>
                <a:srgbClr val="000000"/>
              </a:solidFill>
              <a:effectLst/>
              <a:latin typeface="Geist" pitchFamily="2" charset="77"/>
              <a:ea typeface="Geist" pitchFamily="2" charset="77"/>
              <a:cs typeface="Geist" pitchFamily="2" charset="77"/>
            </a:endParaRPr>
          </a:p>
        </p:txBody>
      </p:sp>
      <p:pic>
        <p:nvPicPr>
          <p:cNvPr id="1026" name="Picture 2" descr="Screen-Shot-2018-03-18-at-4.36.34-PM">
            <a:extLst>
              <a:ext uri="{FF2B5EF4-FFF2-40B4-BE49-F238E27FC236}">
                <a16:creationId xmlns:a16="http://schemas.microsoft.com/office/drawing/2014/main" id="{3983D7EA-4A23-E447-27A7-222BE5C89B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64757" y="2681829"/>
            <a:ext cx="7293465" cy="2822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52210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133" name="Gruppo 2132">
            <a:extLst>
              <a:ext uri="{FF2B5EF4-FFF2-40B4-BE49-F238E27FC236}">
                <a16:creationId xmlns:a16="http://schemas.microsoft.com/office/drawing/2014/main" id="{D6F22F1D-BD14-CD2C-76E4-5077CAE73852}"/>
              </a:ext>
            </a:extLst>
          </p:cNvPr>
          <p:cNvGrpSpPr/>
          <p:nvPr/>
        </p:nvGrpSpPr>
        <p:grpSpPr>
          <a:xfrm>
            <a:off x="6209136" y="3488853"/>
            <a:ext cx="171630" cy="171630"/>
            <a:chOff x="1414747" y="3930990"/>
            <a:chExt cx="171630" cy="171630"/>
          </a:xfrm>
        </p:grpSpPr>
        <p:sp>
          <p:nvSpPr>
            <p:cNvPr id="35" name="Figura a mano libera: forma 34">
              <a:extLst>
                <a:ext uri="{FF2B5EF4-FFF2-40B4-BE49-F238E27FC236}">
                  <a16:creationId xmlns:a16="http://schemas.microsoft.com/office/drawing/2014/main" id="{1D0A287B-C79F-89B9-119A-A66ED8C6E0DA}"/>
                </a:ext>
              </a:extLst>
            </p:cNvPr>
            <p:cNvSpPr/>
            <p:nvPr/>
          </p:nvSpPr>
          <p:spPr>
            <a:xfrm>
              <a:off x="1537340" y="3961278"/>
              <a:ext cx="20191" cy="20191"/>
            </a:xfrm>
            <a:custGeom>
              <a:avLst/>
              <a:gdLst>
                <a:gd name="connsiteX0" fmla="*/ 10096 w 20191"/>
                <a:gd name="connsiteY0" fmla="*/ 20192 h 20191"/>
                <a:gd name="connsiteX1" fmla="*/ 0 w 20191"/>
                <a:gd name="connsiteY1" fmla="*/ 10096 h 20191"/>
                <a:gd name="connsiteX2" fmla="*/ 10096 w 20191"/>
                <a:gd name="connsiteY2" fmla="*/ 0 h 20191"/>
                <a:gd name="connsiteX3" fmla="*/ 20192 w 20191"/>
                <a:gd name="connsiteY3" fmla="*/ 10096 h 20191"/>
                <a:gd name="connsiteX4" fmla="*/ 10096 w 20191"/>
                <a:gd name="connsiteY4" fmla="*/ 20192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20191">
                  <a:moveTo>
                    <a:pt x="10096" y="20192"/>
                  </a:moveTo>
                  <a:cubicBezTo>
                    <a:pt x="4327" y="20192"/>
                    <a:pt x="0" y="15865"/>
                    <a:pt x="0" y="10096"/>
                  </a:cubicBezTo>
                  <a:cubicBezTo>
                    <a:pt x="0" y="4327"/>
                    <a:pt x="4327" y="0"/>
                    <a:pt x="10096" y="0"/>
                  </a:cubicBezTo>
                  <a:cubicBezTo>
                    <a:pt x="15865" y="0"/>
                    <a:pt x="20192" y="4327"/>
                    <a:pt x="20192" y="10096"/>
                  </a:cubicBezTo>
                  <a:cubicBezTo>
                    <a:pt x="20192" y="15865"/>
                    <a:pt x="15865" y="20192"/>
                    <a:pt x="10096" y="20192"/>
                  </a:cubicBezTo>
                  <a:close/>
                </a:path>
              </a:pathLst>
            </a:custGeom>
            <a:solidFill>
              <a:srgbClr val="000000"/>
            </a:solidFill>
            <a:ln w="0" cap="flat">
              <a:noFill/>
              <a:prstDash val="solid"/>
              <a:miter/>
            </a:ln>
          </p:spPr>
          <p:txBody>
            <a:bodyPr rtlCol="0" anchor="ctr"/>
            <a:lstStyle/>
            <a:p>
              <a:endParaRPr lang="it-IT"/>
            </a:p>
          </p:txBody>
        </p:sp>
        <p:grpSp>
          <p:nvGrpSpPr>
            <p:cNvPr id="2132" name="Gruppo 2131">
              <a:extLst>
                <a:ext uri="{FF2B5EF4-FFF2-40B4-BE49-F238E27FC236}">
                  <a16:creationId xmlns:a16="http://schemas.microsoft.com/office/drawing/2014/main" id="{90C71DED-2196-1F44-7569-FE9BC2BBEFB5}"/>
                </a:ext>
              </a:extLst>
            </p:cNvPr>
            <p:cNvGrpSpPr/>
            <p:nvPr/>
          </p:nvGrpSpPr>
          <p:grpSpPr>
            <a:xfrm>
              <a:off x="1414747" y="3930990"/>
              <a:ext cx="171630" cy="171630"/>
              <a:chOff x="2443447" y="832190"/>
              <a:chExt cx="171630" cy="171630"/>
            </a:xfrm>
          </p:grpSpPr>
          <p:sp>
            <p:nvSpPr>
              <p:cNvPr id="36" name="Figura a mano libera: forma 35">
                <a:extLst>
                  <a:ext uri="{FF2B5EF4-FFF2-40B4-BE49-F238E27FC236}">
                    <a16:creationId xmlns:a16="http://schemas.microsoft.com/office/drawing/2014/main" id="{3C59B900-D863-8197-AC6C-ACC04896814B}"/>
                  </a:ext>
                </a:extLst>
              </p:cNvPr>
              <p:cNvSpPr/>
              <p:nvPr/>
            </p:nvSpPr>
            <p:spPr>
              <a:xfrm>
                <a:off x="2485273" y="874016"/>
                <a:ext cx="88699" cy="88699"/>
              </a:xfrm>
              <a:custGeom>
                <a:avLst/>
                <a:gdLst>
                  <a:gd name="connsiteX0" fmla="*/ 44710 w 88699"/>
                  <a:gd name="connsiteY0" fmla="*/ 88700 h 88699"/>
                  <a:gd name="connsiteX1" fmla="*/ 0 w 88699"/>
                  <a:gd name="connsiteY1" fmla="*/ 44710 h 88699"/>
                  <a:gd name="connsiteX2" fmla="*/ 43989 w 88699"/>
                  <a:gd name="connsiteY2" fmla="*/ 0 h 88699"/>
                  <a:gd name="connsiteX3" fmla="*/ 88700 w 88699"/>
                  <a:gd name="connsiteY3" fmla="*/ 43989 h 88699"/>
                  <a:gd name="connsiteX4" fmla="*/ 43989 w 88699"/>
                  <a:gd name="connsiteY4" fmla="*/ 88700 h 88699"/>
                  <a:gd name="connsiteX5" fmla="*/ 44710 w 88699"/>
                  <a:gd name="connsiteY5" fmla="*/ 88700 h 88699"/>
                  <a:gd name="connsiteX6" fmla="*/ 44710 w 88699"/>
                  <a:gd name="connsiteY6" fmla="*/ 15144 h 88699"/>
                  <a:gd name="connsiteX7" fmla="*/ 15865 w 88699"/>
                  <a:gd name="connsiteY7" fmla="*/ 43989 h 88699"/>
                  <a:gd name="connsiteX8" fmla="*/ 44710 w 88699"/>
                  <a:gd name="connsiteY8" fmla="*/ 72835 h 88699"/>
                  <a:gd name="connsiteX9" fmla="*/ 73556 w 88699"/>
                  <a:gd name="connsiteY9" fmla="*/ 43989 h 88699"/>
                  <a:gd name="connsiteX10" fmla="*/ 44710 w 88699"/>
                  <a:gd name="connsiteY10" fmla="*/ 15144 h 8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699" h="88699">
                    <a:moveTo>
                      <a:pt x="44710" y="88700"/>
                    </a:moveTo>
                    <a:cubicBezTo>
                      <a:pt x="20192" y="88700"/>
                      <a:pt x="0" y="69229"/>
                      <a:pt x="0" y="44710"/>
                    </a:cubicBezTo>
                    <a:cubicBezTo>
                      <a:pt x="0" y="20192"/>
                      <a:pt x="19471" y="0"/>
                      <a:pt x="43989" y="0"/>
                    </a:cubicBezTo>
                    <a:cubicBezTo>
                      <a:pt x="68508" y="0"/>
                      <a:pt x="88700" y="19471"/>
                      <a:pt x="88700" y="43989"/>
                    </a:cubicBezTo>
                    <a:cubicBezTo>
                      <a:pt x="88700" y="68508"/>
                      <a:pt x="69229" y="88700"/>
                      <a:pt x="43989" y="88700"/>
                    </a:cubicBezTo>
                    <a:lnTo>
                      <a:pt x="44710" y="88700"/>
                    </a:lnTo>
                    <a:close/>
                    <a:moveTo>
                      <a:pt x="44710" y="15144"/>
                    </a:moveTo>
                    <a:cubicBezTo>
                      <a:pt x="28845" y="15144"/>
                      <a:pt x="15865" y="28124"/>
                      <a:pt x="15865" y="43989"/>
                    </a:cubicBezTo>
                    <a:cubicBezTo>
                      <a:pt x="15865" y="59854"/>
                      <a:pt x="28845" y="72835"/>
                      <a:pt x="44710" y="72835"/>
                    </a:cubicBezTo>
                    <a:cubicBezTo>
                      <a:pt x="60575" y="72835"/>
                      <a:pt x="73556" y="59854"/>
                      <a:pt x="73556" y="43989"/>
                    </a:cubicBezTo>
                    <a:cubicBezTo>
                      <a:pt x="73556" y="28124"/>
                      <a:pt x="60575" y="15144"/>
                      <a:pt x="44710" y="15144"/>
                    </a:cubicBezTo>
                    <a:close/>
                  </a:path>
                </a:pathLst>
              </a:custGeom>
              <a:solidFill>
                <a:srgbClr val="000000"/>
              </a:solidFill>
              <a:ln w="0" cap="flat">
                <a:noFill/>
                <a:prstDash val="solid"/>
                <a:miter/>
              </a:ln>
            </p:spPr>
            <p:txBody>
              <a:bodyPr rtlCol="0" anchor="ctr"/>
              <a:lstStyle/>
              <a:p>
                <a:endParaRPr lang="it-IT"/>
              </a:p>
            </p:txBody>
          </p:sp>
          <p:sp>
            <p:nvSpPr>
              <p:cNvPr id="37" name="Figura a mano libera: forma 36">
                <a:extLst>
                  <a:ext uri="{FF2B5EF4-FFF2-40B4-BE49-F238E27FC236}">
                    <a16:creationId xmlns:a16="http://schemas.microsoft.com/office/drawing/2014/main" id="{C89F1DDF-8F09-B334-A761-155445476532}"/>
                  </a:ext>
                </a:extLst>
              </p:cNvPr>
              <p:cNvSpPr/>
              <p:nvPr/>
            </p:nvSpPr>
            <p:spPr>
              <a:xfrm>
                <a:off x="2443447" y="832190"/>
                <a:ext cx="171630" cy="171630"/>
              </a:xfrm>
              <a:custGeom>
                <a:avLst/>
                <a:gdLst>
                  <a:gd name="connsiteX0" fmla="*/ 29567 w 171630"/>
                  <a:gd name="connsiteY0" fmla="*/ 4327 h 171630"/>
                  <a:gd name="connsiteX1" fmla="*/ 50479 w 171630"/>
                  <a:gd name="connsiteY1" fmla="*/ 0 h 171630"/>
                  <a:gd name="connsiteX2" fmla="*/ 121151 w 171630"/>
                  <a:gd name="connsiteY2" fmla="*/ 0 h 171630"/>
                  <a:gd name="connsiteX3" fmla="*/ 142064 w 171630"/>
                  <a:gd name="connsiteY3" fmla="*/ 4327 h 171630"/>
                  <a:gd name="connsiteX4" fmla="*/ 157208 w 171630"/>
                  <a:gd name="connsiteY4" fmla="*/ 14423 h 171630"/>
                  <a:gd name="connsiteX5" fmla="*/ 167303 w 171630"/>
                  <a:gd name="connsiteY5" fmla="*/ 29567 h 171630"/>
                  <a:gd name="connsiteX6" fmla="*/ 171630 w 171630"/>
                  <a:gd name="connsiteY6" fmla="*/ 50479 h 171630"/>
                  <a:gd name="connsiteX7" fmla="*/ 171630 w 171630"/>
                  <a:gd name="connsiteY7" fmla="*/ 121151 h 171630"/>
                  <a:gd name="connsiteX8" fmla="*/ 167303 w 171630"/>
                  <a:gd name="connsiteY8" fmla="*/ 142064 h 171630"/>
                  <a:gd name="connsiteX9" fmla="*/ 157208 w 171630"/>
                  <a:gd name="connsiteY9" fmla="*/ 157208 h 171630"/>
                  <a:gd name="connsiteX10" fmla="*/ 142064 w 171630"/>
                  <a:gd name="connsiteY10" fmla="*/ 167304 h 171630"/>
                  <a:gd name="connsiteX11" fmla="*/ 121151 w 171630"/>
                  <a:gd name="connsiteY11" fmla="*/ 171630 h 171630"/>
                  <a:gd name="connsiteX12" fmla="*/ 50479 w 171630"/>
                  <a:gd name="connsiteY12" fmla="*/ 171630 h 171630"/>
                  <a:gd name="connsiteX13" fmla="*/ 29567 w 171630"/>
                  <a:gd name="connsiteY13" fmla="*/ 167304 h 171630"/>
                  <a:gd name="connsiteX14" fmla="*/ 14423 w 171630"/>
                  <a:gd name="connsiteY14" fmla="*/ 157208 h 171630"/>
                  <a:gd name="connsiteX15" fmla="*/ 4327 w 171630"/>
                  <a:gd name="connsiteY15" fmla="*/ 142064 h 171630"/>
                  <a:gd name="connsiteX16" fmla="*/ 0 w 171630"/>
                  <a:gd name="connsiteY16" fmla="*/ 121151 h 171630"/>
                  <a:gd name="connsiteX17" fmla="*/ 0 w 171630"/>
                  <a:gd name="connsiteY17" fmla="*/ 50479 h 171630"/>
                  <a:gd name="connsiteX18" fmla="*/ 4327 w 171630"/>
                  <a:gd name="connsiteY18" fmla="*/ 29567 h 171630"/>
                  <a:gd name="connsiteX19" fmla="*/ 14423 w 171630"/>
                  <a:gd name="connsiteY19" fmla="*/ 14423 h 171630"/>
                  <a:gd name="connsiteX20" fmla="*/ 29567 w 171630"/>
                  <a:gd name="connsiteY20" fmla="*/ 4327 h 171630"/>
                  <a:gd name="connsiteX21" fmla="*/ 35336 w 171630"/>
                  <a:gd name="connsiteY21" fmla="*/ 153602 h 171630"/>
                  <a:gd name="connsiteX22" fmla="*/ 51201 w 171630"/>
                  <a:gd name="connsiteY22" fmla="*/ 156486 h 171630"/>
                  <a:gd name="connsiteX23" fmla="*/ 120430 w 171630"/>
                  <a:gd name="connsiteY23" fmla="*/ 156486 h 171630"/>
                  <a:gd name="connsiteX24" fmla="*/ 136295 w 171630"/>
                  <a:gd name="connsiteY24" fmla="*/ 153602 h 171630"/>
                  <a:gd name="connsiteX25" fmla="*/ 146391 w 171630"/>
                  <a:gd name="connsiteY25" fmla="*/ 147112 h 171630"/>
                  <a:gd name="connsiteX26" fmla="*/ 152881 w 171630"/>
                  <a:gd name="connsiteY26" fmla="*/ 137016 h 171630"/>
                  <a:gd name="connsiteX27" fmla="*/ 155765 w 171630"/>
                  <a:gd name="connsiteY27" fmla="*/ 121151 h 171630"/>
                  <a:gd name="connsiteX28" fmla="*/ 155765 w 171630"/>
                  <a:gd name="connsiteY28" fmla="*/ 51922 h 171630"/>
                  <a:gd name="connsiteX29" fmla="*/ 152881 w 171630"/>
                  <a:gd name="connsiteY29" fmla="*/ 36057 h 171630"/>
                  <a:gd name="connsiteX30" fmla="*/ 146391 w 171630"/>
                  <a:gd name="connsiteY30" fmla="*/ 25961 h 171630"/>
                  <a:gd name="connsiteX31" fmla="*/ 136295 w 171630"/>
                  <a:gd name="connsiteY31" fmla="*/ 19471 h 171630"/>
                  <a:gd name="connsiteX32" fmla="*/ 120430 w 171630"/>
                  <a:gd name="connsiteY32" fmla="*/ 16586 h 171630"/>
                  <a:gd name="connsiteX33" fmla="*/ 51201 w 171630"/>
                  <a:gd name="connsiteY33" fmla="*/ 16586 h 171630"/>
                  <a:gd name="connsiteX34" fmla="*/ 35336 w 171630"/>
                  <a:gd name="connsiteY34" fmla="*/ 19471 h 171630"/>
                  <a:gd name="connsiteX35" fmla="*/ 25240 w 171630"/>
                  <a:gd name="connsiteY35" fmla="*/ 25961 h 171630"/>
                  <a:gd name="connsiteX36" fmla="*/ 18750 w 171630"/>
                  <a:gd name="connsiteY36" fmla="*/ 36057 h 171630"/>
                  <a:gd name="connsiteX37" fmla="*/ 15865 w 171630"/>
                  <a:gd name="connsiteY37" fmla="*/ 51922 h 171630"/>
                  <a:gd name="connsiteX38" fmla="*/ 15865 w 171630"/>
                  <a:gd name="connsiteY38" fmla="*/ 121151 h 171630"/>
                  <a:gd name="connsiteX39" fmla="*/ 18750 w 171630"/>
                  <a:gd name="connsiteY39" fmla="*/ 137016 h 171630"/>
                  <a:gd name="connsiteX40" fmla="*/ 25240 w 171630"/>
                  <a:gd name="connsiteY40" fmla="*/ 147112 h 171630"/>
                  <a:gd name="connsiteX41" fmla="*/ 35336 w 171630"/>
                  <a:gd name="connsiteY41" fmla="*/ 153602 h 171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71630" h="171630">
                    <a:moveTo>
                      <a:pt x="29567" y="4327"/>
                    </a:moveTo>
                    <a:cubicBezTo>
                      <a:pt x="35336" y="2163"/>
                      <a:pt x="41105" y="721"/>
                      <a:pt x="50479" y="0"/>
                    </a:cubicBezTo>
                    <a:lnTo>
                      <a:pt x="121151" y="0"/>
                    </a:lnTo>
                    <a:cubicBezTo>
                      <a:pt x="130526" y="0"/>
                      <a:pt x="137016" y="2163"/>
                      <a:pt x="142064" y="4327"/>
                    </a:cubicBezTo>
                    <a:cubicBezTo>
                      <a:pt x="147833" y="6490"/>
                      <a:pt x="152881" y="9375"/>
                      <a:pt x="157208" y="14423"/>
                    </a:cubicBezTo>
                    <a:cubicBezTo>
                      <a:pt x="162256" y="19471"/>
                      <a:pt x="165140" y="23797"/>
                      <a:pt x="167303" y="29567"/>
                    </a:cubicBezTo>
                    <a:cubicBezTo>
                      <a:pt x="169467" y="35336"/>
                      <a:pt x="170909" y="41105"/>
                      <a:pt x="171630" y="50479"/>
                    </a:cubicBezTo>
                    <a:lnTo>
                      <a:pt x="171630" y="121151"/>
                    </a:lnTo>
                    <a:cubicBezTo>
                      <a:pt x="171630" y="130526"/>
                      <a:pt x="169467" y="136295"/>
                      <a:pt x="167303" y="142064"/>
                    </a:cubicBezTo>
                    <a:cubicBezTo>
                      <a:pt x="165140" y="147833"/>
                      <a:pt x="162256" y="152881"/>
                      <a:pt x="157208" y="157208"/>
                    </a:cubicBezTo>
                    <a:cubicBezTo>
                      <a:pt x="152160" y="162255"/>
                      <a:pt x="147833" y="165140"/>
                      <a:pt x="142064" y="167304"/>
                    </a:cubicBezTo>
                    <a:cubicBezTo>
                      <a:pt x="136295" y="169467"/>
                      <a:pt x="130526" y="170909"/>
                      <a:pt x="121151" y="171630"/>
                    </a:cubicBezTo>
                    <a:lnTo>
                      <a:pt x="50479" y="171630"/>
                    </a:lnTo>
                    <a:cubicBezTo>
                      <a:pt x="41105" y="171630"/>
                      <a:pt x="34615" y="169467"/>
                      <a:pt x="29567" y="167304"/>
                    </a:cubicBezTo>
                    <a:cubicBezTo>
                      <a:pt x="23797" y="165140"/>
                      <a:pt x="18750" y="162255"/>
                      <a:pt x="14423" y="157208"/>
                    </a:cubicBezTo>
                    <a:cubicBezTo>
                      <a:pt x="10096" y="152160"/>
                      <a:pt x="6490" y="147833"/>
                      <a:pt x="4327" y="142064"/>
                    </a:cubicBezTo>
                    <a:cubicBezTo>
                      <a:pt x="2163" y="136295"/>
                      <a:pt x="721" y="130526"/>
                      <a:pt x="0" y="121151"/>
                    </a:cubicBezTo>
                    <a:lnTo>
                      <a:pt x="0" y="50479"/>
                    </a:lnTo>
                    <a:cubicBezTo>
                      <a:pt x="0" y="41105"/>
                      <a:pt x="2163" y="34614"/>
                      <a:pt x="4327" y="29567"/>
                    </a:cubicBezTo>
                    <a:cubicBezTo>
                      <a:pt x="6490" y="23797"/>
                      <a:pt x="9375" y="18750"/>
                      <a:pt x="14423" y="14423"/>
                    </a:cubicBezTo>
                    <a:cubicBezTo>
                      <a:pt x="19471" y="9375"/>
                      <a:pt x="23797" y="6490"/>
                      <a:pt x="29567" y="4327"/>
                    </a:cubicBezTo>
                    <a:close/>
                    <a:moveTo>
                      <a:pt x="35336" y="153602"/>
                    </a:moveTo>
                    <a:cubicBezTo>
                      <a:pt x="38220" y="155044"/>
                      <a:pt x="43268" y="156486"/>
                      <a:pt x="51201" y="156486"/>
                    </a:cubicBezTo>
                    <a:lnTo>
                      <a:pt x="120430" y="156486"/>
                    </a:lnTo>
                    <a:cubicBezTo>
                      <a:pt x="129083" y="156486"/>
                      <a:pt x="133410" y="154323"/>
                      <a:pt x="136295" y="153602"/>
                    </a:cubicBezTo>
                    <a:cubicBezTo>
                      <a:pt x="140621" y="152160"/>
                      <a:pt x="143506" y="149996"/>
                      <a:pt x="146391" y="147112"/>
                    </a:cubicBezTo>
                    <a:cubicBezTo>
                      <a:pt x="149275" y="144227"/>
                      <a:pt x="151438" y="141343"/>
                      <a:pt x="152881" y="137016"/>
                    </a:cubicBezTo>
                    <a:cubicBezTo>
                      <a:pt x="154323" y="134131"/>
                      <a:pt x="155765" y="129083"/>
                      <a:pt x="155765" y="121151"/>
                    </a:cubicBezTo>
                    <a:lnTo>
                      <a:pt x="155765" y="51922"/>
                    </a:lnTo>
                    <a:cubicBezTo>
                      <a:pt x="155765" y="43268"/>
                      <a:pt x="153602" y="38941"/>
                      <a:pt x="152881" y="36057"/>
                    </a:cubicBezTo>
                    <a:cubicBezTo>
                      <a:pt x="151438" y="31730"/>
                      <a:pt x="149275" y="28845"/>
                      <a:pt x="146391" y="25961"/>
                    </a:cubicBezTo>
                    <a:cubicBezTo>
                      <a:pt x="143506" y="23076"/>
                      <a:pt x="140621" y="20913"/>
                      <a:pt x="136295" y="19471"/>
                    </a:cubicBezTo>
                    <a:cubicBezTo>
                      <a:pt x="133410" y="18028"/>
                      <a:pt x="128362" y="16586"/>
                      <a:pt x="120430" y="16586"/>
                    </a:cubicBezTo>
                    <a:lnTo>
                      <a:pt x="51201" y="16586"/>
                    </a:lnTo>
                    <a:cubicBezTo>
                      <a:pt x="42547" y="16586"/>
                      <a:pt x="38220" y="18750"/>
                      <a:pt x="35336" y="19471"/>
                    </a:cubicBezTo>
                    <a:cubicBezTo>
                      <a:pt x="31009" y="20913"/>
                      <a:pt x="28124" y="23076"/>
                      <a:pt x="25240" y="25961"/>
                    </a:cubicBezTo>
                    <a:cubicBezTo>
                      <a:pt x="22355" y="28845"/>
                      <a:pt x="20192" y="31730"/>
                      <a:pt x="18750" y="36057"/>
                    </a:cubicBezTo>
                    <a:cubicBezTo>
                      <a:pt x="17307" y="38941"/>
                      <a:pt x="15865" y="43989"/>
                      <a:pt x="15865" y="51922"/>
                    </a:cubicBezTo>
                    <a:lnTo>
                      <a:pt x="15865" y="121151"/>
                    </a:lnTo>
                    <a:cubicBezTo>
                      <a:pt x="15865" y="129804"/>
                      <a:pt x="18028" y="134131"/>
                      <a:pt x="18750" y="137016"/>
                    </a:cubicBezTo>
                    <a:cubicBezTo>
                      <a:pt x="20192" y="141343"/>
                      <a:pt x="22355" y="144227"/>
                      <a:pt x="25240" y="147112"/>
                    </a:cubicBezTo>
                    <a:cubicBezTo>
                      <a:pt x="28124" y="149996"/>
                      <a:pt x="31009" y="152160"/>
                      <a:pt x="35336" y="153602"/>
                    </a:cubicBezTo>
                    <a:close/>
                  </a:path>
                </a:pathLst>
              </a:custGeom>
              <a:solidFill>
                <a:srgbClr val="000000"/>
              </a:solidFill>
              <a:ln w="0" cap="flat">
                <a:noFill/>
                <a:prstDash val="solid"/>
                <a:miter/>
              </a:ln>
            </p:spPr>
            <p:txBody>
              <a:bodyPr rtlCol="0" anchor="ctr"/>
              <a:lstStyle/>
              <a:p>
                <a:endParaRPr lang="it-IT"/>
              </a:p>
            </p:txBody>
          </p:sp>
        </p:grpSp>
      </p:grpSp>
      <p:grpSp>
        <p:nvGrpSpPr>
          <p:cNvPr id="41" name="Elemento grafico 13">
            <a:extLst>
              <a:ext uri="{FF2B5EF4-FFF2-40B4-BE49-F238E27FC236}">
                <a16:creationId xmlns:a16="http://schemas.microsoft.com/office/drawing/2014/main" id="{DDA04969-621D-9FE6-9532-93CA1DD6AF91}"/>
              </a:ext>
            </a:extLst>
          </p:cNvPr>
          <p:cNvGrpSpPr/>
          <p:nvPr/>
        </p:nvGrpSpPr>
        <p:grpSpPr>
          <a:xfrm>
            <a:off x="6535565" y="3488132"/>
            <a:ext cx="173072" cy="173072"/>
            <a:chOff x="3828027" y="831469"/>
            <a:chExt cx="173072" cy="173072"/>
          </a:xfrm>
          <a:solidFill>
            <a:srgbClr val="000000"/>
          </a:solidFill>
        </p:grpSpPr>
        <p:sp>
          <p:nvSpPr>
            <p:cNvPr id="42" name="Figura a mano libera: forma 41">
              <a:extLst>
                <a:ext uri="{FF2B5EF4-FFF2-40B4-BE49-F238E27FC236}">
                  <a16:creationId xmlns:a16="http://schemas.microsoft.com/office/drawing/2014/main" id="{95774292-D7E8-9A03-FB6C-0F13B0F10602}"/>
                </a:ext>
              </a:extLst>
            </p:cNvPr>
            <p:cNvSpPr/>
            <p:nvPr/>
          </p:nvSpPr>
          <p:spPr>
            <a:xfrm>
              <a:off x="3931871" y="866083"/>
              <a:ext cx="34614" cy="34614"/>
            </a:xfrm>
            <a:custGeom>
              <a:avLst/>
              <a:gdLst>
                <a:gd name="connsiteX0" fmla="*/ 34615 w 34614"/>
                <a:gd name="connsiteY0" fmla="*/ 0 h 34614"/>
                <a:gd name="connsiteX1" fmla="*/ 0 w 34614"/>
                <a:gd name="connsiteY1" fmla="*/ 0 h 34614"/>
                <a:gd name="connsiteX2" fmla="*/ 0 w 34614"/>
                <a:gd name="connsiteY2" fmla="*/ 34615 h 34614"/>
                <a:gd name="connsiteX3" fmla="*/ 34615 w 34614"/>
                <a:gd name="connsiteY3" fmla="*/ 34615 h 34614"/>
                <a:gd name="connsiteX4" fmla="*/ 34615 w 34614"/>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34614">
                  <a:moveTo>
                    <a:pt x="34615" y="0"/>
                  </a:moveTo>
                  <a:lnTo>
                    <a:pt x="0" y="0"/>
                  </a:lnTo>
                  <a:lnTo>
                    <a:pt x="0" y="34615"/>
                  </a:lnTo>
                  <a:lnTo>
                    <a:pt x="34615" y="34615"/>
                  </a:lnTo>
                  <a:lnTo>
                    <a:pt x="34615" y="0"/>
                  </a:lnTo>
                  <a:close/>
                </a:path>
              </a:pathLst>
            </a:custGeom>
            <a:solidFill>
              <a:srgbClr val="000000"/>
            </a:solidFill>
            <a:ln w="0" cap="flat">
              <a:noFill/>
              <a:prstDash val="solid"/>
              <a:miter/>
            </a:ln>
          </p:spPr>
          <p:txBody>
            <a:bodyPr rtlCol="0" anchor="ctr"/>
            <a:lstStyle/>
            <a:p>
              <a:endParaRPr lang="it-IT"/>
            </a:p>
          </p:txBody>
        </p:sp>
        <p:sp>
          <p:nvSpPr>
            <p:cNvPr id="43" name="Figura a mano libera: forma 42">
              <a:extLst>
                <a:ext uri="{FF2B5EF4-FFF2-40B4-BE49-F238E27FC236}">
                  <a16:creationId xmlns:a16="http://schemas.microsoft.com/office/drawing/2014/main" id="{E49E3D13-C948-117C-4D12-848FB1E3F5F1}"/>
                </a:ext>
              </a:extLst>
            </p:cNvPr>
            <p:cNvSpPr/>
            <p:nvPr/>
          </p:nvSpPr>
          <p:spPr>
            <a:xfrm>
              <a:off x="3862642" y="935312"/>
              <a:ext cx="34614" cy="34614"/>
            </a:xfrm>
            <a:custGeom>
              <a:avLst/>
              <a:gdLst>
                <a:gd name="connsiteX0" fmla="*/ 34615 w 34614"/>
                <a:gd name="connsiteY0" fmla="*/ 0 h 34614"/>
                <a:gd name="connsiteX1" fmla="*/ 0 w 34614"/>
                <a:gd name="connsiteY1" fmla="*/ 0 h 34614"/>
                <a:gd name="connsiteX2" fmla="*/ 0 w 34614"/>
                <a:gd name="connsiteY2" fmla="*/ 34615 h 34614"/>
                <a:gd name="connsiteX3" fmla="*/ 34615 w 34614"/>
                <a:gd name="connsiteY3" fmla="*/ 34615 h 34614"/>
                <a:gd name="connsiteX4" fmla="*/ 34615 w 34614"/>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34614">
                  <a:moveTo>
                    <a:pt x="34615" y="0"/>
                  </a:moveTo>
                  <a:lnTo>
                    <a:pt x="0" y="0"/>
                  </a:lnTo>
                  <a:lnTo>
                    <a:pt x="0" y="34615"/>
                  </a:lnTo>
                  <a:lnTo>
                    <a:pt x="34615" y="34615"/>
                  </a:lnTo>
                  <a:lnTo>
                    <a:pt x="34615" y="0"/>
                  </a:lnTo>
                  <a:close/>
                </a:path>
              </a:pathLst>
            </a:custGeom>
            <a:solidFill>
              <a:srgbClr val="000000"/>
            </a:solidFill>
            <a:ln w="0" cap="flat">
              <a:noFill/>
              <a:prstDash val="solid"/>
              <a:miter/>
            </a:ln>
          </p:spPr>
          <p:txBody>
            <a:bodyPr rtlCol="0" anchor="ctr"/>
            <a:lstStyle/>
            <a:p>
              <a:endParaRPr lang="it-IT"/>
            </a:p>
          </p:txBody>
        </p:sp>
        <p:sp>
          <p:nvSpPr>
            <p:cNvPr id="44" name="Figura a mano libera: forma 43">
              <a:extLst>
                <a:ext uri="{FF2B5EF4-FFF2-40B4-BE49-F238E27FC236}">
                  <a16:creationId xmlns:a16="http://schemas.microsoft.com/office/drawing/2014/main" id="{5A415237-E7E9-629C-CF39-6CE21FA748A5}"/>
                </a:ext>
              </a:extLst>
            </p:cNvPr>
            <p:cNvSpPr/>
            <p:nvPr/>
          </p:nvSpPr>
          <p:spPr>
            <a:xfrm>
              <a:off x="3828027" y="969927"/>
              <a:ext cx="34614" cy="34614"/>
            </a:xfrm>
            <a:custGeom>
              <a:avLst/>
              <a:gdLst>
                <a:gd name="connsiteX0" fmla="*/ 34614 w 34614"/>
                <a:gd name="connsiteY0" fmla="*/ 0 h 34614"/>
                <a:gd name="connsiteX1" fmla="*/ 0 w 34614"/>
                <a:gd name="connsiteY1" fmla="*/ 0 h 34614"/>
                <a:gd name="connsiteX2" fmla="*/ 0 w 34614"/>
                <a:gd name="connsiteY2" fmla="*/ 34615 h 34614"/>
                <a:gd name="connsiteX3" fmla="*/ 34614 w 34614"/>
                <a:gd name="connsiteY3" fmla="*/ 34615 h 34614"/>
                <a:gd name="connsiteX4" fmla="*/ 34614 w 34614"/>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34614">
                  <a:moveTo>
                    <a:pt x="34614" y="0"/>
                  </a:moveTo>
                  <a:lnTo>
                    <a:pt x="0" y="0"/>
                  </a:lnTo>
                  <a:lnTo>
                    <a:pt x="0" y="34615"/>
                  </a:lnTo>
                  <a:lnTo>
                    <a:pt x="34614" y="34615"/>
                  </a:lnTo>
                  <a:lnTo>
                    <a:pt x="34614" y="0"/>
                  </a:lnTo>
                  <a:close/>
                </a:path>
              </a:pathLst>
            </a:custGeom>
            <a:solidFill>
              <a:srgbClr val="000000"/>
            </a:solidFill>
            <a:ln w="0" cap="flat">
              <a:noFill/>
              <a:prstDash val="solid"/>
              <a:miter/>
            </a:ln>
          </p:spPr>
          <p:txBody>
            <a:bodyPr rtlCol="0" anchor="ctr"/>
            <a:lstStyle/>
            <a:p>
              <a:endParaRPr lang="it-IT"/>
            </a:p>
          </p:txBody>
        </p:sp>
        <p:sp>
          <p:nvSpPr>
            <p:cNvPr id="45" name="Figura a mano libera: forma 44">
              <a:extLst>
                <a:ext uri="{FF2B5EF4-FFF2-40B4-BE49-F238E27FC236}">
                  <a16:creationId xmlns:a16="http://schemas.microsoft.com/office/drawing/2014/main" id="{201B186C-CA94-77FF-EEA7-E42030F7231B}"/>
                </a:ext>
              </a:extLst>
            </p:cNvPr>
            <p:cNvSpPr/>
            <p:nvPr/>
          </p:nvSpPr>
          <p:spPr>
            <a:xfrm>
              <a:off x="3966485" y="831469"/>
              <a:ext cx="34614" cy="34614"/>
            </a:xfrm>
            <a:custGeom>
              <a:avLst/>
              <a:gdLst>
                <a:gd name="connsiteX0" fmla="*/ 34614 w 34614"/>
                <a:gd name="connsiteY0" fmla="*/ 0 h 34614"/>
                <a:gd name="connsiteX1" fmla="*/ 0 w 34614"/>
                <a:gd name="connsiteY1" fmla="*/ 0 h 34614"/>
                <a:gd name="connsiteX2" fmla="*/ 0 w 34614"/>
                <a:gd name="connsiteY2" fmla="*/ 34614 h 34614"/>
                <a:gd name="connsiteX3" fmla="*/ 34614 w 34614"/>
                <a:gd name="connsiteY3" fmla="*/ 34614 h 34614"/>
                <a:gd name="connsiteX4" fmla="*/ 34614 w 34614"/>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34614">
                  <a:moveTo>
                    <a:pt x="34614" y="0"/>
                  </a:moveTo>
                  <a:lnTo>
                    <a:pt x="0" y="0"/>
                  </a:lnTo>
                  <a:lnTo>
                    <a:pt x="0" y="34614"/>
                  </a:lnTo>
                  <a:lnTo>
                    <a:pt x="34614" y="34614"/>
                  </a:lnTo>
                  <a:lnTo>
                    <a:pt x="34614" y="0"/>
                  </a:lnTo>
                  <a:close/>
                </a:path>
              </a:pathLst>
            </a:custGeom>
            <a:solidFill>
              <a:srgbClr val="000000"/>
            </a:solidFill>
            <a:ln w="0" cap="flat">
              <a:noFill/>
              <a:prstDash val="solid"/>
              <a:miter/>
            </a:ln>
          </p:spPr>
          <p:txBody>
            <a:bodyPr rtlCol="0" anchor="ctr"/>
            <a:lstStyle/>
            <a:p>
              <a:endParaRPr lang="it-IT"/>
            </a:p>
          </p:txBody>
        </p:sp>
        <p:sp>
          <p:nvSpPr>
            <p:cNvPr id="46" name="Figura a mano libera: forma 45">
              <a:extLst>
                <a:ext uri="{FF2B5EF4-FFF2-40B4-BE49-F238E27FC236}">
                  <a16:creationId xmlns:a16="http://schemas.microsoft.com/office/drawing/2014/main" id="{5FC93B1B-EAA0-0446-D18D-7DACBC8B50E6}"/>
                </a:ext>
              </a:extLst>
            </p:cNvPr>
            <p:cNvSpPr/>
            <p:nvPr/>
          </p:nvSpPr>
          <p:spPr>
            <a:xfrm>
              <a:off x="3862642" y="866083"/>
              <a:ext cx="34614" cy="34614"/>
            </a:xfrm>
            <a:custGeom>
              <a:avLst/>
              <a:gdLst>
                <a:gd name="connsiteX0" fmla="*/ 34615 w 34614"/>
                <a:gd name="connsiteY0" fmla="*/ 0 h 34614"/>
                <a:gd name="connsiteX1" fmla="*/ 0 w 34614"/>
                <a:gd name="connsiteY1" fmla="*/ 0 h 34614"/>
                <a:gd name="connsiteX2" fmla="*/ 0 w 34614"/>
                <a:gd name="connsiteY2" fmla="*/ 34615 h 34614"/>
                <a:gd name="connsiteX3" fmla="*/ 34615 w 34614"/>
                <a:gd name="connsiteY3" fmla="*/ 34615 h 34614"/>
                <a:gd name="connsiteX4" fmla="*/ 34615 w 34614"/>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34614">
                  <a:moveTo>
                    <a:pt x="34615" y="0"/>
                  </a:moveTo>
                  <a:lnTo>
                    <a:pt x="0" y="0"/>
                  </a:lnTo>
                  <a:lnTo>
                    <a:pt x="0" y="34615"/>
                  </a:lnTo>
                  <a:lnTo>
                    <a:pt x="34615" y="34615"/>
                  </a:lnTo>
                  <a:lnTo>
                    <a:pt x="34615" y="0"/>
                  </a:lnTo>
                  <a:close/>
                </a:path>
              </a:pathLst>
            </a:custGeom>
            <a:solidFill>
              <a:srgbClr val="000000"/>
            </a:solidFill>
            <a:ln w="0" cap="flat">
              <a:noFill/>
              <a:prstDash val="solid"/>
              <a:miter/>
            </a:ln>
          </p:spPr>
          <p:txBody>
            <a:bodyPr rtlCol="0" anchor="ctr"/>
            <a:lstStyle/>
            <a:p>
              <a:endParaRPr lang="it-IT"/>
            </a:p>
          </p:txBody>
        </p:sp>
        <p:sp>
          <p:nvSpPr>
            <p:cNvPr id="47" name="Figura a mano libera: forma 46">
              <a:extLst>
                <a:ext uri="{FF2B5EF4-FFF2-40B4-BE49-F238E27FC236}">
                  <a16:creationId xmlns:a16="http://schemas.microsoft.com/office/drawing/2014/main" id="{89919C48-BF8C-0884-811F-3672E3762345}"/>
                </a:ext>
              </a:extLst>
            </p:cNvPr>
            <p:cNvSpPr/>
            <p:nvPr/>
          </p:nvSpPr>
          <p:spPr>
            <a:xfrm>
              <a:off x="3897256" y="900698"/>
              <a:ext cx="34614" cy="34614"/>
            </a:xfrm>
            <a:custGeom>
              <a:avLst/>
              <a:gdLst>
                <a:gd name="connsiteX0" fmla="*/ 34614 w 34614"/>
                <a:gd name="connsiteY0" fmla="*/ 0 h 34614"/>
                <a:gd name="connsiteX1" fmla="*/ 0 w 34614"/>
                <a:gd name="connsiteY1" fmla="*/ 0 h 34614"/>
                <a:gd name="connsiteX2" fmla="*/ 0 w 34614"/>
                <a:gd name="connsiteY2" fmla="*/ 34614 h 34614"/>
                <a:gd name="connsiteX3" fmla="*/ 34614 w 34614"/>
                <a:gd name="connsiteY3" fmla="*/ 34614 h 34614"/>
                <a:gd name="connsiteX4" fmla="*/ 34614 w 34614"/>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34614">
                  <a:moveTo>
                    <a:pt x="34614" y="0"/>
                  </a:moveTo>
                  <a:lnTo>
                    <a:pt x="0" y="0"/>
                  </a:lnTo>
                  <a:lnTo>
                    <a:pt x="0" y="34614"/>
                  </a:lnTo>
                  <a:lnTo>
                    <a:pt x="34614" y="34614"/>
                  </a:lnTo>
                  <a:lnTo>
                    <a:pt x="34614" y="0"/>
                  </a:lnTo>
                  <a:close/>
                </a:path>
              </a:pathLst>
            </a:custGeom>
            <a:solidFill>
              <a:srgbClr val="000000"/>
            </a:solidFill>
            <a:ln w="0" cap="flat">
              <a:noFill/>
              <a:prstDash val="solid"/>
              <a:miter/>
            </a:ln>
          </p:spPr>
          <p:txBody>
            <a:bodyPr rtlCol="0" anchor="ctr"/>
            <a:lstStyle/>
            <a:p>
              <a:endParaRPr lang="it-IT"/>
            </a:p>
          </p:txBody>
        </p:sp>
        <p:sp>
          <p:nvSpPr>
            <p:cNvPr id="48" name="Figura a mano libera: forma 47">
              <a:extLst>
                <a:ext uri="{FF2B5EF4-FFF2-40B4-BE49-F238E27FC236}">
                  <a16:creationId xmlns:a16="http://schemas.microsoft.com/office/drawing/2014/main" id="{DD25C1B4-87E6-F766-3534-E41E5CD705AA}"/>
                </a:ext>
              </a:extLst>
            </p:cNvPr>
            <p:cNvSpPr/>
            <p:nvPr/>
          </p:nvSpPr>
          <p:spPr>
            <a:xfrm>
              <a:off x="3931871" y="935312"/>
              <a:ext cx="34614" cy="34614"/>
            </a:xfrm>
            <a:custGeom>
              <a:avLst/>
              <a:gdLst>
                <a:gd name="connsiteX0" fmla="*/ 34615 w 34614"/>
                <a:gd name="connsiteY0" fmla="*/ 0 h 34614"/>
                <a:gd name="connsiteX1" fmla="*/ 0 w 34614"/>
                <a:gd name="connsiteY1" fmla="*/ 0 h 34614"/>
                <a:gd name="connsiteX2" fmla="*/ 0 w 34614"/>
                <a:gd name="connsiteY2" fmla="*/ 34615 h 34614"/>
                <a:gd name="connsiteX3" fmla="*/ 34615 w 34614"/>
                <a:gd name="connsiteY3" fmla="*/ 34615 h 34614"/>
                <a:gd name="connsiteX4" fmla="*/ 34615 w 34614"/>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34614">
                  <a:moveTo>
                    <a:pt x="34615" y="0"/>
                  </a:moveTo>
                  <a:lnTo>
                    <a:pt x="0" y="0"/>
                  </a:lnTo>
                  <a:lnTo>
                    <a:pt x="0" y="34615"/>
                  </a:lnTo>
                  <a:lnTo>
                    <a:pt x="34615" y="34615"/>
                  </a:lnTo>
                  <a:lnTo>
                    <a:pt x="34615" y="0"/>
                  </a:lnTo>
                  <a:close/>
                </a:path>
              </a:pathLst>
            </a:custGeom>
            <a:solidFill>
              <a:srgbClr val="000000"/>
            </a:solidFill>
            <a:ln w="0" cap="flat">
              <a:noFill/>
              <a:prstDash val="solid"/>
              <a:miter/>
            </a:ln>
          </p:spPr>
          <p:txBody>
            <a:bodyPr rtlCol="0" anchor="ctr"/>
            <a:lstStyle/>
            <a:p>
              <a:endParaRPr lang="it-IT"/>
            </a:p>
          </p:txBody>
        </p:sp>
        <p:sp>
          <p:nvSpPr>
            <p:cNvPr id="49" name="Figura a mano libera: forma 48">
              <a:extLst>
                <a:ext uri="{FF2B5EF4-FFF2-40B4-BE49-F238E27FC236}">
                  <a16:creationId xmlns:a16="http://schemas.microsoft.com/office/drawing/2014/main" id="{4C510AC8-AF2F-DEB2-EF5B-5EAD5D3B1484}"/>
                </a:ext>
              </a:extLst>
            </p:cNvPr>
            <p:cNvSpPr/>
            <p:nvPr/>
          </p:nvSpPr>
          <p:spPr>
            <a:xfrm>
              <a:off x="3966485" y="969927"/>
              <a:ext cx="34614" cy="34614"/>
            </a:xfrm>
            <a:custGeom>
              <a:avLst/>
              <a:gdLst>
                <a:gd name="connsiteX0" fmla="*/ 34614 w 34614"/>
                <a:gd name="connsiteY0" fmla="*/ 0 h 34614"/>
                <a:gd name="connsiteX1" fmla="*/ 0 w 34614"/>
                <a:gd name="connsiteY1" fmla="*/ 0 h 34614"/>
                <a:gd name="connsiteX2" fmla="*/ 0 w 34614"/>
                <a:gd name="connsiteY2" fmla="*/ 34615 h 34614"/>
                <a:gd name="connsiteX3" fmla="*/ 34614 w 34614"/>
                <a:gd name="connsiteY3" fmla="*/ 34615 h 34614"/>
                <a:gd name="connsiteX4" fmla="*/ 34614 w 34614"/>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34614">
                  <a:moveTo>
                    <a:pt x="34614" y="0"/>
                  </a:moveTo>
                  <a:lnTo>
                    <a:pt x="0" y="0"/>
                  </a:lnTo>
                  <a:lnTo>
                    <a:pt x="0" y="34615"/>
                  </a:lnTo>
                  <a:lnTo>
                    <a:pt x="34614" y="34615"/>
                  </a:lnTo>
                  <a:lnTo>
                    <a:pt x="34614" y="0"/>
                  </a:lnTo>
                  <a:close/>
                </a:path>
              </a:pathLst>
            </a:custGeom>
            <a:solidFill>
              <a:srgbClr val="000000"/>
            </a:solidFill>
            <a:ln w="0" cap="flat">
              <a:noFill/>
              <a:prstDash val="solid"/>
              <a:miter/>
            </a:ln>
          </p:spPr>
          <p:txBody>
            <a:bodyPr rtlCol="0" anchor="ctr"/>
            <a:lstStyle/>
            <a:p>
              <a:endParaRPr lang="it-IT"/>
            </a:p>
          </p:txBody>
        </p:sp>
        <p:sp>
          <p:nvSpPr>
            <p:cNvPr id="50" name="Figura a mano libera: forma 49">
              <a:extLst>
                <a:ext uri="{FF2B5EF4-FFF2-40B4-BE49-F238E27FC236}">
                  <a16:creationId xmlns:a16="http://schemas.microsoft.com/office/drawing/2014/main" id="{01D6A4BF-2255-67CD-CFEA-04FA54EDF3A0}"/>
                </a:ext>
              </a:extLst>
            </p:cNvPr>
            <p:cNvSpPr/>
            <p:nvPr/>
          </p:nvSpPr>
          <p:spPr>
            <a:xfrm>
              <a:off x="3828027" y="831469"/>
              <a:ext cx="34614" cy="34614"/>
            </a:xfrm>
            <a:custGeom>
              <a:avLst/>
              <a:gdLst>
                <a:gd name="connsiteX0" fmla="*/ 34614 w 34614"/>
                <a:gd name="connsiteY0" fmla="*/ 0 h 34614"/>
                <a:gd name="connsiteX1" fmla="*/ 0 w 34614"/>
                <a:gd name="connsiteY1" fmla="*/ 0 h 34614"/>
                <a:gd name="connsiteX2" fmla="*/ 0 w 34614"/>
                <a:gd name="connsiteY2" fmla="*/ 34614 h 34614"/>
                <a:gd name="connsiteX3" fmla="*/ 34614 w 34614"/>
                <a:gd name="connsiteY3" fmla="*/ 34614 h 34614"/>
                <a:gd name="connsiteX4" fmla="*/ 34614 w 34614"/>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34614">
                  <a:moveTo>
                    <a:pt x="34614" y="0"/>
                  </a:moveTo>
                  <a:lnTo>
                    <a:pt x="0" y="0"/>
                  </a:lnTo>
                  <a:lnTo>
                    <a:pt x="0" y="34614"/>
                  </a:lnTo>
                  <a:lnTo>
                    <a:pt x="34614" y="34614"/>
                  </a:lnTo>
                  <a:lnTo>
                    <a:pt x="34614" y="0"/>
                  </a:lnTo>
                  <a:close/>
                </a:path>
              </a:pathLst>
            </a:custGeom>
            <a:solidFill>
              <a:srgbClr val="000000"/>
            </a:solidFill>
            <a:ln w="0" cap="flat">
              <a:noFill/>
              <a:prstDash val="solid"/>
              <a:miter/>
            </a:ln>
          </p:spPr>
          <p:txBody>
            <a:bodyPr rtlCol="0" anchor="ctr"/>
            <a:lstStyle/>
            <a:p>
              <a:endParaRPr lang="it-IT"/>
            </a:p>
          </p:txBody>
        </p:sp>
      </p:grpSp>
      <p:sp>
        <p:nvSpPr>
          <p:cNvPr id="51" name="Figura a mano libera: forma 50">
            <a:extLst>
              <a:ext uri="{FF2B5EF4-FFF2-40B4-BE49-F238E27FC236}">
                <a16:creationId xmlns:a16="http://schemas.microsoft.com/office/drawing/2014/main" id="{CFEC2309-334D-E786-64A3-97D1E7853936}"/>
              </a:ext>
            </a:extLst>
          </p:cNvPr>
          <p:cNvSpPr/>
          <p:nvPr/>
        </p:nvSpPr>
        <p:spPr>
          <a:xfrm>
            <a:off x="2709546" y="3996592"/>
            <a:ext cx="173072" cy="173072"/>
          </a:xfrm>
          <a:custGeom>
            <a:avLst/>
            <a:gdLst>
              <a:gd name="connsiteX0" fmla="*/ 77883 w 173072"/>
              <a:gd name="connsiteY0" fmla="*/ 77161 h 173072"/>
              <a:gd name="connsiteX1" fmla="*/ 0 w 173072"/>
              <a:gd name="connsiteY1" fmla="*/ 77161 h 173072"/>
              <a:gd name="connsiteX2" fmla="*/ 0 w 173072"/>
              <a:gd name="connsiteY2" fmla="*/ 95911 h 173072"/>
              <a:gd name="connsiteX3" fmla="*/ 77883 w 173072"/>
              <a:gd name="connsiteY3" fmla="*/ 95911 h 173072"/>
              <a:gd name="connsiteX4" fmla="*/ 77883 w 173072"/>
              <a:gd name="connsiteY4" fmla="*/ 173073 h 173072"/>
              <a:gd name="connsiteX5" fmla="*/ 95190 w 173072"/>
              <a:gd name="connsiteY5" fmla="*/ 173073 h 173072"/>
              <a:gd name="connsiteX6" fmla="*/ 95190 w 173072"/>
              <a:gd name="connsiteY6" fmla="*/ 95911 h 173072"/>
              <a:gd name="connsiteX7" fmla="*/ 173073 w 173072"/>
              <a:gd name="connsiteY7" fmla="*/ 95911 h 173072"/>
              <a:gd name="connsiteX8" fmla="*/ 173073 w 173072"/>
              <a:gd name="connsiteY8" fmla="*/ 77161 h 173072"/>
              <a:gd name="connsiteX9" fmla="*/ 95190 w 173072"/>
              <a:gd name="connsiteY9" fmla="*/ 77161 h 173072"/>
              <a:gd name="connsiteX10" fmla="*/ 95190 w 173072"/>
              <a:gd name="connsiteY10" fmla="*/ 0 h 173072"/>
              <a:gd name="connsiteX11" fmla="*/ 77883 w 173072"/>
              <a:gd name="connsiteY11" fmla="*/ 0 h 173072"/>
              <a:gd name="connsiteX12" fmla="*/ 77883 w 173072"/>
              <a:gd name="connsiteY12" fmla="*/ 77161 h 173072"/>
              <a:gd name="connsiteX13" fmla="*/ 77883 w 173072"/>
              <a:gd name="connsiteY13" fmla="*/ 77161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072" h="173072">
                <a:moveTo>
                  <a:pt x="77883" y="77161"/>
                </a:moveTo>
                <a:lnTo>
                  <a:pt x="0" y="77161"/>
                </a:lnTo>
                <a:lnTo>
                  <a:pt x="0" y="95911"/>
                </a:lnTo>
                <a:lnTo>
                  <a:pt x="77883" y="95911"/>
                </a:lnTo>
                <a:lnTo>
                  <a:pt x="77883" y="173073"/>
                </a:lnTo>
                <a:lnTo>
                  <a:pt x="95190" y="173073"/>
                </a:lnTo>
                <a:lnTo>
                  <a:pt x="95190" y="95911"/>
                </a:lnTo>
                <a:lnTo>
                  <a:pt x="173073" y="95911"/>
                </a:lnTo>
                <a:lnTo>
                  <a:pt x="173073" y="77161"/>
                </a:lnTo>
                <a:lnTo>
                  <a:pt x="95190" y="77161"/>
                </a:lnTo>
                <a:lnTo>
                  <a:pt x="95190" y="0"/>
                </a:lnTo>
                <a:lnTo>
                  <a:pt x="77883" y="0"/>
                </a:lnTo>
                <a:lnTo>
                  <a:pt x="77883" y="77161"/>
                </a:lnTo>
                <a:lnTo>
                  <a:pt x="77883" y="77161"/>
                </a:lnTo>
                <a:close/>
              </a:path>
            </a:pathLst>
          </a:custGeom>
          <a:solidFill>
            <a:srgbClr val="000000"/>
          </a:solidFill>
          <a:ln w="0" cap="flat">
            <a:noFill/>
            <a:prstDash val="solid"/>
            <a:miter/>
          </a:ln>
        </p:spPr>
        <p:txBody>
          <a:bodyPr rtlCol="0" anchor="ctr"/>
          <a:lstStyle/>
          <a:p>
            <a:endParaRPr lang="it-IT"/>
          </a:p>
        </p:txBody>
      </p:sp>
      <p:sp>
        <p:nvSpPr>
          <p:cNvPr id="52" name="Figura a mano libera: forma 51">
            <a:extLst>
              <a:ext uri="{FF2B5EF4-FFF2-40B4-BE49-F238E27FC236}">
                <a16:creationId xmlns:a16="http://schemas.microsoft.com/office/drawing/2014/main" id="{B5AEC9A8-2E89-9589-B653-3DE2BD16D505}"/>
              </a:ext>
            </a:extLst>
          </p:cNvPr>
          <p:cNvSpPr/>
          <p:nvPr/>
        </p:nvSpPr>
        <p:spPr>
          <a:xfrm>
            <a:off x="6863436" y="3487772"/>
            <a:ext cx="173072" cy="173793"/>
          </a:xfrm>
          <a:custGeom>
            <a:avLst/>
            <a:gdLst>
              <a:gd name="connsiteX0" fmla="*/ 47595 w 173072"/>
              <a:gd name="connsiteY0" fmla="*/ 721 h 173793"/>
              <a:gd name="connsiteX1" fmla="*/ 36778 w 173072"/>
              <a:gd name="connsiteY1" fmla="*/ 721 h 173793"/>
              <a:gd name="connsiteX2" fmla="*/ 36778 w 173072"/>
              <a:gd name="connsiteY2" fmla="*/ 18750 h 173793"/>
              <a:gd name="connsiteX3" fmla="*/ 0 w 173072"/>
              <a:gd name="connsiteY3" fmla="*/ 18750 h 173793"/>
              <a:gd name="connsiteX4" fmla="*/ 0 w 173072"/>
              <a:gd name="connsiteY4" fmla="*/ 68508 h 173793"/>
              <a:gd name="connsiteX5" fmla="*/ 10817 w 173072"/>
              <a:gd name="connsiteY5" fmla="*/ 68508 h 173793"/>
              <a:gd name="connsiteX6" fmla="*/ 10817 w 173072"/>
              <a:gd name="connsiteY6" fmla="*/ 27403 h 173793"/>
              <a:gd name="connsiteX7" fmla="*/ 36778 w 173072"/>
              <a:gd name="connsiteY7" fmla="*/ 27403 h 173793"/>
              <a:gd name="connsiteX8" fmla="*/ 36778 w 173072"/>
              <a:gd name="connsiteY8" fmla="*/ 45432 h 173793"/>
              <a:gd name="connsiteX9" fmla="*/ 47595 w 173072"/>
              <a:gd name="connsiteY9" fmla="*/ 45432 h 173793"/>
              <a:gd name="connsiteX10" fmla="*/ 47595 w 173072"/>
              <a:gd name="connsiteY10" fmla="*/ 27403 h 173793"/>
              <a:gd name="connsiteX11" fmla="*/ 126199 w 173072"/>
              <a:gd name="connsiteY11" fmla="*/ 27403 h 173793"/>
              <a:gd name="connsiteX12" fmla="*/ 126199 w 173072"/>
              <a:gd name="connsiteY12" fmla="*/ 45432 h 173793"/>
              <a:gd name="connsiteX13" fmla="*/ 137016 w 173072"/>
              <a:gd name="connsiteY13" fmla="*/ 45432 h 173793"/>
              <a:gd name="connsiteX14" fmla="*/ 137016 w 173072"/>
              <a:gd name="connsiteY14" fmla="*/ 27403 h 173793"/>
              <a:gd name="connsiteX15" fmla="*/ 162977 w 173072"/>
              <a:gd name="connsiteY15" fmla="*/ 27403 h 173793"/>
              <a:gd name="connsiteX16" fmla="*/ 162977 w 173072"/>
              <a:gd name="connsiteY16" fmla="*/ 68508 h 173793"/>
              <a:gd name="connsiteX17" fmla="*/ 10817 w 173072"/>
              <a:gd name="connsiteY17" fmla="*/ 68508 h 173793"/>
              <a:gd name="connsiteX18" fmla="*/ 10817 w 173072"/>
              <a:gd name="connsiteY18" fmla="*/ 77883 h 173793"/>
              <a:gd name="connsiteX19" fmla="*/ 162977 w 173072"/>
              <a:gd name="connsiteY19" fmla="*/ 77883 h 173793"/>
              <a:gd name="connsiteX20" fmla="*/ 162977 w 173072"/>
              <a:gd name="connsiteY20" fmla="*/ 164419 h 173793"/>
              <a:gd name="connsiteX21" fmla="*/ 10817 w 173072"/>
              <a:gd name="connsiteY21" fmla="*/ 164419 h 173793"/>
              <a:gd name="connsiteX22" fmla="*/ 10817 w 173072"/>
              <a:gd name="connsiteY22" fmla="*/ 77883 h 173793"/>
              <a:gd name="connsiteX23" fmla="*/ 0 w 173072"/>
              <a:gd name="connsiteY23" fmla="*/ 77883 h 173793"/>
              <a:gd name="connsiteX24" fmla="*/ 0 w 173072"/>
              <a:gd name="connsiteY24" fmla="*/ 173794 h 173793"/>
              <a:gd name="connsiteX25" fmla="*/ 173073 w 173072"/>
              <a:gd name="connsiteY25" fmla="*/ 173794 h 173793"/>
              <a:gd name="connsiteX26" fmla="*/ 173073 w 173072"/>
              <a:gd name="connsiteY26" fmla="*/ 164419 h 173793"/>
              <a:gd name="connsiteX27" fmla="*/ 173073 w 173072"/>
              <a:gd name="connsiteY27" fmla="*/ 164419 h 173793"/>
              <a:gd name="connsiteX28" fmla="*/ 173073 w 173072"/>
              <a:gd name="connsiteY28" fmla="*/ 77883 h 173793"/>
              <a:gd name="connsiteX29" fmla="*/ 162256 w 173072"/>
              <a:gd name="connsiteY29" fmla="*/ 77883 h 173793"/>
              <a:gd name="connsiteX30" fmla="*/ 162256 w 173072"/>
              <a:gd name="connsiteY30" fmla="*/ 68508 h 173793"/>
              <a:gd name="connsiteX31" fmla="*/ 173073 w 173072"/>
              <a:gd name="connsiteY31" fmla="*/ 68508 h 173793"/>
              <a:gd name="connsiteX32" fmla="*/ 173073 w 173072"/>
              <a:gd name="connsiteY32" fmla="*/ 27403 h 173793"/>
              <a:gd name="connsiteX33" fmla="*/ 173073 w 173072"/>
              <a:gd name="connsiteY33" fmla="*/ 27403 h 173793"/>
              <a:gd name="connsiteX34" fmla="*/ 173073 w 173072"/>
              <a:gd name="connsiteY34" fmla="*/ 18028 h 173793"/>
              <a:gd name="connsiteX35" fmla="*/ 136295 w 173072"/>
              <a:gd name="connsiteY35" fmla="*/ 18028 h 173793"/>
              <a:gd name="connsiteX36" fmla="*/ 136295 w 173072"/>
              <a:gd name="connsiteY36" fmla="*/ 0 h 173793"/>
              <a:gd name="connsiteX37" fmla="*/ 125478 w 173072"/>
              <a:gd name="connsiteY37" fmla="*/ 0 h 173793"/>
              <a:gd name="connsiteX38" fmla="*/ 125478 w 173072"/>
              <a:gd name="connsiteY38" fmla="*/ 18028 h 173793"/>
              <a:gd name="connsiteX39" fmla="*/ 46874 w 173072"/>
              <a:gd name="connsiteY39" fmla="*/ 18028 h 173793"/>
              <a:gd name="connsiteX40" fmla="*/ 46874 w 173072"/>
              <a:gd name="connsiteY40" fmla="*/ 0 h 173793"/>
              <a:gd name="connsiteX41" fmla="*/ 47595 w 173072"/>
              <a:gd name="connsiteY41" fmla="*/ 721 h 173793"/>
              <a:gd name="connsiteX42" fmla="*/ 116103 w 173072"/>
              <a:gd name="connsiteY42" fmla="*/ 119709 h 173793"/>
              <a:gd name="connsiteX43" fmla="*/ 137016 w 173072"/>
              <a:gd name="connsiteY43" fmla="*/ 119709 h 173793"/>
              <a:gd name="connsiteX44" fmla="*/ 137016 w 173072"/>
              <a:gd name="connsiteY44" fmla="*/ 137737 h 173793"/>
              <a:gd name="connsiteX45" fmla="*/ 116103 w 173072"/>
              <a:gd name="connsiteY45" fmla="*/ 137737 h 173793"/>
              <a:gd name="connsiteX46" fmla="*/ 116103 w 173072"/>
              <a:gd name="connsiteY46" fmla="*/ 119709 h 173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73072" h="173793">
                <a:moveTo>
                  <a:pt x="47595" y="721"/>
                </a:moveTo>
                <a:lnTo>
                  <a:pt x="36778" y="721"/>
                </a:lnTo>
                <a:lnTo>
                  <a:pt x="36778" y="18750"/>
                </a:lnTo>
                <a:lnTo>
                  <a:pt x="0" y="18750"/>
                </a:lnTo>
                <a:lnTo>
                  <a:pt x="0" y="68508"/>
                </a:lnTo>
                <a:lnTo>
                  <a:pt x="10817" y="68508"/>
                </a:lnTo>
                <a:lnTo>
                  <a:pt x="10817" y="27403"/>
                </a:lnTo>
                <a:lnTo>
                  <a:pt x="36778" y="27403"/>
                </a:lnTo>
                <a:lnTo>
                  <a:pt x="36778" y="45432"/>
                </a:lnTo>
                <a:lnTo>
                  <a:pt x="47595" y="45432"/>
                </a:lnTo>
                <a:lnTo>
                  <a:pt x="47595" y="27403"/>
                </a:lnTo>
                <a:lnTo>
                  <a:pt x="126199" y="27403"/>
                </a:lnTo>
                <a:lnTo>
                  <a:pt x="126199" y="45432"/>
                </a:lnTo>
                <a:lnTo>
                  <a:pt x="137016" y="45432"/>
                </a:lnTo>
                <a:lnTo>
                  <a:pt x="137016" y="27403"/>
                </a:lnTo>
                <a:lnTo>
                  <a:pt x="162977" y="27403"/>
                </a:lnTo>
                <a:lnTo>
                  <a:pt x="162977" y="68508"/>
                </a:lnTo>
                <a:lnTo>
                  <a:pt x="10817" y="68508"/>
                </a:lnTo>
                <a:lnTo>
                  <a:pt x="10817" y="77883"/>
                </a:lnTo>
                <a:lnTo>
                  <a:pt x="162977" y="77883"/>
                </a:lnTo>
                <a:lnTo>
                  <a:pt x="162977" y="164419"/>
                </a:lnTo>
                <a:lnTo>
                  <a:pt x="10817" y="164419"/>
                </a:lnTo>
                <a:lnTo>
                  <a:pt x="10817" y="77883"/>
                </a:lnTo>
                <a:lnTo>
                  <a:pt x="0" y="77883"/>
                </a:lnTo>
                <a:lnTo>
                  <a:pt x="0" y="173794"/>
                </a:lnTo>
                <a:lnTo>
                  <a:pt x="173073" y="173794"/>
                </a:lnTo>
                <a:lnTo>
                  <a:pt x="173073" y="164419"/>
                </a:lnTo>
                <a:lnTo>
                  <a:pt x="173073" y="164419"/>
                </a:lnTo>
                <a:lnTo>
                  <a:pt x="173073" y="77883"/>
                </a:lnTo>
                <a:lnTo>
                  <a:pt x="162256" y="77883"/>
                </a:lnTo>
                <a:lnTo>
                  <a:pt x="162256" y="68508"/>
                </a:lnTo>
                <a:lnTo>
                  <a:pt x="173073" y="68508"/>
                </a:lnTo>
                <a:lnTo>
                  <a:pt x="173073" y="27403"/>
                </a:lnTo>
                <a:lnTo>
                  <a:pt x="173073" y="27403"/>
                </a:lnTo>
                <a:lnTo>
                  <a:pt x="173073" y="18028"/>
                </a:lnTo>
                <a:lnTo>
                  <a:pt x="136295" y="18028"/>
                </a:lnTo>
                <a:lnTo>
                  <a:pt x="136295" y="0"/>
                </a:lnTo>
                <a:lnTo>
                  <a:pt x="125478" y="0"/>
                </a:lnTo>
                <a:lnTo>
                  <a:pt x="125478" y="18028"/>
                </a:lnTo>
                <a:lnTo>
                  <a:pt x="46874" y="18028"/>
                </a:lnTo>
                <a:lnTo>
                  <a:pt x="46874" y="0"/>
                </a:lnTo>
                <a:lnTo>
                  <a:pt x="47595" y="721"/>
                </a:lnTo>
                <a:close/>
                <a:moveTo>
                  <a:pt x="116103" y="119709"/>
                </a:moveTo>
                <a:lnTo>
                  <a:pt x="137016" y="119709"/>
                </a:lnTo>
                <a:lnTo>
                  <a:pt x="137016" y="137737"/>
                </a:lnTo>
                <a:lnTo>
                  <a:pt x="116103" y="137737"/>
                </a:lnTo>
                <a:lnTo>
                  <a:pt x="116103" y="119709"/>
                </a:lnTo>
                <a:close/>
              </a:path>
            </a:pathLst>
          </a:custGeom>
          <a:solidFill>
            <a:srgbClr val="000000"/>
          </a:solidFill>
          <a:ln w="0" cap="flat">
            <a:noFill/>
            <a:prstDash val="solid"/>
            <a:miter/>
          </a:ln>
        </p:spPr>
        <p:txBody>
          <a:bodyPr rtlCol="0" anchor="ctr"/>
          <a:lstStyle/>
          <a:p>
            <a:endParaRPr lang="it-IT"/>
          </a:p>
        </p:txBody>
      </p:sp>
      <p:sp>
        <p:nvSpPr>
          <p:cNvPr id="53" name="Figura a mano libera: forma 52">
            <a:extLst>
              <a:ext uri="{FF2B5EF4-FFF2-40B4-BE49-F238E27FC236}">
                <a16:creationId xmlns:a16="http://schemas.microsoft.com/office/drawing/2014/main" id="{5C05970C-8F17-0326-71BC-3FF17C50CADE}"/>
              </a:ext>
            </a:extLst>
          </p:cNvPr>
          <p:cNvSpPr/>
          <p:nvPr/>
        </p:nvSpPr>
        <p:spPr>
          <a:xfrm>
            <a:off x="7191307" y="3488132"/>
            <a:ext cx="173072" cy="173072"/>
          </a:xfrm>
          <a:custGeom>
            <a:avLst/>
            <a:gdLst>
              <a:gd name="connsiteX0" fmla="*/ 111776 w 173072"/>
              <a:gd name="connsiteY0" fmla="*/ 0 h 173072"/>
              <a:gd name="connsiteX1" fmla="*/ 61297 w 173072"/>
              <a:gd name="connsiteY1" fmla="*/ 0 h 173072"/>
              <a:gd name="connsiteX2" fmla="*/ 61297 w 173072"/>
              <a:gd name="connsiteY2" fmla="*/ 13702 h 173072"/>
              <a:gd name="connsiteX3" fmla="*/ 111776 w 173072"/>
              <a:gd name="connsiteY3" fmla="*/ 13702 h 173072"/>
              <a:gd name="connsiteX4" fmla="*/ 111776 w 173072"/>
              <a:gd name="connsiteY4" fmla="*/ 0 h 173072"/>
              <a:gd name="connsiteX5" fmla="*/ 111776 w 173072"/>
              <a:gd name="connsiteY5" fmla="*/ 159371 h 173072"/>
              <a:gd name="connsiteX6" fmla="*/ 61297 w 173072"/>
              <a:gd name="connsiteY6" fmla="*/ 159371 h 173072"/>
              <a:gd name="connsiteX7" fmla="*/ 61297 w 173072"/>
              <a:gd name="connsiteY7" fmla="*/ 173073 h 173072"/>
              <a:gd name="connsiteX8" fmla="*/ 111776 w 173072"/>
              <a:gd name="connsiteY8" fmla="*/ 173073 h 173072"/>
              <a:gd name="connsiteX9" fmla="*/ 111776 w 173072"/>
              <a:gd name="connsiteY9" fmla="*/ 159371 h 173072"/>
              <a:gd name="connsiteX10" fmla="*/ 28124 w 173072"/>
              <a:gd name="connsiteY10" fmla="*/ 14423 h 173072"/>
              <a:gd name="connsiteX11" fmla="*/ 61297 w 173072"/>
              <a:gd name="connsiteY11" fmla="*/ 14423 h 173072"/>
              <a:gd name="connsiteX12" fmla="*/ 61297 w 173072"/>
              <a:gd name="connsiteY12" fmla="*/ 28124 h 173072"/>
              <a:gd name="connsiteX13" fmla="*/ 28124 w 173072"/>
              <a:gd name="connsiteY13" fmla="*/ 28124 h 173072"/>
              <a:gd name="connsiteX14" fmla="*/ 28124 w 173072"/>
              <a:gd name="connsiteY14" fmla="*/ 61297 h 173072"/>
              <a:gd name="connsiteX15" fmla="*/ 14423 w 173072"/>
              <a:gd name="connsiteY15" fmla="*/ 61297 h 173072"/>
              <a:gd name="connsiteX16" fmla="*/ 14423 w 173072"/>
              <a:gd name="connsiteY16" fmla="*/ 28124 h 173072"/>
              <a:gd name="connsiteX17" fmla="*/ 28124 w 173072"/>
              <a:gd name="connsiteY17" fmla="*/ 28124 h 173072"/>
              <a:gd name="connsiteX18" fmla="*/ 28124 w 173072"/>
              <a:gd name="connsiteY18" fmla="*/ 14423 h 173072"/>
              <a:gd name="connsiteX19" fmla="*/ 58412 w 173072"/>
              <a:gd name="connsiteY19" fmla="*/ 77883 h 173072"/>
              <a:gd name="connsiteX20" fmla="*/ 44711 w 173072"/>
              <a:gd name="connsiteY20" fmla="*/ 77883 h 173072"/>
              <a:gd name="connsiteX21" fmla="*/ 44711 w 173072"/>
              <a:gd name="connsiteY21" fmla="*/ 91584 h 173072"/>
              <a:gd name="connsiteX22" fmla="*/ 58412 w 173072"/>
              <a:gd name="connsiteY22" fmla="*/ 91584 h 173072"/>
              <a:gd name="connsiteX23" fmla="*/ 58412 w 173072"/>
              <a:gd name="connsiteY23" fmla="*/ 77883 h 173072"/>
              <a:gd name="connsiteX24" fmla="*/ 58412 w 173072"/>
              <a:gd name="connsiteY24" fmla="*/ 92305 h 173072"/>
              <a:gd name="connsiteX25" fmla="*/ 72114 w 173072"/>
              <a:gd name="connsiteY25" fmla="*/ 92305 h 173072"/>
              <a:gd name="connsiteX26" fmla="*/ 72114 w 173072"/>
              <a:gd name="connsiteY26" fmla="*/ 106007 h 173072"/>
              <a:gd name="connsiteX27" fmla="*/ 58412 w 173072"/>
              <a:gd name="connsiteY27" fmla="*/ 106007 h 173072"/>
              <a:gd name="connsiteX28" fmla="*/ 58412 w 173072"/>
              <a:gd name="connsiteY28" fmla="*/ 92305 h 173072"/>
              <a:gd name="connsiteX29" fmla="*/ 86536 w 173072"/>
              <a:gd name="connsiteY29" fmla="*/ 106007 h 173072"/>
              <a:gd name="connsiteX30" fmla="*/ 72835 w 173072"/>
              <a:gd name="connsiteY30" fmla="*/ 106007 h 173072"/>
              <a:gd name="connsiteX31" fmla="*/ 72835 w 173072"/>
              <a:gd name="connsiteY31" fmla="*/ 119708 h 173072"/>
              <a:gd name="connsiteX32" fmla="*/ 86536 w 173072"/>
              <a:gd name="connsiteY32" fmla="*/ 119708 h 173072"/>
              <a:gd name="connsiteX33" fmla="*/ 86536 w 173072"/>
              <a:gd name="connsiteY33" fmla="*/ 106007 h 173072"/>
              <a:gd name="connsiteX34" fmla="*/ 86536 w 173072"/>
              <a:gd name="connsiteY34" fmla="*/ 92305 h 173072"/>
              <a:gd name="connsiteX35" fmla="*/ 100238 w 173072"/>
              <a:gd name="connsiteY35" fmla="*/ 92305 h 173072"/>
              <a:gd name="connsiteX36" fmla="*/ 100238 w 173072"/>
              <a:gd name="connsiteY36" fmla="*/ 106007 h 173072"/>
              <a:gd name="connsiteX37" fmla="*/ 86536 w 173072"/>
              <a:gd name="connsiteY37" fmla="*/ 106007 h 173072"/>
              <a:gd name="connsiteX38" fmla="*/ 86536 w 173072"/>
              <a:gd name="connsiteY38" fmla="*/ 92305 h 173072"/>
              <a:gd name="connsiteX39" fmla="*/ 114661 w 173072"/>
              <a:gd name="connsiteY39" fmla="*/ 77883 h 173072"/>
              <a:gd name="connsiteX40" fmla="*/ 100959 w 173072"/>
              <a:gd name="connsiteY40" fmla="*/ 77883 h 173072"/>
              <a:gd name="connsiteX41" fmla="*/ 100959 w 173072"/>
              <a:gd name="connsiteY41" fmla="*/ 91584 h 173072"/>
              <a:gd name="connsiteX42" fmla="*/ 114661 w 173072"/>
              <a:gd name="connsiteY42" fmla="*/ 91584 h 173072"/>
              <a:gd name="connsiteX43" fmla="*/ 114661 w 173072"/>
              <a:gd name="connsiteY43" fmla="*/ 77883 h 173072"/>
              <a:gd name="connsiteX44" fmla="*/ 114661 w 173072"/>
              <a:gd name="connsiteY44" fmla="*/ 64181 h 173072"/>
              <a:gd name="connsiteX45" fmla="*/ 128362 w 173072"/>
              <a:gd name="connsiteY45" fmla="*/ 64181 h 173072"/>
              <a:gd name="connsiteX46" fmla="*/ 128362 w 173072"/>
              <a:gd name="connsiteY46" fmla="*/ 77883 h 173072"/>
              <a:gd name="connsiteX47" fmla="*/ 114661 w 173072"/>
              <a:gd name="connsiteY47" fmla="*/ 77883 h 173072"/>
              <a:gd name="connsiteX48" fmla="*/ 114661 w 173072"/>
              <a:gd name="connsiteY48" fmla="*/ 64181 h 173072"/>
              <a:gd name="connsiteX49" fmla="*/ 61297 w 173072"/>
              <a:gd name="connsiteY49" fmla="*/ 145669 h 173072"/>
              <a:gd name="connsiteX50" fmla="*/ 28124 w 173072"/>
              <a:gd name="connsiteY50" fmla="*/ 145669 h 173072"/>
              <a:gd name="connsiteX51" fmla="*/ 28124 w 173072"/>
              <a:gd name="connsiteY51" fmla="*/ 112497 h 173072"/>
              <a:gd name="connsiteX52" fmla="*/ 14423 w 173072"/>
              <a:gd name="connsiteY52" fmla="*/ 112497 h 173072"/>
              <a:gd name="connsiteX53" fmla="*/ 14423 w 173072"/>
              <a:gd name="connsiteY53" fmla="*/ 145669 h 173072"/>
              <a:gd name="connsiteX54" fmla="*/ 28124 w 173072"/>
              <a:gd name="connsiteY54" fmla="*/ 145669 h 173072"/>
              <a:gd name="connsiteX55" fmla="*/ 28124 w 173072"/>
              <a:gd name="connsiteY55" fmla="*/ 159371 h 173072"/>
              <a:gd name="connsiteX56" fmla="*/ 61297 w 173072"/>
              <a:gd name="connsiteY56" fmla="*/ 159371 h 173072"/>
              <a:gd name="connsiteX57" fmla="*/ 61297 w 173072"/>
              <a:gd name="connsiteY57" fmla="*/ 145669 h 173072"/>
              <a:gd name="connsiteX58" fmla="*/ 144948 w 173072"/>
              <a:gd name="connsiteY58" fmla="*/ 60575 h 173072"/>
              <a:gd name="connsiteX59" fmla="*/ 144948 w 173072"/>
              <a:gd name="connsiteY59" fmla="*/ 27403 h 173072"/>
              <a:gd name="connsiteX60" fmla="*/ 158650 w 173072"/>
              <a:gd name="connsiteY60" fmla="*/ 27403 h 173072"/>
              <a:gd name="connsiteX61" fmla="*/ 158650 w 173072"/>
              <a:gd name="connsiteY61" fmla="*/ 60575 h 173072"/>
              <a:gd name="connsiteX62" fmla="*/ 144948 w 173072"/>
              <a:gd name="connsiteY62" fmla="*/ 60575 h 173072"/>
              <a:gd name="connsiteX63" fmla="*/ 144948 w 173072"/>
              <a:gd name="connsiteY63" fmla="*/ 112497 h 173072"/>
              <a:gd name="connsiteX64" fmla="*/ 144948 w 173072"/>
              <a:gd name="connsiteY64" fmla="*/ 145669 h 173072"/>
              <a:gd name="connsiteX65" fmla="*/ 158650 w 173072"/>
              <a:gd name="connsiteY65" fmla="*/ 145669 h 173072"/>
              <a:gd name="connsiteX66" fmla="*/ 158650 w 173072"/>
              <a:gd name="connsiteY66" fmla="*/ 112497 h 173072"/>
              <a:gd name="connsiteX67" fmla="*/ 144948 w 173072"/>
              <a:gd name="connsiteY67" fmla="*/ 112497 h 173072"/>
              <a:gd name="connsiteX68" fmla="*/ 0 w 173072"/>
              <a:gd name="connsiteY68" fmla="*/ 112497 h 173072"/>
              <a:gd name="connsiteX69" fmla="*/ 0 w 173072"/>
              <a:gd name="connsiteY69" fmla="*/ 60575 h 173072"/>
              <a:gd name="connsiteX70" fmla="*/ 13702 w 173072"/>
              <a:gd name="connsiteY70" fmla="*/ 60575 h 173072"/>
              <a:gd name="connsiteX71" fmla="*/ 13702 w 173072"/>
              <a:gd name="connsiteY71" fmla="*/ 112497 h 173072"/>
              <a:gd name="connsiteX72" fmla="*/ 0 w 173072"/>
              <a:gd name="connsiteY72" fmla="*/ 112497 h 173072"/>
              <a:gd name="connsiteX73" fmla="*/ 159371 w 173072"/>
              <a:gd name="connsiteY73" fmla="*/ 60575 h 173072"/>
              <a:gd name="connsiteX74" fmla="*/ 159371 w 173072"/>
              <a:gd name="connsiteY74" fmla="*/ 112497 h 173072"/>
              <a:gd name="connsiteX75" fmla="*/ 173073 w 173072"/>
              <a:gd name="connsiteY75" fmla="*/ 112497 h 173072"/>
              <a:gd name="connsiteX76" fmla="*/ 173073 w 173072"/>
              <a:gd name="connsiteY76" fmla="*/ 60575 h 173072"/>
              <a:gd name="connsiteX77" fmla="*/ 159371 w 173072"/>
              <a:gd name="connsiteY77" fmla="*/ 60575 h 173072"/>
              <a:gd name="connsiteX78" fmla="*/ 111776 w 173072"/>
              <a:gd name="connsiteY78" fmla="*/ 14423 h 173072"/>
              <a:gd name="connsiteX79" fmla="*/ 144948 w 173072"/>
              <a:gd name="connsiteY79" fmla="*/ 14423 h 173072"/>
              <a:gd name="connsiteX80" fmla="*/ 144948 w 173072"/>
              <a:gd name="connsiteY80" fmla="*/ 28124 h 173072"/>
              <a:gd name="connsiteX81" fmla="*/ 111776 w 173072"/>
              <a:gd name="connsiteY81" fmla="*/ 28124 h 173072"/>
              <a:gd name="connsiteX82" fmla="*/ 111776 w 173072"/>
              <a:gd name="connsiteY82" fmla="*/ 14423 h 173072"/>
              <a:gd name="connsiteX83" fmla="*/ 144948 w 173072"/>
              <a:gd name="connsiteY83" fmla="*/ 145669 h 173072"/>
              <a:gd name="connsiteX84" fmla="*/ 111776 w 173072"/>
              <a:gd name="connsiteY84" fmla="*/ 145669 h 173072"/>
              <a:gd name="connsiteX85" fmla="*/ 111776 w 173072"/>
              <a:gd name="connsiteY85" fmla="*/ 159371 h 173072"/>
              <a:gd name="connsiteX86" fmla="*/ 144948 w 173072"/>
              <a:gd name="connsiteY86" fmla="*/ 159371 h 173072"/>
              <a:gd name="connsiteX87" fmla="*/ 144948 w 173072"/>
              <a:gd name="connsiteY87" fmla="*/ 145669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73072" h="173072">
                <a:moveTo>
                  <a:pt x="111776" y="0"/>
                </a:moveTo>
                <a:lnTo>
                  <a:pt x="61297" y="0"/>
                </a:lnTo>
                <a:lnTo>
                  <a:pt x="61297" y="13702"/>
                </a:lnTo>
                <a:lnTo>
                  <a:pt x="111776" y="13702"/>
                </a:lnTo>
                <a:lnTo>
                  <a:pt x="111776" y="0"/>
                </a:lnTo>
                <a:close/>
                <a:moveTo>
                  <a:pt x="111776" y="159371"/>
                </a:moveTo>
                <a:lnTo>
                  <a:pt x="61297" y="159371"/>
                </a:lnTo>
                <a:lnTo>
                  <a:pt x="61297" y="173073"/>
                </a:lnTo>
                <a:lnTo>
                  <a:pt x="111776" y="173073"/>
                </a:lnTo>
                <a:lnTo>
                  <a:pt x="111776" y="159371"/>
                </a:lnTo>
                <a:close/>
                <a:moveTo>
                  <a:pt x="28124" y="14423"/>
                </a:moveTo>
                <a:lnTo>
                  <a:pt x="61297" y="14423"/>
                </a:lnTo>
                <a:lnTo>
                  <a:pt x="61297" y="28124"/>
                </a:lnTo>
                <a:lnTo>
                  <a:pt x="28124" y="28124"/>
                </a:lnTo>
                <a:lnTo>
                  <a:pt x="28124" y="61297"/>
                </a:lnTo>
                <a:lnTo>
                  <a:pt x="14423" y="61297"/>
                </a:lnTo>
                <a:lnTo>
                  <a:pt x="14423" y="28124"/>
                </a:lnTo>
                <a:lnTo>
                  <a:pt x="28124" y="28124"/>
                </a:lnTo>
                <a:lnTo>
                  <a:pt x="28124" y="14423"/>
                </a:lnTo>
                <a:close/>
                <a:moveTo>
                  <a:pt x="58412" y="77883"/>
                </a:moveTo>
                <a:lnTo>
                  <a:pt x="44711" y="77883"/>
                </a:lnTo>
                <a:lnTo>
                  <a:pt x="44711" y="91584"/>
                </a:lnTo>
                <a:lnTo>
                  <a:pt x="58412" y="91584"/>
                </a:lnTo>
                <a:lnTo>
                  <a:pt x="58412" y="77883"/>
                </a:lnTo>
                <a:close/>
                <a:moveTo>
                  <a:pt x="58412" y="92305"/>
                </a:moveTo>
                <a:lnTo>
                  <a:pt x="72114" y="92305"/>
                </a:lnTo>
                <a:lnTo>
                  <a:pt x="72114" y="106007"/>
                </a:lnTo>
                <a:lnTo>
                  <a:pt x="58412" y="106007"/>
                </a:lnTo>
                <a:lnTo>
                  <a:pt x="58412" y="92305"/>
                </a:lnTo>
                <a:close/>
                <a:moveTo>
                  <a:pt x="86536" y="106007"/>
                </a:moveTo>
                <a:lnTo>
                  <a:pt x="72835" y="106007"/>
                </a:lnTo>
                <a:lnTo>
                  <a:pt x="72835" y="119708"/>
                </a:lnTo>
                <a:lnTo>
                  <a:pt x="86536" y="119708"/>
                </a:lnTo>
                <a:lnTo>
                  <a:pt x="86536" y="106007"/>
                </a:lnTo>
                <a:close/>
                <a:moveTo>
                  <a:pt x="86536" y="92305"/>
                </a:moveTo>
                <a:lnTo>
                  <a:pt x="100238" y="92305"/>
                </a:lnTo>
                <a:lnTo>
                  <a:pt x="100238" y="106007"/>
                </a:lnTo>
                <a:lnTo>
                  <a:pt x="86536" y="106007"/>
                </a:lnTo>
                <a:lnTo>
                  <a:pt x="86536" y="92305"/>
                </a:lnTo>
                <a:close/>
                <a:moveTo>
                  <a:pt x="114661" y="77883"/>
                </a:moveTo>
                <a:lnTo>
                  <a:pt x="100959" y="77883"/>
                </a:lnTo>
                <a:lnTo>
                  <a:pt x="100959" y="91584"/>
                </a:lnTo>
                <a:lnTo>
                  <a:pt x="114661" y="91584"/>
                </a:lnTo>
                <a:lnTo>
                  <a:pt x="114661" y="77883"/>
                </a:lnTo>
                <a:close/>
                <a:moveTo>
                  <a:pt x="114661" y="64181"/>
                </a:moveTo>
                <a:lnTo>
                  <a:pt x="128362" y="64181"/>
                </a:lnTo>
                <a:lnTo>
                  <a:pt x="128362" y="77883"/>
                </a:lnTo>
                <a:lnTo>
                  <a:pt x="114661" y="77883"/>
                </a:lnTo>
                <a:lnTo>
                  <a:pt x="114661" y="64181"/>
                </a:lnTo>
                <a:close/>
                <a:moveTo>
                  <a:pt x="61297" y="145669"/>
                </a:moveTo>
                <a:lnTo>
                  <a:pt x="28124" y="145669"/>
                </a:lnTo>
                <a:lnTo>
                  <a:pt x="28124" y="112497"/>
                </a:lnTo>
                <a:lnTo>
                  <a:pt x="14423" y="112497"/>
                </a:lnTo>
                <a:lnTo>
                  <a:pt x="14423" y="145669"/>
                </a:lnTo>
                <a:lnTo>
                  <a:pt x="28124" y="145669"/>
                </a:lnTo>
                <a:lnTo>
                  <a:pt x="28124" y="159371"/>
                </a:lnTo>
                <a:lnTo>
                  <a:pt x="61297" y="159371"/>
                </a:lnTo>
                <a:lnTo>
                  <a:pt x="61297" y="145669"/>
                </a:lnTo>
                <a:close/>
                <a:moveTo>
                  <a:pt x="144948" y="60575"/>
                </a:moveTo>
                <a:lnTo>
                  <a:pt x="144948" y="27403"/>
                </a:lnTo>
                <a:lnTo>
                  <a:pt x="158650" y="27403"/>
                </a:lnTo>
                <a:lnTo>
                  <a:pt x="158650" y="60575"/>
                </a:lnTo>
                <a:lnTo>
                  <a:pt x="144948" y="60575"/>
                </a:lnTo>
                <a:close/>
                <a:moveTo>
                  <a:pt x="144948" y="112497"/>
                </a:moveTo>
                <a:lnTo>
                  <a:pt x="144948" y="145669"/>
                </a:lnTo>
                <a:lnTo>
                  <a:pt x="158650" y="145669"/>
                </a:lnTo>
                <a:lnTo>
                  <a:pt x="158650" y="112497"/>
                </a:lnTo>
                <a:lnTo>
                  <a:pt x="144948" y="112497"/>
                </a:lnTo>
                <a:close/>
                <a:moveTo>
                  <a:pt x="0" y="112497"/>
                </a:moveTo>
                <a:lnTo>
                  <a:pt x="0" y="60575"/>
                </a:lnTo>
                <a:lnTo>
                  <a:pt x="13702" y="60575"/>
                </a:lnTo>
                <a:lnTo>
                  <a:pt x="13702" y="112497"/>
                </a:lnTo>
                <a:lnTo>
                  <a:pt x="0" y="112497"/>
                </a:lnTo>
                <a:close/>
                <a:moveTo>
                  <a:pt x="159371" y="60575"/>
                </a:moveTo>
                <a:lnTo>
                  <a:pt x="159371" y="112497"/>
                </a:lnTo>
                <a:lnTo>
                  <a:pt x="173073" y="112497"/>
                </a:lnTo>
                <a:lnTo>
                  <a:pt x="173073" y="60575"/>
                </a:lnTo>
                <a:lnTo>
                  <a:pt x="159371" y="60575"/>
                </a:lnTo>
                <a:close/>
                <a:moveTo>
                  <a:pt x="111776" y="14423"/>
                </a:moveTo>
                <a:lnTo>
                  <a:pt x="144948" y="14423"/>
                </a:lnTo>
                <a:lnTo>
                  <a:pt x="144948" y="28124"/>
                </a:lnTo>
                <a:lnTo>
                  <a:pt x="111776" y="28124"/>
                </a:lnTo>
                <a:lnTo>
                  <a:pt x="111776" y="14423"/>
                </a:lnTo>
                <a:close/>
                <a:moveTo>
                  <a:pt x="144948" y="145669"/>
                </a:moveTo>
                <a:lnTo>
                  <a:pt x="111776" y="145669"/>
                </a:lnTo>
                <a:lnTo>
                  <a:pt x="111776" y="159371"/>
                </a:lnTo>
                <a:lnTo>
                  <a:pt x="144948" y="159371"/>
                </a:lnTo>
                <a:lnTo>
                  <a:pt x="144948" y="145669"/>
                </a:lnTo>
                <a:close/>
              </a:path>
            </a:pathLst>
          </a:custGeom>
          <a:solidFill>
            <a:srgbClr val="000000"/>
          </a:solidFill>
          <a:ln w="0" cap="flat">
            <a:noFill/>
            <a:prstDash val="solid"/>
            <a:miter/>
          </a:ln>
        </p:spPr>
        <p:txBody>
          <a:bodyPr rtlCol="0" anchor="ctr"/>
          <a:lstStyle/>
          <a:p>
            <a:endParaRPr lang="it-IT"/>
          </a:p>
        </p:txBody>
      </p:sp>
      <p:sp>
        <p:nvSpPr>
          <p:cNvPr id="54" name="Figura a mano libera: forma 53">
            <a:extLst>
              <a:ext uri="{FF2B5EF4-FFF2-40B4-BE49-F238E27FC236}">
                <a16:creationId xmlns:a16="http://schemas.microsoft.com/office/drawing/2014/main" id="{EBA1FF86-0E2D-932B-37F4-904A5F6125F9}"/>
              </a:ext>
            </a:extLst>
          </p:cNvPr>
          <p:cNvSpPr/>
          <p:nvPr/>
        </p:nvSpPr>
        <p:spPr>
          <a:xfrm>
            <a:off x="7519178" y="3488132"/>
            <a:ext cx="172351" cy="173072"/>
          </a:xfrm>
          <a:custGeom>
            <a:avLst/>
            <a:gdLst>
              <a:gd name="connsiteX0" fmla="*/ 61297 w 172351"/>
              <a:gd name="connsiteY0" fmla="*/ 0 h 173072"/>
              <a:gd name="connsiteX1" fmla="*/ 111776 w 172351"/>
              <a:gd name="connsiteY1" fmla="*/ 0 h 173072"/>
              <a:gd name="connsiteX2" fmla="*/ 111776 w 172351"/>
              <a:gd name="connsiteY2" fmla="*/ 13702 h 173072"/>
              <a:gd name="connsiteX3" fmla="*/ 61297 w 172351"/>
              <a:gd name="connsiteY3" fmla="*/ 13702 h 173072"/>
              <a:gd name="connsiteX4" fmla="*/ 61297 w 172351"/>
              <a:gd name="connsiteY4" fmla="*/ 0 h 173072"/>
              <a:gd name="connsiteX5" fmla="*/ 61297 w 172351"/>
              <a:gd name="connsiteY5" fmla="*/ 159371 h 173072"/>
              <a:gd name="connsiteX6" fmla="*/ 111776 w 172351"/>
              <a:gd name="connsiteY6" fmla="*/ 159371 h 173072"/>
              <a:gd name="connsiteX7" fmla="*/ 111776 w 172351"/>
              <a:gd name="connsiteY7" fmla="*/ 173073 h 173072"/>
              <a:gd name="connsiteX8" fmla="*/ 61297 w 172351"/>
              <a:gd name="connsiteY8" fmla="*/ 173073 h 173072"/>
              <a:gd name="connsiteX9" fmla="*/ 61297 w 172351"/>
              <a:gd name="connsiteY9" fmla="*/ 159371 h 173072"/>
              <a:gd name="connsiteX10" fmla="*/ 61297 w 172351"/>
              <a:gd name="connsiteY10" fmla="*/ 14423 h 173072"/>
              <a:gd name="connsiteX11" fmla="*/ 28124 w 172351"/>
              <a:gd name="connsiteY11" fmla="*/ 14423 h 173072"/>
              <a:gd name="connsiteX12" fmla="*/ 28124 w 172351"/>
              <a:gd name="connsiteY12" fmla="*/ 28124 h 173072"/>
              <a:gd name="connsiteX13" fmla="*/ 14423 w 172351"/>
              <a:gd name="connsiteY13" fmla="*/ 28124 h 173072"/>
              <a:gd name="connsiteX14" fmla="*/ 14423 w 172351"/>
              <a:gd name="connsiteY14" fmla="*/ 61297 h 173072"/>
              <a:gd name="connsiteX15" fmla="*/ 28124 w 172351"/>
              <a:gd name="connsiteY15" fmla="*/ 61297 h 173072"/>
              <a:gd name="connsiteX16" fmla="*/ 28124 w 172351"/>
              <a:gd name="connsiteY16" fmla="*/ 28124 h 173072"/>
              <a:gd name="connsiteX17" fmla="*/ 61297 w 172351"/>
              <a:gd name="connsiteY17" fmla="*/ 28124 h 173072"/>
              <a:gd name="connsiteX18" fmla="*/ 61297 w 172351"/>
              <a:gd name="connsiteY18" fmla="*/ 14423 h 173072"/>
              <a:gd name="connsiteX19" fmla="*/ 28124 w 172351"/>
              <a:gd name="connsiteY19" fmla="*/ 145669 h 173072"/>
              <a:gd name="connsiteX20" fmla="*/ 61297 w 172351"/>
              <a:gd name="connsiteY20" fmla="*/ 145669 h 173072"/>
              <a:gd name="connsiteX21" fmla="*/ 61297 w 172351"/>
              <a:gd name="connsiteY21" fmla="*/ 159371 h 173072"/>
              <a:gd name="connsiteX22" fmla="*/ 28124 w 172351"/>
              <a:gd name="connsiteY22" fmla="*/ 159371 h 173072"/>
              <a:gd name="connsiteX23" fmla="*/ 28124 w 172351"/>
              <a:gd name="connsiteY23" fmla="*/ 145669 h 173072"/>
              <a:gd name="connsiteX24" fmla="*/ 14423 w 172351"/>
              <a:gd name="connsiteY24" fmla="*/ 145669 h 173072"/>
              <a:gd name="connsiteX25" fmla="*/ 14423 w 172351"/>
              <a:gd name="connsiteY25" fmla="*/ 112497 h 173072"/>
              <a:gd name="connsiteX26" fmla="*/ 28124 w 172351"/>
              <a:gd name="connsiteY26" fmla="*/ 112497 h 173072"/>
              <a:gd name="connsiteX27" fmla="*/ 28124 w 172351"/>
              <a:gd name="connsiteY27" fmla="*/ 145669 h 173072"/>
              <a:gd name="connsiteX28" fmla="*/ 144948 w 172351"/>
              <a:gd name="connsiteY28" fmla="*/ 28124 h 173072"/>
              <a:gd name="connsiteX29" fmla="*/ 144948 w 172351"/>
              <a:gd name="connsiteY29" fmla="*/ 61297 h 173072"/>
              <a:gd name="connsiteX30" fmla="*/ 158650 w 172351"/>
              <a:gd name="connsiteY30" fmla="*/ 61297 h 173072"/>
              <a:gd name="connsiteX31" fmla="*/ 158650 w 172351"/>
              <a:gd name="connsiteY31" fmla="*/ 28124 h 173072"/>
              <a:gd name="connsiteX32" fmla="*/ 144948 w 172351"/>
              <a:gd name="connsiteY32" fmla="*/ 28124 h 173072"/>
              <a:gd name="connsiteX33" fmla="*/ 144948 w 172351"/>
              <a:gd name="connsiteY33" fmla="*/ 14423 h 173072"/>
              <a:gd name="connsiteX34" fmla="*/ 111776 w 172351"/>
              <a:gd name="connsiteY34" fmla="*/ 14423 h 173072"/>
              <a:gd name="connsiteX35" fmla="*/ 111776 w 172351"/>
              <a:gd name="connsiteY35" fmla="*/ 28124 h 173072"/>
              <a:gd name="connsiteX36" fmla="*/ 144948 w 172351"/>
              <a:gd name="connsiteY36" fmla="*/ 28124 h 173072"/>
              <a:gd name="connsiteX37" fmla="*/ 144948 w 172351"/>
              <a:gd name="connsiteY37" fmla="*/ 145669 h 173072"/>
              <a:gd name="connsiteX38" fmla="*/ 144948 w 172351"/>
              <a:gd name="connsiteY38" fmla="*/ 112497 h 173072"/>
              <a:gd name="connsiteX39" fmla="*/ 158650 w 172351"/>
              <a:gd name="connsiteY39" fmla="*/ 112497 h 173072"/>
              <a:gd name="connsiteX40" fmla="*/ 158650 w 172351"/>
              <a:gd name="connsiteY40" fmla="*/ 60575 h 173072"/>
              <a:gd name="connsiteX41" fmla="*/ 172352 w 172351"/>
              <a:gd name="connsiteY41" fmla="*/ 60575 h 173072"/>
              <a:gd name="connsiteX42" fmla="*/ 172352 w 172351"/>
              <a:gd name="connsiteY42" fmla="*/ 112497 h 173072"/>
              <a:gd name="connsiteX43" fmla="*/ 158650 w 172351"/>
              <a:gd name="connsiteY43" fmla="*/ 112497 h 173072"/>
              <a:gd name="connsiteX44" fmla="*/ 158650 w 172351"/>
              <a:gd name="connsiteY44" fmla="*/ 145669 h 173072"/>
              <a:gd name="connsiteX45" fmla="*/ 144948 w 172351"/>
              <a:gd name="connsiteY45" fmla="*/ 145669 h 173072"/>
              <a:gd name="connsiteX46" fmla="*/ 144948 w 172351"/>
              <a:gd name="connsiteY46" fmla="*/ 159371 h 173072"/>
              <a:gd name="connsiteX47" fmla="*/ 111776 w 172351"/>
              <a:gd name="connsiteY47" fmla="*/ 159371 h 173072"/>
              <a:gd name="connsiteX48" fmla="*/ 111776 w 172351"/>
              <a:gd name="connsiteY48" fmla="*/ 145669 h 173072"/>
              <a:gd name="connsiteX49" fmla="*/ 144948 w 172351"/>
              <a:gd name="connsiteY49" fmla="*/ 145669 h 173072"/>
              <a:gd name="connsiteX50" fmla="*/ 0 w 172351"/>
              <a:gd name="connsiteY50" fmla="*/ 60575 h 173072"/>
              <a:gd name="connsiteX51" fmla="*/ 0 w 172351"/>
              <a:gd name="connsiteY51" fmla="*/ 112497 h 173072"/>
              <a:gd name="connsiteX52" fmla="*/ 13702 w 172351"/>
              <a:gd name="connsiteY52" fmla="*/ 112497 h 173072"/>
              <a:gd name="connsiteX53" fmla="*/ 13702 w 172351"/>
              <a:gd name="connsiteY53" fmla="*/ 60575 h 173072"/>
              <a:gd name="connsiteX54" fmla="*/ 0 w 172351"/>
              <a:gd name="connsiteY54" fmla="*/ 60575 h 173072"/>
              <a:gd name="connsiteX55" fmla="*/ 64902 w 172351"/>
              <a:gd name="connsiteY55" fmla="*/ 67066 h 173072"/>
              <a:gd name="connsiteX56" fmla="*/ 85815 w 172351"/>
              <a:gd name="connsiteY56" fmla="*/ 67066 h 173072"/>
              <a:gd name="connsiteX57" fmla="*/ 85815 w 172351"/>
              <a:gd name="connsiteY57" fmla="*/ 129804 h 173072"/>
              <a:gd name="connsiteX58" fmla="*/ 99517 w 172351"/>
              <a:gd name="connsiteY58" fmla="*/ 129804 h 173072"/>
              <a:gd name="connsiteX59" fmla="*/ 99517 w 172351"/>
              <a:gd name="connsiteY59" fmla="*/ 53364 h 173072"/>
              <a:gd name="connsiteX60" fmla="*/ 64902 w 172351"/>
              <a:gd name="connsiteY60" fmla="*/ 53364 h 173072"/>
              <a:gd name="connsiteX61" fmla="*/ 64902 w 172351"/>
              <a:gd name="connsiteY61" fmla="*/ 67066 h 173072"/>
              <a:gd name="connsiteX62" fmla="*/ 64902 w 172351"/>
              <a:gd name="connsiteY62" fmla="*/ 67066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72351" h="173072">
                <a:moveTo>
                  <a:pt x="61297" y="0"/>
                </a:moveTo>
                <a:lnTo>
                  <a:pt x="111776" y="0"/>
                </a:lnTo>
                <a:lnTo>
                  <a:pt x="111776" y="13702"/>
                </a:lnTo>
                <a:lnTo>
                  <a:pt x="61297" y="13702"/>
                </a:lnTo>
                <a:lnTo>
                  <a:pt x="61297" y="0"/>
                </a:lnTo>
                <a:close/>
                <a:moveTo>
                  <a:pt x="61297" y="159371"/>
                </a:moveTo>
                <a:lnTo>
                  <a:pt x="111776" y="159371"/>
                </a:lnTo>
                <a:lnTo>
                  <a:pt x="111776" y="173073"/>
                </a:lnTo>
                <a:lnTo>
                  <a:pt x="61297" y="173073"/>
                </a:lnTo>
                <a:lnTo>
                  <a:pt x="61297" y="159371"/>
                </a:lnTo>
                <a:close/>
                <a:moveTo>
                  <a:pt x="61297" y="14423"/>
                </a:moveTo>
                <a:lnTo>
                  <a:pt x="28124" y="14423"/>
                </a:lnTo>
                <a:lnTo>
                  <a:pt x="28124" y="28124"/>
                </a:lnTo>
                <a:lnTo>
                  <a:pt x="14423" y="28124"/>
                </a:lnTo>
                <a:lnTo>
                  <a:pt x="14423" y="61297"/>
                </a:lnTo>
                <a:lnTo>
                  <a:pt x="28124" y="61297"/>
                </a:lnTo>
                <a:lnTo>
                  <a:pt x="28124" y="28124"/>
                </a:lnTo>
                <a:lnTo>
                  <a:pt x="61297" y="28124"/>
                </a:lnTo>
                <a:lnTo>
                  <a:pt x="61297" y="14423"/>
                </a:lnTo>
                <a:close/>
                <a:moveTo>
                  <a:pt x="28124" y="145669"/>
                </a:moveTo>
                <a:lnTo>
                  <a:pt x="61297" y="145669"/>
                </a:lnTo>
                <a:lnTo>
                  <a:pt x="61297" y="159371"/>
                </a:lnTo>
                <a:lnTo>
                  <a:pt x="28124" y="159371"/>
                </a:lnTo>
                <a:lnTo>
                  <a:pt x="28124" y="145669"/>
                </a:lnTo>
                <a:lnTo>
                  <a:pt x="14423" y="145669"/>
                </a:lnTo>
                <a:lnTo>
                  <a:pt x="14423" y="112497"/>
                </a:lnTo>
                <a:lnTo>
                  <a:pt x="28124" y="112497"/>
                </a:lnTo>
                <a:lnTo>
                  <a:pt x="28124" y="145669"/>
                </a:lnTo>
                <a:close/>
                <a:moveTo>
                  <a:pt x="144948" y="28124"/>
                </a:moveTo>
                <a:lnTo>
                  <a:pt x="144948" y="61297"/>
                </a:lnTo>
                <a:lnTo>
                  <a:pt x="158650" y="61297"/>
                </a:lnTo>
                <a:lnTo>
                  <a:pt x="158650" y="28124"/>
                </a:lnTo>
                <a:lnTo>
                  <a:pt x="144948" y="28124"/>
                </a:lnTo>
                <a:lnTo>
                  <a:pt x="144948" y="14423"/>
                </a:lnTo>
                <a:lnTo>
                  <a:pt x="111776" y="14423"/>
                </a:lnTo>
                <a:lnTo>
                  <a:pt x="111776" y="28124"/>
                </a:lnTo>
                <a:lnTo>
                  <a:pt x="144948" y="28124"/>
                </a:lnTo>
                <a:close/>
                <a:moveTo>
                  <a:pt x="144948" y="145669"/>
                </a:moveTo>
                <a:lnTo>
                  <a:pt x="144948" y="112497"/>
                </a:lnTo>
                <a:lnTo>
                  <a:pt x="158650" y="112497"/>
                </a:lnTo>
                <a:lnTo>
                  <a:pt x="158650" y="60575"/>
                </a:lnTo>
                <a:lnTo>
                  <a:pt x="172352" y="60575"/>
                </a:lnTo>
                <a:lnTo>
                  <a:pt x="172352" y="112497"/>
                </a:lnTo>
                <a:lnTo>
                  <a:pt x="158650" y="112497"/>
                </a:lnTo>
                <a:lnTo>
                  <a:pt x="158650" y="145669"/>
                </a:lnTo>
                <a:lnTo>
                  <a:pt x="144948" y="145669"/>
                </a:lnTo>
                <a:lnTo>
                  <a:pt x="144948" y="159371"/>
                </a:lnTo>
                <a:lnTo>
                  <a:pt x="111776" y="159371"/>
                </a:lnTo>
                <a:lnTo>
                  <a:pt x="111776" y="145669"/>
                </a:lnTo>
                <a:lnTo>
                  <a:pt x="144948" y="145669"/>
                </a:lnTo>
                <a:close/>
                <a:moveTo>
                  <a:pt x="0" y="60575"/>
                </a:moveTo>
                <a:lnTo>
                  <a:pt x="0" y="112497"/>
                </a:lnTo>
                <a:lnTo>
                  <a:pt x="13702" y="112497"/>
                </a:lnTo>
                <a:lnTo>
                  <a:pt x="13702" y="60575"/>
                </a:lnTo>
                <a:lnTo>
                  <a:pt x="0" y="60575"/>
                </a:lnTo>
                <a:close/>
                <a:moveTo>
                  <a:pt x="64902" y="67066"/>
                </a:moveTo>
                <a:lnTo>
                  <a:pt x="85815" y="67066"/>
                </a:lnTo>
                <a:lnTo>
                  <a:pt x="85815" y="129804"/>
                </a:lnTo>
                <a:lnTo>
                  <a:pt x="99517" y="129804"/>
                </a:lnTo>
                <a:lnTo>
                  <a:pt x="99517" y="53364"/>
                </a:lnTo>
                <a:lnTo>
                  <a:pt x="64902" y="53364"/>
                </a:lnTo>
                <a:lnTo>
                  <a:pt x="64902" y="67066"/>
                </a:lnTo>
                <a:lnTo>
                  <a:pt x="64902" y="67066"/>
                </a:lnTo>
                <a:close/>
              </a:path>
            </a:pathLst>
          </a:custGeom>
          <a:solidFill>
            <a:srgbClr val="000000"/>
          </a:solidFill>
          <a:ln w="0" cap="flat">
            <a:noFill/>
            <a:prstDash val="solid"/>
            <a:miter/>
          </a:ln>
        </p:spPr>
        <p:txBody>
          <a:bodyPr rtlCol="0" anchor="ctr"/>
          <a:lstStyle/>
          <a:p>
            <a:endParaRPr lang="it-IT"/>
          </a:p>
        </p:txBody>
      </p:sp>
      <p:sp>
        <p:nvSpPr>
          <p:cNvPr id="55" name="Figura a mano libera: forma 54">
            <a:extLst>
              <a:ext uri="{FF2B5EF4-FFF2-40B4-BE49-F238E27FC236}">
                <a16:creationId xmlns:a16="http://schemas.microsoft.com/office/drawing/2014/main" id="{6D529519-19D5-02B2-8CC6-CE65908CB40D}"/>
              </a:ext>
            </a:extLst>
          </p:cNvPr>
          <p:cNvSpPr/>
          <p:nvPr/>
        </p:nvSpPr>
        <p:spPr>
          <a:xfrm>
            <a:off x="7846328" y="3488132"/>
            <a:ext cx="173072" cy="173072"/>
          </a:xfrm>
          <a:custGeom>
            <a:avLst/>
            <a:gdLst>
              <a:gd name="connsiteX0" fmla="*/ 61297 w 173072"/>
              <a:gd name="connsiteY0" fmla="*/ 0 h 173072"/>
              <a:gd name="connsiteX1" fmla="*/ 111776 w 173072"/>
              <a:gd name="connsiteY1" fmla="*/ 0 h 173072"/>
              <a:gd name="connsiteX2" fmla="*/ 111776 w 173072"/>
              <a:gd name="connsiteY2" fmla="*/ 13702 h 173072"/>
              <a:gd name="connsiteX3" fmla="*/ 61297 w 173072"/>
              <a:gd name="connsiteY3" fmla="*/ 13702 h 173072"/>
              <a:gd name="connsiteX4" fmla="*/ 61297 w 173072"/>
              <a:gd name="connsiteY4" fmla="*/ 0 h 173072"/>
              <a:gd name="connsiteX5" fmla="*/ 61297 w 173072"/>
              <a:gd name="connsiteY5" fmla="*/ 159371 h 173072"/>
              <a:gd name="connsiteX6" fmla="*/ 111776 w 173072"/>
              <a:gd name="connsiteY6" fmla="*/ 159371 h 173072"/>
              <a:gd name="connsiteX7" fmla="*/ 111776 w 173072"/>
              <a:gd name="connsiteY7" fmla="*/ 173073 h 173072"/>
              <a:gd name="connsiteX8" fmla="*/ 61297 w 173072"/>
              <a:gd name="connsiteY8" fmla="*/ 173073 h 173072"/>
              <a:gd name="connsiteX9" fmla="*/ 61297 w 173072"/>
              <a:gd name="connsiteY9" fmla="*/ 159371 h 173072"/>
              <a:gd name="connsiteX10" fmla="*/ 61297 w 173072"/>
              <a:gd name="connsiteY10" fmla="*/ 14423 h 173072"/>
              <a:gd name="connsiteX11" fmla="*/ 28124 w 173072"/>
              <a:gd name="connsiteY11" fmla="*/ 14423 h 173072"/>
              <a:gd name="connsiteX12" fmla="*/ 28124 w 173072"/>
              <a:gd name="connsiteY12" fmla="*/ 28124 h 173072"/>
              <a:gd name="connsiteX13" fmla="*/ 61297 w 173072"/>
              <a:gd name="connsiteY13" fmla="*/ 28124 h 173072"/>
              <a:gd name="connsiteX14" fmla="*/ 61297 w 173072"/>
              <a:gd name="connsiteY14" fmla="*/ 14423 h 173072"/>
              <a:gd name="connsiteX15" fmla="*/ 28124 w 173072"/>
              <a:gd name="connsiteY15" fmla="*/ 145669 h 173072"/>
              <a:gd name="connsiteX16" fmla="*/ 61297 w 173072"/>
              <a:gd name="connsiteY16" fmla="*/ 145669 h 173072"/>
              <a:gd name="connsiteX17" fmla="*/ 61297 w 173072"/>
              <a:gd name="connsiteY17" fmla="*/ 159371 h 173072"/>
              <a:gd name="connsiteX18" fmla="*/ 28124 w 173072"/>
              <a:gd name="connsiteY18" fmla="*/ 159371 h 173072"/>
              <a:gd name="connsiteX19" fmla="*/ 28124 w 173072"/>
              <a:gd name="connsiteY19" fmla="*/ 145669 h 173072"/>
              <a:gd name="connsiteX20" fmla="*/ 13702 w 173072"/>
              <a:gd name="connsiteY20" fmla="*/ 28124 h 173072"/>
              <a:gd name="connsiteX21" fmla="*/ 13702 w 173072"/>
              <a:gd name="connsiteY21" fmla="*/ 61297 h 173072"/>
              <a:gd name="connsiteX22" fmla="*/ 27403 w 173072"/>
              <a:gd name="connsiteY22" fmla="*/ 61297 h 173072"/>
              <a:gd name="connsiteX23" fmla="*/ 27403 w 173072"/>
              <a:gd name="connsiteY23" fmla="*/ 28124 h 173072"/>
              <a:gd name="connsiteX24" fmla="*/ 13702 w 173072"/>
              <a:gd name="connsiteY24" fmla="*/ 28124 h 173072"/>
              <a:gd name="connsiteX25" fmla="*/ 13702 w 173072"/>
              <a:gd name="connsiteY25" fmla="*/ 145669 h 173072"/>
              <a:gd name="connsiteX26" fmla="*/ 13702 w 173072"/>
              <a:gd name="connsiteY26" fmla="*/ 112497 h 173072"/>
              <a:gd name="connsiteX27" fmla="*/ 27403 w 173072"/>
              <a:gd name="connsiteY27" fmla="*/ 112497 h 173072"/>
              <a:gd name="connsiteX28" fmla="*/ 27403 w 173072"/>
              <a:gd name="connsiteY28" fmla="*/ 145669 h 173072"/>
              <a:gd name="connsiteX29" fmla="*/ 13702 w 173072"/>
              <a:gd name="connsiteY29" fmla="*/ 145669 h 173072"/>
              <a:gd name="connsiteX30" fmla="*/ 144948 w 173072"/>
              <a:gd name="connsiteY30" fmla="*/ 28124 h 173072"/>
              <a:gd name="connsiteX31" fmla="*/ 144948 w 173072"/>
              <a:gd name="connsiteY31" fmla="*/ 61297 h 173072"/>
              <a:gd name="connsiteX32" fmla="*/ 158650 w 173072"/>
              <a:gd name="connsiteY32" fmla="*/ 61297 h 173072"/>
              <a:gd name="connsiteX33" fmla="*/ 158650 w 173072"/>
              <a:gd name="connsiteY33" fmla="*/ 28124 h 173072"/>
              <a:gd name="connsiteX34" fmla="*/ 144948 w 173072"/>
              <a:gd name="connsiteY34" fmla="*/ 28124 h 173072"/>
              <a:gd name="connsiteX35" fmla="*/ 144948 w 173072"/>
              <a:gd name="connsiteY35" fmla="*/ 14423 h 173072"/>
              <a:gd name="connsiteX36" fmla="*/ 111776 w 173072"/>
              <a:gd name="connsiteY36" fmla="*/ 14423 h 173072"/>
              <a:gd name="connsiteX37" fmla="*/ 111776 w 173072"/>
              <a:gd name="connsiteY37" fmla="*/ 28124 h 173072"/>
              <a:gd name="connsiteX38" fmla="*/ 144948 w 173072"/>
              <a:gd name="connsiteY38" fmla="*/ 28124 h 173072"/>
              <a:gd name="connsiteX39" fmla="*/ 144948 w 173072"/>
              <a:gd name="connsiteY39" fmla="*/ 145669 h 173072"/>
              <a:gd name="connsiteX40" fmla="*/ 144948 w 173072"/>
              <a:gd name="connsiteY40" fmla="*/ 112497 h 173072"/>
              <a:gd name="connsiteX41" fmla="*/ 158650 w 173072"/>
              <a:gd name="connsiteY41" fmla="*/ 112497 h 173072"/>
              <a:gd name="connsiteX42" fmla="*/ 158650 w 173072"/>
              <a:gd name="connsiteY42" fmla="*/ 145669 h 173072"/>
              <a:gd name="connsiteX43" fmla="*/ 144948 w 173072"/>
              <a:gd name="connsiteY43" fmla="*/ 145669 h 173072"/>
              <a:gd name="connsiteX44" fmla="*/ 144948 w 173072"/>
              <a:gd name="connsiteY44" fmla="*/ 159371 h 173072"/>
              <a:gd name="connsiteX45" fmla="*/ 111776 w 173072"/>
              <a:gd name="connsiteY45" fmla="*/ 159371 h 173072"/>
              <a:gd name="connsiteX46" fmla="*/ 111776 w 173072"/>
              <a:gd name="connsiteY46" fmla="*/ 145669 h 173072"/>
              <a:gd name="connsiteX47" fmla="*/ 144948 w 173072"/>
              <a:gd name="connsiteY47" fmla="*/ 145669 h 173072"/>
              <a:gd name="connsiteX48" fmla="*/ 0 w 173072"/>
              <a:gd name="connsiteY48" fmla="*/ 60575 h 173072"/>
              <a:gd name="connsiteX49" fmla="*/ 0 w 173072"/>
              <a:gd name="connsiteY49" fmla="*/ 112497 h 173072"/>
              <a:gd name="connsiteX50" fmla="*/ 13702 w 173072"/>
              <a:gd name="connsiteY50" fmla="*/ 112497 h 173072"/>
              <a:gd name="connsiteX51" fmla="*/ 13702 w 173072"/>
              <a:gd name="connsiteY51" fmla="*/ 60575 h 173072"/>
              <a:gd name="connsiteX52" fmla="*/ 0 w 173072"/>
              <a:gd name="connsiteY52" fmla="*/ 60575 h 173072"/>
              <a:gd name="connsiteX53" fmla="*/ 159371 w 173072"/>
              <a:gd name="connsiteY53" fmla="*/ 112497 h 173072"/>
              <a:gd name="connsiteX54" fmla="*/ 159371 w 173072"/>
              <a:gd name="connsiteY54" fmla="*/ 60575 h 173072"/>
              <a:gd name="connsiteX55" fmla="*/ 173073 w 173072"/>
              <a:gd name="connsiteY55" fmla="*/ 60575 h 173072"/>
              <a:gd name="connsiteX56" fmla="*/ 173073 w 173072"/>
              <a:gd name="connsiteY56" fmla="*/ 112497 h 173072"/>
              <a:gd name="connsiteX57" fmla="*/ 159371 w 173072"/>
              <a:gd name="connsiteY57" fmla="*/ 112497 h 173072"/>
              <a:gd name="connsiteX58" fmla="*/ 112497 w 173072"/>
              <a:gd name="connsiteY58" fmla="*/ 38941 h 173072"/>
              <a:gd name="connsiteX59" fmla="*/ 64902 w 173072"/>
              <a:gd name="connsiteY59" fmla="*/ 38941 h 173072"/>
              <a:gd name="connsiteX60" fmla="*/ 64902 w 173072"/>
              <a:gd name="connsiteY60" fmla="*/ 51922 h 173072"/>
              <a:gd name="connsiteX61" fmla="*/ 51922 w 173072"/>
              <a:gd name="connsiteY61" fmla="*/ 51922 h 173072"/>
              <a:gd name="connsiteX62" fmla="*/ 51922 w 173072"/>
              <a:gd name="connsiteY62" fmla="*/ 64902 h 173072"/>
              <a:gd name="connsiteX63" fmla="*/ 64902 w 173072"/>
              <a:gd name="connsiteY63" fmla="*/ 64902 h 173072"/>
              <a:gd name="connsiteX64" fmla="*/ 64902 w 173072"/>
              <a:gd name="connsiteY64" fmla="*/ 51922 h 173072"/>
              <a:gd name="connsiteX65" fmla="*/ 112497 w 173072"/>
              <a:gd name="connsiteY65" fmla="*/ 51922 h 173072"/>
              <a:gd name="connsiteX66" fmla="*/ 112497 w 173072"/>
              <a:gd name="connsiteY66" fmla="*/ 73556 h 173072"/>
              <a:gd name="connsiteX67" fmla="*/ 77883 w 173072"/>
              <a:gd name="connsiteY67" fmla="*/ 73556 h 173072"/>
              <a:gd name="connsiteX68" fmla="*/ 77883 w 173072"/>
              <a:gd name="connsiteY68" fmla="*/ 86536 h 173072"/>
              <a:gd name="connsiteX69" fmla="*/ 112497 w 173072"/>
              <a:gd name="connsiteY69" fmla="*/ 86536 h 173072"/>
              <a:gd name="connsiteX70" fmla="*/ 112497 w 173072"/>
              <a:gd name="connsiteY70" fmla="*/ 73556 h 173072"/>
              <a:gd name="connsiteX71" fmla="*/ 125478 w 173072"/>
              <a:gd name="connsiteY71" fmla="*/ 73556 h 173072"/>
              <a:gd name="connsiteX72" fmla="*/ 125478 w 173072"/>
              <a:gd name="connsiteY72" fmla="*/ 51922 h 173072"/>
              <a:gd name="connsiteX73" fmla="*/ 112497 w 173072"/>
              <a:gd name="connsiteY73" fmla="*/ 51922 h 173072"/>
              <a:gd name="connsiteX74" fmla="*/ 112497 w 173072"/>
              <a:gd name="connsiteY74" fmla="*/ 38941 h 173072"/>
              <a:gd name="connsiteX75" fmla="*/ 125478 w 173072"/>
              <a:gd name="connsiteY75" fmla="*/ 121151 h 173072"/>
              <a:gd name="connsiteX76" fmla="*/ 64902 w 173072"/>
              <a:gd name="connsiteY76" fmla="*/ 121151 h 173072"/>
              <a:gd name="connsiteX77" fmla="*/ 64902 w 173072"/>
              <a:gd name="connsiteY77" fmla="*/ 99517 h 173072"/>
              <a:gd name="connsiteX78" fmla="*/ 51922 w 173072"/>
              <a:gd name="connsiteY78" fmla="*/ 99517 h 173072"/>
              <a:gd name="connsiteX79" fmla="*/ 51922 w 173072"/>
              <a:gd name="connsiteY79" fmla="*/ 121151 h 173072"/>
              <a:gd name="connsiteX80" fmla="*/ 51922 w 173072"/>
              <a:gd name="connsiteY80" fmla="*/ 121151 h 173072"/>
              <a:gd name="connsiteX81" fmla="*/ 51922 w 173072"/>
              <a:gd name="connsiteY81" fmla="*/ 134131 h 173072"/>
              <a:gd name="connsiteX82" fmla="*/ 125478 w 173072"/>
              <a:gd name="connsiteY82" fmla="*/ 134131 h 173072"/>
              <a:gd name="connsiteX83" fmla="*/ 125478 w 173072"/>
              <a:gd name="connsiteY83" fmla="*/ 121151 h 173072"/>
              <a:gd name="connsiteX84" fmla="*/ 77883 w 173072"/>
              <a:gd name="connsiteY84" fmla="*/ 86536 h 173072"/>
              <a:gd name="connsiteX85" fmla="*/ 77883 w 173072"/>
              <a:gd name="connsiteY85" fmla="*/ 99517 h 173072"/>
              <a:gd name="connsiteX86" fmla="*/ 64902 w 173072"/>
              <a:gd name="connsiteY86" fmla="*/ 99517 h 173072"/>
              <a:gd name="connsiteX87" fmla="*/ 64902 w 173072"/>
              <a:gd name="connsiteY87" fmla="*/ 86536 h 173072"/>
              <a:gd name="connsiteX88" fmla="*/ 77883 w 173072"/>
              <a:gd name="connsiteY88" fmla="*/ 86536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73072" h="173072">
                <a:moveTo>
                  <a:pt x="61297" y="0"/>
                </a:moveTo>
                <a:lnTo>
                  <a:pt x="111776" y="0"/>
                </a:lnTo>
                <a:lnTo>
                  <a:pt x="111776" y="13702"/>
                </a:lnTo>
                <a:lnTo>
                  <a:pt x="61297" y="13702"/>
                </a:lnTo>
                <a:lnTo>
                  <a:pt x="61297" y="0"/>
                </a:lnTo>
                <a:close/>
                <a:moveTo>
                  <a:pt x="61297" y="159371"/>
                </a:moveTo>
                <a:lnTo>
                  <a:pt x="111776" y="159371"/>
                </a:lnTo>
                <a:lnTo>
                  <a:pt x="111776" y="173073"/>
                </a:lnTo>
                <a:lnTo>
                  <a:pt x="61297" y="173073"/>
                </a:lnTo>
                <a:lnTo>
                  <a:pt x="61297" y="159371"/>
                </a:lnTo>
                <a:close/>
                <a:moveTo>
                  <a:pt x="61297" y="14423"/>
                </a:moveTo>
                <a:lnTo>
                  <a:pt x="28124" y="14423"/>
                </a:lnTo>
                <a:lnTo>
                  <a:pt x="28124" y="28124"/>
                </a:lnTo>
                <a:lnTo>
                  <a:pt x="61297" y="28124"/>
                </a:lnTo>
                <a:lnTo>
                  <a:pt x="61297" y="14423"/>
                </a:lnTo>
                <a:close/>
                <a:moveTo>
                  <a:pt x="28124" y="145669"/>
                </a:moveTo>
                <a:lnTo>
                  <a:pt x="61297" y="145669"/>
                </a:lnTo>
                <a:lnTo>
                  <a:pt x="61297" y="159371"/>
                </a:lnTo>
                <a:lnTo>
                  <a:pt x="28124" y="159371"/>
                </a:lnTo>
                <a:lnTo>
                  <a:pt x="28124" y="145669"/>
                </a:lnTo>
                <a:close/>
                <a:moveTo>
                  <a:pt x="13702" y="28124"/>
                </a:moveTo>
                <a:lnTo>
                  <a:pt x="13702" y="61297"/>
                </a:lnTo>
                <a:lnTo>
                  <a:pt x="27403" y="61297"/>
                </a:lnTo>
                <a:lnTo>
                  <a:pt x="27403" y="28124"/>
                </a:lnTo>
                <a:lnTo>
                  <a:pt x="13702" y="28124"/>
                </a:lnTo>
                <a:close/>
                <a:moveTo>
                  <a:pt x="13702" y="145669"/>
                </a:moveTo>
                <a:lnTo>
                  <a:pt x="13702" y="112497"/>
                </a:lnTo>
                <a:lnTo>
                  <a:pt x="27403" y="112497"/>
                </a:lnTo>
                <a:lnTo>
                  <a:pt x="27403" y="145669"/>
                </a:lnTo>
                <a:lnTo>
                  <a:pt x="13702" y="145669"/>
                </a:lnTo>
                <a:close/>
                <a:moveTo>
                  <a:pt x="144948" y="28124"/>
                </a:moveTo>
                <a:lnTo>
                  <a:pt x="144948" y="61297"/>
                </a:lnTo>
                <a:lnTo>
                  <a:pt x="158650" y="61297"/>
                </a:lnTo>
                <a:lnTo>
                  <a:pt x="158650" y="28124"/>
                </a:lnTo>
                <a:lnTo>
                  <a:pt x="144948" y="28124"/>
                </a:lnTo>
                <a:lnTo>
                  <a:pt x="144948" y="14423"/>
                </a:lnTo>
                <a:lnTo>
                  <a:pt x="111776" y="14423"/>
                </a:lnTo>
                <a:lnTo>
                  <a:pt x="111776" y="28124"/>
                </a:lnTo>
                <a:lnTo>
                  <a:pt x="144948" y="28124"/>
                </a:lnTo>
                <a:close/>
                <a:moveTo>
                  <a:pt x="144948" y="145669"/>
                </a:moveTo>
                <a:lnTo>
                  <a:pt x="144948" y="112497"/>
                </a:lnTo>
                <a:lnTo>
                  <a:pt x="158650" y="112497"/>
                </a:lnTo>
                <a:lnTo>
                  <a:pt x="158650" y="145669"/>
                </a:lnTo>
                <a:lnTo>
                  <a:pt x="144948" y="145669"/>
                </a:lnTo>
                <a:lnTo>
                  <a:pt x="144948" y="159371"/>
                </a:lnTo>
                <a:lnTo>
                  <a:pt x="111776" y="159371"/>
                </a:lnTo>
                <a:lnTo>
                  <a:pt x="111776" y="145669"/>
                </a:lnTo>
                <a:lnTo>
                  <a:pt x="144948" y="145669"/>
                </a:lnTo>
                <a:close/>
                <a:moveTo>
                  <a:pt x="0" y="60575"/>
                </a:moveTo>
                <a:lnTo>
                  <a:pt x="0" y="112497"/>
                </a:lnTo>
                <a:lnTo>
                  <a:pt x="13702" y="112497"/>
                </a:lnTo>
                <a:lnTo>
                  <a:pt x="13702" y="60575"/>
                </a:lnTo>
                <a:lnTo>
                  <a:pt x="0" y="60575"/>
                </a:lnTo>
                <a:close/>
                <a:moveTo>
                  <a:pt x="159371" y="112497"/>
                </a:moveTo>
                <a:lnTo>
                  <a:pt x="159371" y="60575"/>
                </a:lnTo>
                <a:lnTo>
                  <a:pt x="173073" y="60575"/>
                </a:lnTo>
                <a:lnTo>
                  <a:pt x="173073" y="112497"/>
                </a:lnTo>
                <a:lnTo>
                  <a:pt x="159371" y="112497"/>
                </a:lnTo>
                <a:close/>
                <a:moveTo>
                  <a:pt x="112497" y="38941"/>
                </a:moveTo>
                <a:lnTo>
                  <a:pt x="64902" y="38941"/>
                </a:lnTo>
                <a:lnTo>
                  <a:pt x="64902" y="51922"/>
                </a:lnTo>
                <a:lnTo>
                  <a:pt x="51922" y="51922"/>
                </a:lnTo>
                <a:lnTo>
                  <a:pt x="51922" y="64902"/>
                </a:lnTo>
                <a:lnTo>
                  <a:pt x="64902" y="64902"/>
                </a:lnTo>
                <a:lnTo>
                  <a:pt x="64902" y="51922"/>
                </a:lnTo>
                <a:lnTo>
                  <a:pt x="112497" y="51922"/>
                </a:lnTo>
                <a:lnTo>
                  <a:pt x="112497" y="73556"/>
                </a:lnTo>
                <a:lnTo>
                  <a:pt x="77883" y="73556"/>
                </a:lnTo>
                <a:lnTo>
                  <a:pt x="77883" y="86536"/>
                </a:lnTo>
                <a:lnTo>
                  <a:pt x="112497" y="86536"/>
                </a:lnTo>
                <a:lnTo>
                  <a:pt x="112497" y="73556"/>
                </a:lnTo>
                <a:lnTo>
                  <a:pt x="125478" y="73556"/>
                </a:lnTo>
                <a:lnTo>
                  <a:pt x="125478" y="51922"/>
                </a:lnTo>
                <a:lnTo>
                  <a:pt x="112497" y="51922"/>
                </a:lnTo>
                <a:lnTo>
                  <a:pt x="112497" y="38941"/>
                </a:lnTo>
                <a:close/>
                <a:moveTo>
                  <a:pt x="125478" y="121151"/>
                </a:moveTo>
                <a:lnTo>
                  <a:pt x="64902" y="121151"/>
                </a:lnTo>
                <a:lnTo>
                  <a:pt x="64902" y="99517"/>
                </a:lnTo>
                <a:lnTo>
                  <a:pt x="51922" y="99517"/>
                </a:lnTo>
                <a:lnTo>
                  <a:pt x="51922" y="121151"/>
                </a:lnTo>
                <a:lnTo>
                  <a:pt x="51922" y="121151"/>
                </a:lnTo>
                <a:lnTo>
                  <a:pt x="51922" y="134131"/>
                </a:lnTo>
                <a:lnTo>
                  <a:pt x="125478" y="134131"/>
                </a:lnTo>
                <a:lnTo>
                  <a:pt x="125478" y="121151"/>
                </a:lnTo>
                <a:close/>
                <a:moveTo>
                  <a:pt x="77883" y="86536"/>
                </a:moveTo>
                <a:lnTo>
                  <a:pt x="77883" y="99517"/>
                </a:lnTo>
                <a:lnTo>
                  <a:pt x="64902" y="99517"/>
                </a:lnTo>
                <a:lnTo>
                  <a:pt x="64902" y="86536"/>
                </a:lnTo>
                <a:lnTo>
                  <a:pt x="77883" y="86536"/>
                </a:lnTo>
                <a:close/>
              </a:path>
            </a:pathLst>
          </a:custGeom>
          <a:solidFill>
            <a:srgbClr val="000000"/>
          </a:solidFill>
          <a:ln w="0" cap="flat">
            <a:noFill/>
            <a:prstDash val="solid"/>
            <a:miter/>
          </a:ln>
        </p:spPr>
        <p:txBody>
          <a:bodyPr rtlCol="0" anchor="ctr"/>
          <a:lstStyle/>
          <a:p>
            <a:endParaRPr lang="it-IT"/>
          </a:p>
        </p:txBody>
      </p:sp>
      <p:sp>
        <p:nvSpPr>
          <p:cNvPr id="56" name="Figura a mano libera: forma 55">
            <a:extLst>
              <a:ext uri="{FF2B5EF4-FFF2-40B4-BE49-F238E27FC236}">
                <a16:creationId xmlns:a16="http://schemas.microsoft.com/office/drawing/2014/main" id="{B543DCF8-7CAD-9771-1BBD-C0C230BD2D99}"/>
              </a:ext>
            </a:extLst>
          </p:cNvPr>
          <p:cNvSpPr/>
          <p:nvPr/>
        </p:nvSpPr>
        <p:spPr>
          <a:xfrm>
            <a:off x="8174199" y="3488132"/>
            <a:ext cx="173072" cy="173072"/>
          </a:xfrm>
          <a:custGeom>
            <a:avLst/>
            <a:gdLst>
              <a:gd name="connsiteX0" fmla="*/ 61297 w 173072"/>
              <a:gd name="connsiteY0" fmla="*/ 0 h 173072"/>
              <a:gd name="connsiteX1" fmla="*/ 111776 w 173072"/>
              <a:gd name="connsiteY1" fmla="*/ 0 h 173072"/>
              <a:gd name="connsiteX2" fmla="*/ 111776 w 173072"/>
              <a:gd name="connsiteY2" fmla="*/ 13702 h 173072"/>
              <a:gd name="connsiteX3" fmla="*/ 61297 w 173072"/>
              <a:gd name="connsiteY3" fmla="*/ 13702 h 173072"/>
              <a:gd name="connsiteX4" fmla="*/ 61297 w 173072"/>
              <a:gd name="connsiteY4" fmla="*/ 0 h 173072"/>
              <a:gd name="connsiteX5" fmla="*/ 61297 w 173072"/>
              <a:gd name="connsiteY5" fmla="*/ 159371 h 173072"/>
              <a:gd name="connsiteX6" fmla="*/ 111776 w 173072"/>
              <a:gd name="connsiteY6" fmla="*/ 159371 h 173072"/>
              <a:gd name="connsiteX7" fmla="*/ 111776 w 173072"/>
              <a:gd name="connsiteY7" fmla="*/ 173073 h 173072"/>
              <a:gd name="connsiteX8" fmla="*/ 61297 w 173072"/>
              <a:gd name="connsiteY8" fmla="*/ 173073 h 173072"/>
              <a:gd name="connsiteX9" fmla="*/ 61297 w 173072"/>
              <a:gd name="connsiteY9" fmla="*/ 159371 h 173072"/>
              <a:gd name="connsiteX10" fmla="*/ 61297 w 173072"/>
              <a:gd name="connsiteY10" fmla="*/ 14423 h 173072"/>
              <a:gd name="connsiteX11" fmla="*/ 28124 w 173072"/>
              <a:gd name="connsiteY11" fmla="*/ 14423 h 173072"/>
              <a:gd name="connsiteX12" fmla="*/ 28124 w 173072"/>
              <a:gd name="connsiteY12" fmla="*/ 28124 h 173072"/>
              <a:gd name="connsiteX13" fmla="*/ 61297 w 173072"/>
              <a:gd name="connsiteY13" fmla="*/ 28124 h 173072"/>
              <a:gd name="connsiteX14" fmla="*/ 61297 w 173072"/>
              <a:gd name="connsiteY14" fmla="*/ 14423 h 173072"/>
              <a:gd name="connsiteX15" fmla="*/ 28124 w 173072"/>
              <a:gd name="connsiteY15" fmla="*/ 145669 h 173072"/>
              <a:gd name="connsiteX16" fmla="*/ 61297 w 173072"/>
              <a:gd name="connsiteY16" fmla="*/ 145669 h 173072"/>
              <a:gd name="connsiteX17" fmla="*/ 61297 w 173072"/>
              <a:gd name="connsiteY17" fmla="*/ 159371 h 173072"/>
              <a:gd name="connsiteX18" fmla="*/ 28124 w 173072"/>
              <a:gd name="connsiteY18" fmla="*/ 159371 h 173072"/>
              <a:gd name="connsiteX19" fmla="*/ 28124 w 173072"/>
              <a:gd name="connsiteY19" fmla="*/ 145669 h 173072"/>
              <a:gd name="connsiteX20" fmla="*/ 13702 w 173072"/>
              <a:gd name="connsiteY20" fmla="*/ 28124 h 173072"/>
              <a:gd name="connsiteX21" fmla="*/ 13702 w 173072"/>
              <a:gd name="connsiteY21" fmla="*/ 61297 h 173072"/>
              <a:gd name="connsiteX22" fmla="*/ 27403 w 173072"/>
              <a:gd name="connsiteY22" fmla="*/ 61297 h 173072"/>
              <a:gd name="connsiteX23" fmla="*/ 27403 w 173072"/>
              <a:gd name="connsiteY23" fmla="*/ 28124 h 173072"/>
              <a:gd name="connsiteX24" fmla="*/ 13702 w 173072"/>
              <a:gd name="connsiteY24" fmla="*/ 28124 h 173072"/>
              <a:gd name="connsiteX25" fmla="*/ 13702 w 173072"/>
              <a:gd name="connsiteY25" fmla="*/ 145669 h 173072"/>
              <a:gd name="connsiteX26" fmla="*/ 13702 w 173072"/>
              <a:gd name="connsiteY26" fmla="*/ 112497 h 173072"/>
              <a:gd name="connsiteX27" fmla="*/ 27403 w 173072"/>
              <a:gd name="connsiteY27" fmla="*/ 112497 h 173072"/>
              <a:gd name="connsiteX28" fmla="*/ 27403 w 173072"/>
              <a:gd name="connsiteY28" fmla="*/ 145669 h 173072"/>
              <a:gd name="connsiteX29" fmla="*/ 13702 w 173072"/>
              <a:gd name="connsiteY29" fmla="*/ 145669 h 173072"/>
              <a:gd name="connsiteX30" fmla="*/ 144948 w 173072"/>
              <a:gd name="connsiteY30" fmla="*/ 28124 h 173072"/>
              <a:gd name="connsiteX31" fmla="*/ 144948 w 173072"/>
              <a:gd name="connsiteY31" fmla="*/ 61297 h 173072"/>
              <a:gd name="connsiteX32" fmla="*/ 158650 w 173072"/>
              <a:gd name="connsiteY32" fmla="*/ 61297 h 173072"/>
              <a:gd name="connsiteX33" fmla="*/ 158650 w 173072"/>
              <a:gd name="connsiteY33" fmla="*/ 28124 h 173072"/>
              <a:gd name="connsiteX34" fmla="*/ 144948 w 173072"/>
              <a:gd name="connsiteY34" fmla="*/ 28124 h 173072"/>
              <a:gd name="connsiteX35" fmla="*/ 144948 w 173072"/>
              <a:gd name="connsiteY35" fmla="*/ 14423 h 173072"/>
              <a:gd name="connsiteX36" fmla="*/ 111776 w 173072"/>
              <a:gd name="connsiteY36" fmla="*/ 14423 h 173072"/>
              <a:gd name="connsiteX37" fmla="*/ 111776 w 173072"/>
              <a:gd name="connsiteY37" fmla="*/ 28124 h 173072"/>
              <a:gd name="connsiteX38" fmla="*/ 144948 w 173072"/>
              <a:gd name="connsiteY38" fmla="*/ 28124 h 173072"/>
              <a:gd name="connsiteX39" fmla="*/ 144948 w 173072"/>
              <a:gd name="connsiteY39" fmla="*/ 145669 h 173072"/>
              <a:gd name="connsiteX40" fmla="*/ 144948 w 173072"/>
              <a:gd name="connsiteY40" fmla="*/ 112497 h 173072"/>
              <a:gd name="connsiteX41" fmla="*/ 158650 w 173072"/>
              <a:gd name="connsiteY41" fmla="*/ 112497 h 173072"/>
              <a:gd name="connsiteX42" fmla="*/ 158650 w 173072"/>
              <a:gd name="connsiteY42" fmla="*/ 145669 h 173072"/>
              <a:gd name="connsiteX43" fmla="*/ 144948 w 173072"/>
              <a:gd name="connsiteY43" fmla="*/ 145669 h 173072"/>
              <a:gd name="connsiteX44" fmla="*/ 144948 w 173072"/>
              <a:gd name="connsiteY44" fmla="*/ 159371 h 173072"/>
              <a:gd name="connsiteX45" fmla="*/ 111776 w 173072"/>
              <a:gd name="connsiteY45" fmla="*/ 159371 h 173072"/>
              <a:gd name="connsiteX46" fmla="*/ 111776 w 173072"/>
              <a:gd name="connsiteY46" fmla="*/ 145669 h 173072"/>
              <a:gd name="connsiteX47" fmla="*/ 144948 w 173072"/>
              <a:gd name="connsiteY47" fmla="*/ 145669 h 173072"/>
              <a:gd name="connsiteX48" fmla="*/ 0 w 173072"/>
              <a:gd name="connsiteY48" fmla="*/ 60575 h 173072"/>
              <a:gd name="connsiteX49" fmla="*/ 0 w 173072"/>
              <a:gd name="connsiteY49" fmla="*/ 112497 h 173072"/>
              <a:gd name="connsiteX50" fmla="*/ 13702 w 173072"/>
              <a:gd name="connsiteY50" fmla="*/ 112497 h 173072"/>
              <a:gd name="connsiteX51" fmla="*/ 13702 w 173072"/>
              <a:gd name="connsiteY51" fmla="*/ 60575 h 173072"/>
              <a:gd name="connsiteX52" fmla="*/ 0 w 173072"/>
              <a:gd name="connsiteY52" fmla="*/ 60575 h 173072"/>
              <a:gd name="connsiteX53" fmla="*/ 159371 w 173072"/>
              <a:gd name="connsiteY53" fmla="*/ 112497 h 173072"/>
              <a:gd name="connsiteX54" fmla="*/ 159371 w 173072"/>
              <a:gd name="connsiteY54" fmla="*/ 60575 h 173072"/>
              <a:gd name="connsiteX55" fmla="*/ 173073 w 173072"/>
              <a:gd name="connsiteY55" fmla="*/ 60575 h 173072"/>
              <a:gd name="connsiteX56" fmla="*/ 173073 w 173072"/>
              <a:gd name="connsiteY56" fmla="*/ 112497 h 173072"/>
              <a:gd name="connsiteX57" fmla="*/ 159371 w 173072"/>
              <a:gd name="connsiteY57" fmla="*/ 112497 h 173072"/>
              <a:gd name="connsiteX58" fmla="*/ 112497 w 173072"/>
              <a:gd name="connsiteY58" fmla="*/ 43268 h 173072"/>
              <a:gd name="connsiteX59" fmla="*/ 60576 w 173072"/>
              <a:gd name="connsiteY59" fmla="*/ 43268 h 173072"/>
              <a:gd name="connsiteX60" fmla="*/ 60576 w 173072"/>
              <a:gd name="connsiteY60" fmla="*/ 56249 h 173072"/>
              <a:gd name="connsiteX61" fmla="*/ 47595 w 173072"/>
              <a:gd name="connsiteY61" fmla="*/ 56249 h 173072"/>
              <a:gd name="connsiteX62" fmla="*/ 47595 w 173072"/>
              <a:gd name="connsiteY62" fmla="*/ 69229 h 173072"/>
              <a:gd name="connsiteX63" fmla="*/ 60576 w 173072"/>
              <a:gd name="connsiteY63" fmla="*/ 69229 h 173072"/>
              <a:gd name="connsiteX64" fmla="*/ 60576 w 173072"/>
              <a:gd name="connsiteY64" fmla="*/ 56249 h 173072"/>
              <a:gd name="connsiteX65" fmla="*/ 112497 w 173072"/>
              <a:gd name="connsiteY65" fmla="*/ 56249 h 173072"/>
              <a:gd name="connsiteX66" fmla="*/ 112497 w 173072"/>
              <a:gd name="connsiteY66" fmla="*/ 43268 h 173072"/>
              <a:gd name="connsiteX67" fmla="*/ 112497 w 173072"/>
              <a:gd name="connsiteY67" fmla="*/ 121151 h 173072"/>
              <a:gd name="connsiteX68" fmla="*/ 60576 w 173072"/>
              <a:gd name="connsiteY68" fmla="*/ 121151 h 173072"/>
              <a:gd name="connsiteX69" fmla="*/ 60576 w 173072"/>
              <a:gd name="connsiteY69" fmla="*/ 108170 h 173072"/>
              <a:gd name="connsiteX70" fmla="*/ 47595 w 173072"/>
              <a:gd name="connsiteY70" fmla="*/ 108170 h 173072"/>
              <a:gd name="connsiteX71" fmla="*/ 47595 w 173072"/>
              <a:gd name="connsiteY71" fmla="*/ 121151 h 173072"/>
              <a:gd name="connsiteX72" fmla="*/ 60576 w 173072"/>
              <a:gd name="connsiteY72" fmla="*/ 121151 h 173072"/>
              <a:gd name="connsiteX73" fmla="*/ 60576 w 173072"/>
              <a:gd name="connsiteY73" fmla="*/ 134131 h 173072"/>
              <a:gd name="connsiteX74" fmla="*/ 112497 w 173072"/>
              <a:gd name="connsiteY74" fmla="*/ 134131 h 173072"/>
              <a:gd name="connsiteX75" fmla="*/ 112497 w 173072"/>
              <a:gd name="connsiteY75" fmla="*/ 121151 h 173072"/>
              <a:gd name="connsiteX76" fmla="*/ 112497 w 173072"/>
              <a:gd name="connsiteY76" fmla="*/ 77883 h 173072"/>
              <a:gd name="connsiteX77" fmla="*/ 125478 w 173072"/>
              <a:gd name="connsiteY77" fmla="*/ 77883 h 173072"/>
              <a:gd name="connsiteX78" fmla="*/ 125478 w 173072"/>
              <a:gd name="connsiteY78" fmla="*/ 56249 h 173072"/>
              <a:gd name="connsiteX79" fmla="*/ 112497 w 173072"/>
              <a:gd name="connsiteY79" fmla="*/ 56249 h 173072"/>
              <a:gd name="connsiteX80" fmla="*/ 112497 w 173072"/>
              <a:gd name="connsiteY80" fmla="*/ 77883 h 173072"/>
              <a:gd name="connsiteX81" fmla="*/ 77883 w 173072"/>
              <a:gd name="connsiteY81" fmla="*/ 77883 h 173072"/>
              <a:gd name="connsiteX82" fmla="*/ 77883 w 173072"/>
              <a:gd name="connsiteY82" fmla="*/ 90863 h 173072"/>
              <a:gd name="connsiteX83" fmla="*/ 112497 w 173072"/>
              <a:gd name="connsiteY83" fmla="*/ 90863 h 173072"/>
              <a:gd name="connsiteX84" fmla="*/ 112497 w 173072"/>
              <a:gd name="connsiteY84" fmla="*/ 77883 h 173072"/>
              <a:gd name="connsiteX85" fmla="*/ 112497 w 173072"/>
              <a:gd name="connsiteY85" fmla="*/ 90863 h 173072"/>
              <a:gd name="connsiteX86" fmla="*/ 125478 w 173072"/>
              <a:gd name="connsiteY86" fmla="*/ 90863 h 173072"/>
              <a:gd name="connsiteX87" fmla="*/ 125478 w 173072"/>
              <a:gd name="connsiteY87" fmla="*/ 121151 h 173072"/>
              <a:gd name="connsiteX88" fmla="*/ 112497 w 173072"/>
              <a:gd name="connsiteY88" fmla="*/ 121151 h 173072"/>
              <a:gd name="connsiteX89" fmla="*/ 112497 w 173072"/>
              <a:gd name="connsiteY89" fmla="*/ 90863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3072" h="173072">
                <a:moveTo>
                  <a:pt x="61297" y="0"/>
                </a:moveTo>
                <a:lnTo>
                  <a:pt x="111776" y="0"/>
                </a:lnTo>
                <a:lnTo>
                  <a:pt x="111776" y="13702"/>
                </a:lnTo>
                <a:lnTo>
                  <a:pt x="61297" y="13702"/>
                </a:lnTo>
                <a:lnTo>
                  <a:pt x="61297" y="0"/>
                </a:lnTo>
                <a:close/>
                <a:moveTo>
                  <a:pt x="61297" y="159371"/>
                </a:moveTo>
                <a:lnTo>
                  <a:pt x="111776" y="159371"/>
                </a:lnTo>
                <a:lnTo>
                  <a:pt x="111776" y="173073"/>
                </a:lnTo>
                <a:lnTo>
                  <a:pt x="61297" y="173073"/>
                </a:lnTo>
                <a:lnTo>
                  <a:pt x="61297" y="159371"/>
                </a:lnTo>
                <a:close/>
                <a:moveTo>
                  <a:pt x="61297" y="14423"/>
                </a:moveTo>
                <a:lnTo>
                  <a:pt x="28124" y="14423"/>
                </a:lnTo>
                <a:lnTo>
                  <a:pt x="28124" y="28124"/>
                </a:lnTo>
                <a:lnTo>
                  <a:pt x="61297" y="28124"/>
                </a:lnTo>
                <a:lnTo>
                  <a:pt x="61297" y="14423"/>
                </a:lnTo>
                <a:close/>
                <a:moveTo>
                  <a:pt x="28124" y="145669"/>
                </a:moveTo>
                <a:lnTo>
                  <a:pt x="61297" y="145669"/>
                </a:lnTo>
                <a:lnTo>
                  <a:pt x="61297" y="159371"/>
                </a:lnTo>
                <a:lnTo>
                  <a:pt x="28124" y="159371"/>
                </a:lnTo>
                <a:lnTo>
                  <a:pt x="28124" y="145669"/>
                </a:lnTo>
                <a:close/>
                <a:moveTo>
                  <a:pt x="13702" y="28124"/>
                </a:moveTo>
                <a:lnTo>
                  <a:pt x="13702" y="61297"/>
                </a:lnTo>
                <a:lnTo>
                  <a:pt x="27403" y="61297"/>
                </a:lnTo>
                <a:lnTo>
                  <a:pt x="27403" y="28124"/>
                </a:lnTo>
                <a:lnTo>
                  <a:pt x="13702" y="28124"/>
                </a:lnTo>
                <a:close/>
                <a:moveTo>
                  <a:pt x="13702" y="145669"/>
                </a:moveTo>
                <a:lnTo>
                  <a:pt x="13702" y="112497"/>
                </a:lnTo>
                <a:lnTo>
                  <a:pt x="27403" y="112497"/>
                </a:lnTo>
                <a:lnTo>
                  <a:pt x="27403" y="145669"/>
                </a:lnTo>
                <a:lnTo>
                  <a:pt x="13702" y="145669"/>
                </a:lnTo>
                <a:close/>
                <a:moveTo>
                  <a:pt x="144948" y="28124"/>
                </a:moveTo>
                <a:lnTo>
                  <a:pt x="144948" y="61297"/>
                </a:lnTo>
                <a:lnTo>
                  <a:pt x="158650" y="61297"/>
                </a:lnTo>
                <a:lnTo>
                  <a:pt x="158650" y="28124"/>
                </a:lnTo>
                <a:lnTo>
                  <a:pt x="144948" y="28124"/>
                </a:lnTo>
                <a:lnTo>
                  <a:pt x="144948" y="14423"/>
                </a:lnTo>
                <a:lnTo>
                  <a:pt x="111776" y="14423"/>
                </a:lnTo>
                <a:lnTo>
                  <a:pt x="111776" y="28124"/>
                </a:lnTo>
                <a:lnTo>
                  <a:pt x="144948" y="28124"/>
                </a:lnTo>
                <a:close/>
                <a:moveTo>
                  <a:pt x="144948" y="145669"/>
                </a:moveTo>
                <a:lnTo>
                  <a:pt x="144948" y="112497"/>
                </a:lnTo>
                <a:lnTo>
                  <a:pt x="158650" y="112497"/>
                </a:lnTo>
                <a:lnTo>
                  <a:pt x="158650" y="145669"/>
                </a:lnTo>
                <a:lnTo>
                  <a:pt x="144948" y="145669"/>
                </a:lnTo>
                <a:lnTo>
                  <a:pt x="144948" y="159371"/>
                </a:lnTo>
                <a:lnTo>
                  <a:pt x="111776" y="159371"/>
                </a:lnTo>
                <a:lnTo>
                  <a:pt x="111776" y="145669"/>
                </a:lnTo>
                <a:lnTo>
                  <a:pt x="144948" y="145669"/>
                </a:lnTo>
                <a:close/>
                <a:moveTo>
                  <a:pt x="0" y="60575"/>
                </a:moveTo>
                <a:lnTo>
                  <a:pt x="0" y="112497"/>
                </a:lnTo>
                <a:lnTo>
                  <a:pt x="13702" y="112497"/>
                </a:lnTo>
                <a:lnTo>
                  <a:pt x="13702" y="60575"/>
                </a:lnTo>
                <a:lnTo>
                  <a:pt x="0" y="60575"/>
                </a:lnTo>
                <a:close/>
                <a:moveTo>
                  <a:pt x="159371" y="112497"/>
                </a:moveTo>
                <a:lnTo>
                  <a:pt x="159371" y="60575"/>
                </a:lnTo>
                <a:lnTo>
                  <a:pt x="173073" y="60575"/>
                </a:lnTo>
                <a:lnTo>
                  <a:pt x="173073" y="112497"/>
                </a:lnTo>
                <a:lnTo>
                  <a:pt x="159371" y="112497"/>
                </a:lnTo>
                <a:close/>
                <a:moveTo>
                  <a:pt x="112497" y="43268"/>
                </a:moveTo>
                <a:lnTo>
                  <a:pt x="60576" y="43268"/>
                </a:lnTo>
                <a:lnTo>
                  <a:pt x="60576" y="56249"/>
                </a:lnTo>
                <a:lnTo>
                  <a:pt x="47595" y="56249"/>
                </a:lnTo>
                <a:lnTo>
                  <a:pt x="47595" y="69229"/>
                </a:lnTo>
                <a:lnTo>
                  <a:pt x="60576" y="69229"/>
                </a:lnTo>
                <a:lnTo>
                  <a:pt x="60576" y="56249"/>
                </a:lnTo>
                <a:lnTo>
                  <a:pt x="112497" y="56249"/>
                </a:lnTo>
                <a:lnTo>
                  <a:pt x="112497" y="43268"/>
                </a:lnTo>
                <a:close/>
                <a:moveTo>
                  <a:pt x="112497" y="121151"/>
                </a:moveTo>
                <a:lnTo>
                  <a:pt x="60576" y="121151"/>
                </a:lnTo>
                <a:lnTo>
                  <a:pt x="60576" y="108170"/>
                </a:lnTo>
                <a:lnTo>
                  <a:pt x="47595" y="108170"/>
                </a:lnTo>
                <a:lnTo>
                  <a:pt x="47595" y="121151"/>
                </a:lnTo>
                <a:lnTo>
                  <a:pt x="60576" y="121151"/>
                </a:lnTo>
                <a:lnTo>
                  <a:pt x="60576" y="134131"/>
                </a:lnTo>
                <a:lnTo>
                  <a:pt x="112497" y="134131"/>
                </a:lnTo>
                <a:lnTo>
                  <a:pt x="112497" y="121151"/>
                </a:lnTo>
                <a:close/>
                <a:moveTo>
                  <a:pt x="112497" y="77883"/>
                </a:moveTo>
                <a:lnTo>
                  <a:pt x="125478" y="77883"/>
                </a:lnTo>
                <a:lnTo>
                  <a:pt x="125478" y="56249"/>
                </a:lnTo>
                <a:lnTo>
                  <a:pt x="112497" y="56249"/>
                </a:lnTo>
                <a:lnTo>
                  <a:pt x="112497" y="77883"/>
                </a:lnTo>
                <a:lnTo>
                  <a:pt x="77883" y="77883"/>
                </a:lnTo>
                <a:lnTo>
                  <a:pt x="77883" y="90863"/>
                </a:lnTo>
                <a:lnTo>
                  <a:pt x="112497" y="90863"/>
                </a:lnTo>
                <a:lnTo>
                  <a:pt x="112497" y="77883"/>
                </a:lnTo>
                <a:close/>
                <a:moveTo>
                  <a:pt x="112497" y="90863"/>
                </a:moveTo>
                <a:lnTo>
                  <a:pt x="125478" y="90863"/>
                </a:lnTo>
                <a:lnTo>
                  <a:pt x="125478" y="121151"/>
                </a:lnTo>
                <a:lnTo>
                  <a:pt x="112497" y="121151"/>
                </a:lnTo>
                <a:lnTo>
                  <a:pt x="112497" y="90863"/>
                </a:lnTo>
                <a:close/>
              </a:path>
            </a:pathLst>
          </a:custGeom>
          <a:solidFill>
            <a:srgbClr val="000000"/>
          </a:solidFill>
          <a:ln w="0" cap="flat">
            <a:noFill/>
            <a:prstDash val="solid"/>
            <a:miter/>
          </a:ln>
        </p:spPr>
        <p:txBody>
          <a:bodyPr rtlCol="0" anchor="ctr"/>
          <a:lstStyle/>
          <a:p>
            <a:endParaRPr lang="it-IT"/>
          </a:p>
        </p:txBody>
      </p:sp>
      <p:sp>
        <p:nvSpPr>
          <p:cNvPr id="57" name="Figura a mano libera: forma 56">
            <a:extLst>
              <a:ext uri="{FF2B5EF4-FFF2-40B4-BE49-F238E27FC236}">
                <a16:creationId xmlns:a16="http://schemas.microsoft.com/office/drawing/2014/main" id="{B58981A9-6242-68B5-6FB8-B7EF5BABEDFC}"/>
              </a:ext>
            </a:extLst>
          </p:cNvPr>
          <p:cNvSpPr/>
          <p:nvPr/>
        </p:nvSpPr>
        <p:spPr>
          <a:xfrm>
            <a:off x="8502070" y="3488132"/>
            <a:ext cx="173072" cy="173072"/>
          </a:xfrm>
          <a:custGeom>
            <a:avLst/>
            <a:gdLst>
              <a:gd name="connsiteX0" fmla="*/ 11538 w 173072"/>
              <a:gd name="connsiteY0" fmla="*/ 0 h 173072"/>
              <a:gd name="connsiteX1" fmla="*/ 11538 w 173072"/>
              <a:gd name="connsiteY1" fmla="*/ 12980 h 173072"/>
              <a:gd name="connsiteX2" fmla="*/ 35336 w 173072"/>
              <a:gd name="connsiteY2" fmla="*/ 12980 h 173072"/>
              <a:gd name="connsiteX3" fmla="*/ 35336 w 173072"/>
              <a:gd name="connsiteY3" fmla="*/ 51201 h 173072"/>
              <a:gd name="connsiteX4" fmla="*/ 35336 w 173072"/>
              <a:gd name="connsiteY4" fmla="*/ 51201 h 173072"/>
              <a:gd name="connsiteX5" fmla="*/ 35336 w 173072"/>
              <a:gd name="connsiteY5" fmla="*/ 64181 h 173072"/>
              <a:gd name="connsiteX6" fmla="*/ 100959 w 173072"/>
              <a:gd name="connsiteY6" fmla="*/ 64181 h 173072"/>
              <a:gd name="connsiteX7" fmla="*/ 100959 w 173072"/>
              <a:gd name="connsiteY7" fmla="*/ 51201 h 173072"/>
              <a:gd name="connsiteX8" fmla="*/ 100959 w 173072"/>
              <a:gd name="connsiteY8" fmla="*/ 51201 h 173072"/>
              <a:gd name="connsiteX9" fmla="*/ 100959 w 173072"/>
              <a:gd name="connsiteY9" fmla="*/ 12980 h 173072"/>
              <a:gd name="connsiteX10" fmla="*/ 124756 w 173072"/>
              <a:gd name="connsiteY10" fmla="*/ 12980 h 173072"/>
              <a:gd name="connsiteX11" fmla="*/ 124756 w 173072"/>
              <a:gd name="connsiteY11" fmla="*/ 25961 h 173072"/>
              <a:gd name="connsiteX12" fmla="*/ 137016 w 173072"/>
              <a:gd name="connsiteY12" fmla="*/ 25961 h 173072"/>
              <a:gd name="connsiteX13" fmla="*/ 137016 w 173072"/>
              <a:gd name="connsiteY13" fmla="*/ 12980 h 173072"/>
              <a:gd name="connsiteX14" fmla="*/ 124756 w 173072"/>
              <a:gd name="connsiteY14" fmla="*/ 12980 h 173072"/>
              <a:gd name="connsiteX15" fmla="*/ 124756 w 173072"/>
              <a:gd name="connsiteY15" fmla="*/ 0 h 173072"/>
              <a:gd name="connsiteX16" fmla="*/ 11538 w 173072"/>
              <a:gd name="connsiteY16" fmla="*/ 0 h 173072"/>
              <a:gd name="connsiteX17" fmla="*/ 11538 w 173072"/>
              <a:gd name="connsiteY17" fmla="*/ 0 h 173072"/>
              <a:gd name="connsiteX18" fmla="*/ 89421 w 173072"/>
              <a:gd name="connsiteY18" fmla="*/ 12980 h 173072"/>
              <a:gd name="connsiteX19" fmla="*/ 47595 w 173072"/>
              <a:gd name="connsiteY19" fmla="*/ 12980 h 173072"/>
              <a:gd name="connsiteX20" fmla="*/ 47595 w 173072"/>
              <a:gd name="connsiteY20" fmla="*/ 51201 h 173072"/>
              <a:gd name="connsiteX21" fmla="*/ 89421 w 173072"/>
              <a:gd name="connsiteY21" fmla="*/ 51201 h 173072"/>
              <a:gd name="connsiteX22" fmla="*/ 89421 w 173072"/>
              <a:gd name="connsiteY22" fmla="*/ 12980 h 173072"/>
              <a:gd name="connsiteX23" fmla="*/ 0 w 173072"/>
              <a:gd name="connsiteY23" fmla="*/ 12980 h 173072"/>
              <a:gd name="connsiteX24" fmla="*/ 12259 w 173072"/>
              <a:gd name="connsiteY24" fmla="*/ 12980 h 173072"/>
              <a:gd name="connsiteX25" fmla="*/ 12259 w 173072"/>
              <a:gd name="connsiteY25" fmla="*/ 160092 h 173072"/>
              <a:gd name="connsiteX26" fmla="*/ 0 w 173072"/>
              <a:gd name="connsiteY26" fmla="*/ 160092 h 173072"/>
              <a:gd name="connsiteX27" fmla="*/ 0 w 173072"/>
              <a:gd name="connsiteY27" fmla="*/ 12980 h 173072"/>
              <a:gd name="connsiteX28" fmla="*/ 11538 w 173072"/>
              <a:gd name="connsiteY28" fmla="*/ 173073 h 173072"/>
              <a:gd name="connsiteX29" fmla="*/ 11538 w 173072"/>
              <a:gd name="connsiteY29" fmla="*/ 160092 h 173072"/>
              <a:gd name="connsiteX30" fmla="*/ 160813 w 173072"/>
              <a:gd name="connsiteY30" fmla="*/ 160092 h 173072"/>
              <a:gd name="connsiteX31" fmla="*/ 160813 w 173072"/>
              <a:gd name="connsiteY31" fmla="*/ 173073 h 173072"/>
              <a:gd name="connsiteX32" fmla="*/ 11538 w 173072"/>
              <a:gd name="connsiteY32" fmla="*/ 173073 h 173072"/>
              <a:gd name="connsiteX33" fmla="*/ 36057 w 173072"/>
              <a:gd name="connsiteY33" fmla="*/ 141343 h 173072"/>
              <a:gd name="connsiteX34" fmla="*/ 36057 w 173072"/>
              <a:gd name="connsiteY34" fmla="*/ 128362 h 173072"/>
              <a:gd name="connsiteX35" fmla="*/ 101680 w 173072"/>
              <a:gd name="connsiteY35" fmla="*/ 128362 h 173072"/>
              <a:gd name="connsiteX36" fmla="*/ 101680 w 173072"/>
              <a:gd name="connsiteY36" fmla="*/ 141343 h 173072"/>
              <a:gd name="connsiteX37" fmla="*/ 36057 w 173072"/>
              <a:gd name="connsiteY37" fmla="*/ 141343 h 173072"/>
              <a:gd name="connsiteX38" fmla="*/ 137016 w 173072"/>
              <a:gd name="connsiteY38" fmla="*/ 25961 h 173072"/>
              <a:gd name="connsiteX39" fmla="*/ 137016 w 173072"/>
              <a:gd name="connsiteY39" fmla="*/ 38941 h 173072"/>
              <a:gd name="connsiteX40" fmla="*/ 149275 w 173072"/>
              <a:gd name="connsiteY40" fmla="*/ 38941 h 173072"/>
              <a:gd name="connsiteX41" fmla="*/ 149275 w 173072"/>
              <a:gd name="connsiteY41" fmla="*/ 25961 h 173072"/>
              <a:gd name="connsiteX42" fmla="*/ 137016 w 173072"/>
              <a:gd name="connsiteY42" fmla="*/ 25961 h 173072"/>
              <a:gd name="connsiteX43" fmla="*/ 149275 w 173072"/>
              <a:gd name="connsiteY43" fmla="*/ 51922 h 173072"/>
              <a:gd name="connsiteX44" fmla="*/ 149275 w 173072"/>
              <a:gd name="connsiteY44" fmla="*/ 38941 h 173072"/>
              <a:gd name="connsiteX45" fmla="*/ 161535 w 173072"/>
              <a:gd name="connsiteY45" fmla="*/ 38941 h 173072"/>
              <a:gd name="connsiteX46" fmla="*/ 161535 w 173072"/>
              <a:gd name="connsiteY46" fmla="*/ 51922 h 173072"/>
              <a:gd name="connsiteX47" fmla="*/ 149275 w 173072"/>
              <a:gd name="connsiteY47" fmla="*/ 51922 h 173072"/>
              <a:gd name="connsiteX48" fmla="*/ 173073 w 173072"/>
              <a:gd name="connsiteY48" fmla="*/ 51922 h 173072"/>
              <a:gd name="connsiteX49" fmla="*/ 160813 w 173072"/>
              <a:gd name="connsiteY49" fmla="*/ 51922 h 173072"/>
              <a:gd name="connsiteX50" fmla="*/ 160813 w 173072"/>
              <a:gd name="connsiteY50" fmla="*/ 160813 h 173072"/>
              <a:gd name="connsiteX51" fmla="*/ 173073 w 173072"/>
              <a:gd name="connsiteY51" fmla="*/ 160813 h 173072"/>
              <a:gd name="connsiteX52" fmla="*/ 173073 w 173072"/>
              <a:gd name="connsiteY52" fmla="*/ 51922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73072" h="173072">
                <a:moveTo>
                  <a:pt x="11538" y="0"/>
                </a:moveTo>
                <a:lnTo>
                  <a:pt x="11538" y="12980"/>
                </a:lnTo>
                <a:lnTo>
                  <a:pt x="35336" y="12980"/>
                </a:lnTo>
                <a:lnTo>
                  <a:pt x="35336" y="51201"/>
                </a:lnTo>
                <a:lnTo>
                  <a:pt x="35336" y="51201"/>
                </a:lnTo>
                <a:lnTo>
                  <a:pt x="35336" y="64181"/>
                </a:lnTo>
                <a:lnTo>
                  <a:pt x="100959" y="64181"/>
                </a:lnTo>
                <a:lnTo>
                  <a:pt x="100959" y="51201"/>
                </a:lnTo>
                <a:lnTo>
                  <a:pt x="100959" y="51201"/>
                </a:lnTo>
                <a:lnTo>
                  <a:pt x="100959" y="12980"/>
                </a:lnTo>
                <a:lnTo>
                  <a:pt x="124756" y="12980"/>
                </a:lnTo>
                <a:lnTo>
                  <a:pt x="124756" y="25961"/>
                </a:lnTo>
                <a:lnTo>
                  <a:pt x="137016" y="25961"/>
                </a:lnTo>
                <a:lnTo>
                  <a:pt x="137016" y="12980"/>
                </a:lnTo>
                <a:lnTo>
                  <a:pt x="124756" y="12980"/>
                </a:lnTo>
                <a:lnTo>
                  <a:pt x="124756" y="0"/>
                </a:lnTo>
                <a:lnTo>
                  <a:pt x="11538" y="0"/>
                </a:lnTo>
                <a:lnTo>
                  <a:pt x="11538" y="0"/>
                </a:lnTo>
                <a:close/>
                <a:moveTo>
                  <a:pt x="89421" y="12980"/>
                </a:moveTo>
                <a:lnTo>
                  <a:pt x="47595" y="12980"/>
                </a:lnTo>
                <a:lnTo>
                  <a:pt x="47595" y="51201"/>
                </a:lnTo>
                <a:lnTo>
                  <a:pt x="89421" y="51201"/>
                </a:lnTo>
                <a:lnTo>
                  <a:pt x="89421" y="12980"/>
                </a:lnTo>
                <a:close/>
                <a:moveTo>
                  <a:pt x="0" y="12980"/>
                </a:moveTo>
                <a:lnTo>
                  <a:pt x="12259" y="12980"/>
                </a:lnTo>
                <a:lnTo>
                  <a:pt x="12259" y="160092"/>
                </a:lnTo>
                <a:lnTo>
                  <a:pt x="0" y="160092"/>
                </a:lnTo>
                <a:lnTo>
                  <a:pt x="0" y="12980"/>
                </a:lnTo>
                <a:close/>
                <a:moveTo>
                  <a:pt x="11538" y="173073"/>
                </a:moveTo>
                <a:lnTo>
                  <a:pt x="11538" y="160092"/>
                </a:lnTo>
                <a:lnTo>
                  <a:pt x="160813" y="160092"/>
                </a:lnTo>
                <a:lnTo>
                  <a:pt x="160813" y="173073"/>
                </a:lnTo>
                <a:lnTo>
                  <a:pt x="11538" y="173073"/>
                </a:lnTo>
                <a:close/>
                <a:moveTo>
                  <a:pt x="36057" y="141343"/>
                </a:moveTo>
                <a:lnTo>
                  <a:pt x="36057" y="128362"/>
                </a:lnTo>
                <a:lnTo>
                  <a:pt x="101680" y="128362"/>
                </a:lnTo>
                <a:lnTo>
                  <a:pt x="101680" y="141343"/>
                </a:lnTo>
                <a:lnTo>
                  <a:pt x="36057" y="141343"/>
                </a:lnTo>
                <a:close/>
                <a:moveTo>
                  <a:pt x="137016" y="25961"/>
                </a:moveTo>
                <a:lnTo>
                  <a:pt x="137016" y="38941"/>
                </a:lnTo>
                <a:lnTo>
                  <a:pt x="149275" y="38941"/>
                </a:lnTo>
                <a:lnTo>
                  <a:pt x="149275" y="25961"/>
                </a:lnTo>
                <a:lnTo>
                  <a:pt x="137016" y="25961"/>
                </a:lnTo>
                <a:close/>
                <a:moveTo>
                  <a:pt x="149275" y="51922"/>
                </a:moveTo>
                <a:lnTo>
                  <a:pt x="149275" y="38941"/>
                </a:lnTo>
                <a:lnTo>
                  <a:pt x="161535" y="38941"/>
                </a:lnTo>
                <a:lnTo>
                  <a:pt x="161535" y="51922"/>
                </a:lnTo>
                <a:lnTo>
                  <a:pt x="149275" y="51922"/>
                </a:lnTo>
                <a:close/>
                <a:moveTo>
                  <a:pt x="173073" y="51922"/>
                </a:moveTo>
                <a:lnTo>
                  <a:pt x="160813" y="51922"/>
                </a:lnTo>
                <a:lnTo>
                  <a:pt x="160813" y="160813"/>
                </a:lnTo>
                <a:lnTo>
                  <a:pt x="173073" y="160813"/>
                </a:lnTo>
                <a:lnTo>
                  <a:pt x="173073" y="51922"/>
                </a:lnTo>
                <a:close/>
              </a:path>
            </a:pathLst>
          </a:custGeom>
          <a:solidFill>
            <a:srgbClr val="000000"/>
          </a:solidFill>
          <a:ln w="0" cap="flat">
            <a:noFill/>
            <a:prstDash val="solid"/>
            <a:miter/>
          </a:ln>
        </p:spPr>
        <p:txBody>
          <a:bodyPr rtlCol="0" anchor="ctr"/>
          <a:lstStyle/>
          <a:p>
            <a:endParaRPr lang="it-IT"/>
          </a:p>
        </p:txBody>
      </p:sp>
      <p:sp>
        <p:nvSpPr>
          <p:cNvPr id="58" name="Figura a mano libera: forma 57">
            <a:extLst>
              <a:ext uri="{FF2B5EF4-FFF2-40B4-BE49-F238E27FC236}">
                <a16:creationId xmlns:a16="http://schemas.microsoft.com/office/drawing/2014/main" id="{955A841D-931F-04A8-4B4F-125D8565D766}"/>
              </a:ext>
            </a:extLst>
          </p:cNvPr>
          <p:cNvSpPr/>
          <p:nvPr/>
        </p:nvSpPr>
        <p:spPr>
          <a:xfrm>
            <a:off x="8829941" y="3488132"/>
            <a:ext cx="125477" cy="173072"/>
          </a:xfrm>
          <a:custGeom>
            <a:avLst/>
            <a:gdLst>
              <a:gd name="connsiteX0" fmla="*/ 12980 w 125477"/>
              <a:gd name="connsiteY0" fmla="*/ 12980 h 173072"/>
              <a:gd name="connsiteX1" fmla="*/ 12980 w 125477"/>
              <a:gd name="connsiteY1" fmla="*/ 0 h 173072"/>
              <a:gd name="connsiteX2" fmla="*/ 99517 w 125477"/>
              <a:gd name="connsiteY2" fmla="*/ 0 h 173072"/>
              <a:gd name="connsiteX3" fmla="*/ 99517 w 125477"/>
              <a:gd name="connsiteY3" fmla="*/ 12980 h 173072"/>
              <a:gd name="connsiteX4" fmla="*/ 86536 w 125477"/>
              <a:gd name="connsiteY4" fmla="*/ 12980 h 173072"/>
              <a:gd name="connsiteX5" fmla="*/ 86536 w 125477"/>
              <a:gd name="connsiteY5" fmla="*/ 38941 h 173072"/>
              <a:gd name="connsiteX6" fmla="*/ 112497 w 125477"/>
              <a:gd name="connsiteY6" fmla="*/ 38941 h 173072"/>
              <a:gd name="connsiteX7" fmla="*/ 112497 w 125477"/>
              <a:gd name="connsiteY7" fmla="*/ 25961 h 173072"/>
              <a:gd name="connsiteX8" fmla="*/ 99517 w 125477"/>
              <a:gd name="connsiteY8" fmla="*/ 25961 h 173072"/>
              <a:gd name="connsiteX9" fmla="*/ 99517 w 125477"/>
              <a:gd name="connsiteY9" fmla="*/ 12980 h 173072"/>
              <a:gd name="connsiteX10" fmla="*/ 112497 w 125477"/>
              <a:gd name="connsiteY10" fmla="*/ 12980 h 173072"/>
              <a:gd name="connsiteX11" fmla="*/ 112497 w 125477"/>
              <a:gd name="connsiteY11" fmla="*/ 25961 h 173072"/>
              <a:gd name="connsiteX12" fmla="*/ 125478 w 125477"/>
              <a:gd name="connsiteY12" fmla="*/ 25961 h 173072"/>
              <a:gd name="connsiteX13" fmla="*/ 125478 w 125477"/>
              <a:gd name="connsiteY13" fmla="*/ 160092 h 173072"/>
              <a:gd name="connsiteX14" fmla="*/ 112497 w 125477"/>
              <a:gd name="connsiteY14" fmla="*/ 160092 h 173072"/>
              <a:gd name="connsiteX15" fmla="*/ 112497 w 125477"/>
              <a:gd name="connsiteY15" fmla="*/ 51922 h 173072"/>
              <a:gd name="connsiteX16" fmla="*/ 73556 w 125477"/>
              <a:gd name="connsiteY16" fmla="*/ 51922 h 173072"/>
              <a:gd name="connsiteX17" fmla="*/ 73556 w 125477"/>
              <a:gd name="connsiteY17" fmla="*/ 12980 h 173072"/>
              <a:gd name="connsiteX18" fmla="*/ 12980 w 125477"/>
              <a:gd name="connsiteY18" fmla="*/ 12980 h 173072"/>
              <a:gd name="connsiteX19" fmla="*/ 12980 w 125477"/>
              <a:gd name="connsiteY19" fmla="*/ 12980 h 173072"/>
              <a:gd name="connsiteX20" fmla="*/ 0 w 125477"/>
              <a:gd name="connsiteY20" fmla="*/ 12980 h 173072"/>
              <a:gd name="connsiteX21" fmla="*/ 12980 w 125477"/>
              <a:gd name="connsiteY21" fmla="*/ 12980 h 173072"/>
              <a:gd name="connsiteX22" fmla="*/ 12980 w 125477"/>
              <a:gd name="connsiteY22" fmla="*/ 160092 h 173072"/>
              <a:gd name="connsiteX23" fmla="*/ 0 w 125477"/>
              <a:gd name="connsiteY23" fmla="*/ 160092 h 173072"/>
              <a:gd name="connsiteX24" fmla="*/ 0 w 125477"/>
              <a:gd name="connsiteY24" fmla="*/ 12980 h 173072"/>
              <a:gd name="connsiteX25" fmla="*/ 12980 w 125477"/>
              <a:gd name="connsiteY25" fmla="*/ 173073 h 173072"/>
              <a:gd name="connsiteX26" fmla="*/ 12980 w 125477"/>
              <a:gd name="connsiteY26" fmla="*/ 160092 h 173072"/>
              <a:gd name="connsiteX27" fmla="*/ 112497 w 125477"/>
              <a:gd name="connsiteY27" fmla="*/ 160092 h 173072"/>
              <a:gd name="connsiteX28" fmla="*/ 112497 w 125477"/>
              <a:gd name="connsiteY28" fmla="*/ 173073 h 173072"/>
              <a:gd name="connsiteX29" fmla="*/ 12980 w 125477"/>
              <a:gd name="connsiteY29" fmla="*/ 173073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5477" h="173072">
                <a:moveTo>
                  <a:pt x="12980" y="12980"/>
                </a:moveTo>
                <a:lnTo>
                  <a:pt x="12980" y="0"/>
                </a:lnTo>
                <a:lnTo>
                  <a:pt x="99517" y="0"/>
                </a:lnTo>
                <a:lnTo>
                  <a:pt x="99517" y="12980"/>
                </a:lnTo>
                <a:lnTo>
                  <a:pt x="86536" y="12980"/>
                </a:lnTo>
                <a:lnTo>
                  <a:pt x="86536" y="38941"/>
                </a:lnTo>
                <a:lnTo>
                  <a:pt x="112497" y="38941"/>
                </a:lnTo>
                <a:lnTo>
                  <a:pt x="112497" y="25961"/>
                </a:lnTo>
                <a:lnTo>
                  <a:pt x="99517" y="25961"/>
                </a:lnTo>
                <a:lnTo>
                  <a:pt x="99517" y="12980"/>
                </a:lnTo>
                <a:lnTo>
                  <a:pt x="112497" y="12980"/>
                </a:lnTo>
                <a:lnTo>
                  <a:pt x="112497" y="25961"/>
                </a:lnTo>
                <a:lnTo>
                  <a:pt x="125478" y="25961"/>
                </a:lnTo>
                <a:lnTo>
                  <a:pt x="125478" y="160092"/>
                </a:lnTo>
                <a:lnTo>
                  <a:pt x="112497" y="160092"/>
                </a:lnTo>
                <a:lnTo>
                  <a:pt x="112497" y="51922"/>
                </a:lnTo>
                <a:lnTo>
                  <a:pt x="73556" y="51922"/>
                </a:lnTo>
                <a:lnTo>
                  <a:pt x="73556" y="12980"/>
                </a:lnTo>
                <a:lnTo>
                  <a:pt x="12980" y="12980"/>
                </a:lnTo>
                <a:lnTo>
                  <a:pt x="12980" y="12980"/>
                </a:lnTo>
                <a:close/>
                <a:moveTo>
                  <a:pt x="0" y="12980"/>
                </a:moveTo>
                <a:lnTo>
                  <a:pt x="12980" y="12980"/>
                </a:lnTo>
                <a:lnTo>
                  <a:pt x="12980" y="160092"/>
                </a:lnTo>
                <a:lnTo>
                  <a:pt x="0" y="160092"/>
                </a:lnTo>
                <a:lnTo>
                  <a:pt x="0" y="12980"/>
                </a:lnTo>
                <a:close/>
                <a:moveTo>
                  <a:pt x="12980" y="173073"/>
                </a:moveTo>
                <a:lnTo>
                  <a:pt x="12980" y="160092"/>
                </a:lnTo>
                <a:lnTo>
                  <a:pt x="112497" y="160092"/>
                </a:lnTo>
                <a:lnTo>
                  <a:pt x="112497" y="173073"/>
                </a:lnTo>
                <a:lnTo>
                  <a:pt x="12980" y="173073"/>
                </a:lnTo>
                <a:close/>
              </a:path>
            </a:pathLst>
          </a:custGeom>
          <a:solidFill>
            <a:srgbClr val="000000"/>
          </a:solidFill>
          <a:ln w="0" cap="flat">
            <a:noFill/>
            <a:prstDash val="solid"/>
            <a:miter/>
          </a:ln>
        </p:spPr>
        <p:txBody>
          <a:bodyPr rtlCol="0" anchor="ctr"/>
          <a:lstStyle/>
          <a:p>
            <a:endParaRPr lang="it-IT"/>
          </a:p>
        </p:txBody>
      </p:sp>
      <p:sp>
        <p:nvSpPr>
          <p:cNvPr id="59" name="Figura a mano libera: forma 58">
            <a:extLst>
              <a:ext uri="{FF2B5EF4-FFF2-40B4-BE49-F238E27FC236}">
                <a16:creationId xmlns:a16="http://schemas.microsoft.com/office/drawing/2014/main" id="{E44D5263-1FB1-E529-DE1E-F56FEAA8455B}"/>
              </a:ext>
            </a:extLst>
          </p:cNvPr>
          <p:cNvSpPr/>
          <p:nvPr/>
        </p:nvSpPr>
        <p:spPr>
          <a:xfrm>
            <a:off x="5881265" y="3488132"/>
            <a:ext cx="173072" cy="173072"/>
          </a:xfrm>
          <a:custGeom>
            <a:avLst/>
            <a:gdLst>
              <a:gd name="connsiteX0" fmla="*/ 92305 w 173072"/>
              <a:gd name="connsiteY0" fmla="*/ 0 h 173072"/>
              <a:gd name="connsiteX1" fmla="*/ 79325 w 173072"/>
              <a:gd name="connsiteY1" fmla="*/ 0 h 173072"/>
              <a:gd name="connsiteX2" fmla="*/ 79325 w 173072"/>
              <a:gd name="connsiteY2" fmla="*/ 173073 h 173072"/>
              <a:gd name="connsiteX3" fmla="*/ 92305 w 173072"/>
              <a:gd name="connsiteY3" fmla="*/ 173073 h 173072"/>
              <a:gd name="connsiteX4" fmla="*/ 92305 w 173072"/>
              <a:gd name="connsiteY4" fmla="*/ 0 h 173072"/>
              <a:gd name="connsiteX5" fmla="*/ 12980 w 173072"/>
              <a:gd name="connsiteY5" fmla="*/ 59133 h 173072"/>
              <a:gd name="connsiteX6" fmla="*/ 0 w 173072"/>
              <a:gd name="connsiteY6" fmla="*/ 59133 h 173072"/>
              <a:gd name="connsiteX7" fmla="*/ 0 w 173072"/>
              <a:gd name="connsiteY7" fmla="*/ 116824 h 173072"/>
              <a:gd name="connsiteX8" fmla="*/ 41104 w 173072"/>
              <a:gd name="connsiteY8" fmla="*/ 116824 h 173072"/>
              <a:gd name="connsiteX9" fmla="*/ 41104 w 173072"/>
              <a:gd name="connsiteY9" fmla="*/ 104565 h 173072"/>
              <a:gd name="connsiteX10" fmla="*/ 12980 w 173072"/>
              <a:gd name="connsiteY10" fmla="*/ 104565 h 173072"/>
              <a:gd name="connsiteX11" fmla="*/ 12980 w 173072"/>
              <a:gd name="connsiteY11" fmla="*/ 72114 h 173072"/>
              <a:gd name="connsiteX12" fmla="*/ 41104 w 173072"/>
              <a:gd name="connsiteY12" fmla="*/ 72114 h 173072"/>
              <a:gd name="connsiteX13" fmla="*/ 41104 w 173072"/>
              <a:gd name="connsiteY13" fmla="*/ 59854 h 173072"/>
              <a:gd name="connsiteX14" fmla="*/ 12980 w 173072"/>
              <a:gd name="connsiteY14" fmla="*/ 59854 h 173072"/>
              <a:gd name="connsiteX15" fmla="*/ 12980 w 173072"/>
              <a:gd name="connsiteY15" fmla="*/ 59133 h 173072"/>
              <a:gd name="connsiteX16" fmla="*/ 92305 w 173072"/>
              <a:gd name="connsiteY16" fmla="*/ 59133 h 173072"/>
              <a:gd name="connsiteX17" fmla="*/ 105286 w 173072"/>
              <a:gd name="connsiteY17" fmla="*/ 59133 h 173072"/>
              <a:gd name="connsiteX18" fmla="*/ 105286 w 173072"/>
              <a:gd name="connsiteY18" fmla="*/ 116824 h 173072"/>
              <a:gd name="connsiteX19" fmla="*/ 92305 w 173072"/>
              <a:gd name="connsiteY19" fmla="*/ 116824 h 173072"/>
              <a:gd name="connsiteX20" fmla="*/ 92305 w 173072"/>
              <a:gd name="connsiteY20" fmla="*/ 59133 h 173072"/>
              <a:gd name="connsiteX21" fmla="*/ 123314 w 173072"/>
              <a:gd name="connsiteY21" fmla="*/ 81488 h 173072"/>
              <a:gd name="connsiteX22" fmla="*/ 123314 w 173072"/>
              <a:gd name="connsiteY22" fmla="*/ 93748 h 173072"/>
              <a:gd name="connsiteX23" fmla="*/ 173073 w 173072"/>
              <a:gd name="connsiteY23" fmla="*/ 93748 h 173072"/>
              <a:gd name="connsiteX24" fmla="*/ 173073 w 173072"/>
              <a:gd name="connsiteY24" fmla="*/ 81488 h 173072"/>
              <a:gd name="connsiteX25" fmla="*/ 123314 w 173072"/>
              <a:gd name="connsiteY25" fmla="*/ 81488 h 173072"/>
              <a:gd name="connsiteX26" fmla="*/ 53364 w 173072"/>
              <a:gd name="connsiteY26" fmla="*/ 46874 h 173072"/>
              <a:gd name="connsiteX27" fmla="*/ 66344 w 173072"/>
              <a:gd name="connsiteY27" fmla="*/ 46874 h 173072"/>
              <a:gd name="connsiteX28" fmla="*/ 66344 w 173072"/>
              <a:gd name="connsiteY28" fmla="*/ 59133 h 173072"/>
              <a:gd name="connsiteX29" fmla="*/ 53364 w 173072"/>
              <a:gd name="connsiteY29" fmla="*/ 59133 h 173072"/>
              <a:gd name="connsiteX30" fmla="*/ 53364 w 173072"/>
              <a:gd name="connsiteY30" fmla="*/ 46874 h 173072"/>
              <a:gd name="connsiteX31" fmla="*/ 66344 w 173072"/>
              <a:gd name="connsiteY31" fmla="*/ 116824 h 173072"/>
              <a:gd name="connsiteX32" fmla="*/ 53364 w 173072"/>
              <a:gd name="connsiteY32" fmla="*/ 116824 h 173072"/>
              <a:gd name="connsiteX33" fmla="*/ 53364 w 173072"/>
              <a:gd name="connsiteY33" fmla="*/ 129083 h 173072"/>
              <a:gd name="connsiteX34" fmla="*/ 66344 w 173072"/>
              <a:gd name="connsiteY34" fmla="*/ 129083 h 173072"/>
              <a:gd name="connsiteX35" fmla="*/ 66344 w 173072"/>
              <a:gd name="connsiteY35" fmla="*/ 141343 h 173072"/>
              <a:gd name="connsiteX36" fmla="*/ 79325 w 173072"/>
              <a:gd name="connsiteY36" fmla="*/ 141343 h 173072"/>
              <a:gd name="connsiteX37" fmla="*/ 79325 w 173072"/>
              <a:gd name="connsiteY37" fmla="*/ 129083 h 173072"/>
              <a:gd name="connsiteX38" fmla="*/ 66344 w 173072"/>
              <a:gd name="connsiteY38" fmla="*/ 129083 h 173072"/>
              <a:gd name="connsiteX39" fmla="*/ 66344 w 173072"/>
              <a:gd name="connsiteY39" fmla="*/ 116824 h 173072"/>
              <a:gd name="connsiteX40" fmla="*/ 66344 w 173072"/>
              <a:gd name="connsiteY40" fmla="*/ 34614 h 173072"/>
              <a:gd name="connsiteX41" fmla="*/ 79325 w 173072"/>
              <a:gd name="connsiteY41" fmla="*/ 34614 h 173072"/>
              <a:gd name="connsiteX42" fmla="*/ 79325 w 173072"/>
              <a:gd name="connsiteY42" fmla="*/ 46874 h 173072"/>
              <a:gd name="connsiteX43" fmla="*/ 66344 w 173072"/>
              <a:gd name="connsiteY43" fmla="*/ 46874 h 173072"/>
              <a:gd name="connsiteX44" fmla="*/ 66344 w 173072"/>
              <a:gd name="connsiteY44" fmla="*/ 34614 h 173072"/>
              <a:gd name="connsiteX45" fmla="*/ 151438 w 173072"/>
              <a:gd name="connsiteY45" fmla="*/ 19471 h 173072"/>
              <a:gd name="connsiteX46" fmla="*/ 138458 w 173072"/>
              <a:gd name="connsiteY46" fmla="*/ 19471 h 173072"/>
              <a:gd name="connsiteX47" fmla="*/ 138458 w 173072"/>
              <a:gd name="connsiteY47" fmla="*/ 31730 h 173072"/>
              <a:gd name="connsiteX48" fmla="*/ 151438 w 173072"/>
              <a:gd name="connsiteY48" fmla="*/ 31730 h 173072"/>
              <a:gd name="connsiteX49" fmla="*/ 151438 w 173072"/>
              <a:gd name="connsiteY49" fmla="*/ 19471 h 173072"/>
              <a:gd name="connsiteX50" fmla="*/ 138458 w 173072"/>
              <a:gd name="connsiteY50" fmla="*/ 135574 h 173072"/>
              <a:gd name="connsiteX51" fmla="*/ 151438 w 173072"/>
              <a:gd name="connsiteY51" fmla="*/ 135574 h 173072"/>
              <a:gd name="connsiteX52" fmla="*/ 151438 w 173072"/>
              <a:gd name="connsiteY52" fmla="*/ 147833 h 173072"/>
              <a:gd name="connsiteX53" fmla="*/ 138458 w 173072"/>
              <a:gd name="connsiteY53" fmla="*/ 147833 h 173072"/>
              <a:gd name="connsiteX54" fmla="*/ 138458 w 173072"/>
              <a:gd name="connsiteY54" fmla="*/ 135574 h 173072"/>
              <a:gd name="connsiteX55" fmla="*/ 165140 w 173072"/>
              <a:gd name="connsiteY55" fmla="*/ 147833 h 173072"/>
              <a:gd name="connsiteX56" fmla="*/ 152159 w 173072"/>
              <a:gd name="connsiteY56" fmla="*/ 147833 h 173072"/>
              <a:gd name="connsiteX57" fmla="*/ 152159 w 173072"/>
              <a:gd name="connsiteY57" fmla="*/ 160092 h 173072"/>
              <a:gd name="connsiteX58" fmla="*/ 165140 w 173072"/>
              <a:gd name="connsiteY58" fmla="*/ 160092 h 173072"/>
              <a:gd name="connsiteX59" fmla="*/ 165140 w 173072"/>
              <a:gd name="connsiteY59" fmla="*/ 147833 h 173072"/>
              <a:gd name="connsiteX60" fmla="*/ 151438 w 173072"/>
              <a:gd name="connsiteY60" fmla="*/ 7211 h 173072"/>
              <a:gd name="connsiteX61" fmla="*/ 164419 w 173072"/>
              <a:gd name="connsiteY61" fmla="*/ 7211 h 173072"/>
              <a:gd name="connsiteX62" fmla="*/ 164419 w 173072"/>
              <a:gd name="connsiteY62" fmla="*/ 19471 h 173072"/>
              <a:gd name="connsiteX63" fmla="*/ 151438 w 173072"/>
              <a:gd name="connsiteY63" fmla="*/ 19471 h 173072"/>
              <a:gd name="connsiteX64" fmla="*/ 151438 w 173072"/>
              <a:gd name="connsiteY64" fmla="*/ 7211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73072" h="173072">
                <a:moveTo>
                  <a:pt x="92305" y="0"/>
                </a:moveTo>
                <a:lnTo>
                  <a:pt x="79325" y="0"/>
                </a:lnTo>
                <a:lnTo>
                  <a:pt x="79325" y="173073"/>
                </a:lnTo>
                <a:lnTo>
                  <a:pt x="92305" y="173073"/>
                </a:lnTo>
                <a:lnTo>
                  <a:pt x="92305" y="0"/>
                </a:lnTo>
                <a:close/>
                <a:moveTo>
                  <a:pt x="12980" y="59133"/>
                </a:moveTo>
                <a:lnTo>
                  <a:pt x="0" y="59133"/>
                </a:lnTo>
                <a:lnTo>
                  <a:pt x="0" y="116824"/>
                </a:lnTo>
                <a:lnTo>
                  <a:pt x="41104" y="116824"/>
                </a:lnTo>
                <a:lnTo>
                  <a:pt x="41104" y="104565"/>
                </a:lnTo>
                <a:lnTo>
                  <a:pt x="12980" y="104565"/>
                </a:lnTo>
                <a:lnTo>
                  <a:pt x="12980" y="72114"/>
                </a:lnTo>
                <a:lnTo>
                  <a:pt x="41104" y="72114"/>
                </a:lnTo>
                <a:lnTo>
                  <a:pt x="41104" y="59854"/>
                </a:lnTo>
                <a:lnTo>
                  <a:pt x="12980" y="59854"/>
                </a:lnTo>
                <a:lnTo>
                  <a:pt x="12980" y="59133"/>
                </a:lnTo>
                <a:close/>
                <a:moveTo>
                  <a:pt x="92305" y="59133"/>
                </a:moveTo>
                <a:lnTo>
                  <a:pt x="105286" y="59133"/>
                </a:lnTo>
                <a:lnTo>
                  <a:pt x="105286" y="116824"/>
                </a:lnTo>
                <a:lnTo>
                  <a:pt x="92305" y="116824"/>
                </a:lnTo>
                <a:lnTo>
                  <a:pt x="92305" y="59133"/>
                </a:lnTo>
                <a:close/>
                <a:moveTo>
                  <a:pt x="123314" y="81488"/>
                </a:moveTo>
                <a:lnTo>
                  <a:pt x="123314" y="93748"/>
                </a:lnTo>
                <a:lnTo>
                  <a:pt x="173073" y="93748"/>
                </a:lnTo>
                <a:lnTo>
                  <a:pt x="173073" y="81488"/>
                </a:lnTo>
                <a:lnTo>
                  <a:pt x="123314" y="81488"/>
                </a:lnTo>
                <a:close/>
                <a:moveTo>
                  <a:pt x="53364" y="46874"/>
                </a:moveTo>
                <a:lnTo>
                  <a:pt x="66344" y="46874"/>
                </a:lnTo>
                <a:lnTo>
                  <a:pt x="66344" y="59133"/>
                </a:lnTo>
                <a:lnTo>
                  <a:pt x="53364" y="59133"/>
                </a:lnTo>
                <a:lnTo>
                  <a:pt x="53364" y="46874"/>
                </a:lnTo>
                <a:close/>
                <a:moveTo>
                  <a:pt x="66344" y="116824"/>
                </a:moveTo>
                <a:lnTo>
                  <a:pt x="53364" y="116824"/>
                </a:lnTo>
                <a:lnTo>
                  <a:pt x="53364" y="129083"/>
                </a:lnTo>
                <a:lnTo>
                  <a:pt x="66344" y="129083"/>
                </a:lnTo>
                <a:lnTo>
                  <a:pt x="66344" y="141343"/>
                </a:lnTo>
                <a:lnTo>
                  <a:pt x="79325" y="141343"/>
                </a:lnTo>
                <a:lnTo>
                  <a:pt x="79325" y="129083"/>
                </a:lnTo>
                <a:lnTo>
                  <a:pt x="66344" y="129083"/>
                </a:lnTo>
                <a:lnTo>
                  <a:pt x="66344" y="116824"/>
                </a:lnTo>
                <a:close/>
                <a:moveTo>
                  <a:pt x="66344" y="34614"/>
                </a:moveTo>
                <a:lnTo>
                  <a:pt x="79325" y="34614"/>
                </a:lnTo>
                <a:lnTo>
                  <a:pt x="79325" y="46874"/>
                </a:lnTo>
                <a:lnTo>
                  <a:pt x="66344" y="46874"/>
                </a:lnTo>
                <a:lnTo>
                  <a:pt x="66344" y="34614"/>
                </a:lnTo>
                <a:close/>
                <a:moveTo>
                  <a:pt x="151438" y="19471"/>
                </a:moveTo>
                <a:lnTo>
                  <a:pt x="138458" y="19471"/>
                </a:lnTo>
                <a:lnTo>
                  <a:pt x="138458" y="31730"/>
                </a:lnTo>
                <a:lnTo>
                  <a:pt x="151438" y="31730"/>
                </a:lnTo>
                <a:lnTo>
                  <a:pt x="151438" y="19471"/>
                </a:lnTo>
                <a:close/>
                <a:moveTo>
                  <a:pt x="138458" y="135574"/>
                </a:moveTo>
                <a:lnTo>
                  <a:pt x="151438" y="135574"/>
                </a:lnTo>
                <a:lnTo>
                  <a:pt x="151438" y="147833"/>
                </a:lnTo>
                <a:lnTo>
                  <a:pt x="138458" y="147833"/>
                </a:lnTo>
                <a:lnTo>
                  <a:pt x="138458" y="135574"/>
                </a:lnTo>
                <a:close/>
                <a:moveTo>
                  <a:pt x="165140" y="147833"/>
                </a:moveTo>
                <a:lnTo>
                  <a:pt x="152159" y="147833"/>
                </a:lnTo>
                <a:lnTo>
                  <a:pt x="152159" y="160092"/>
                </a:lnTo>
                <a:lnTo>
                  <a:pt x="165140" y="160092"/>
                </a:lnTo>
                <a:lnTo>
                  <a:pt x="165140" y="147833"/>
                </a:lnTo>
                <a:close/>
                <a:moveTo>
                  <a:pt x="151438" y="7211"/>
                </a:moveTo>
                <a:lnTo>
                  <a:pt x="164419" y="7211"/>
                </a:lnTo>
                <a:lnTo>
                  <a:pt x="164419" y="19471"/>
                </a:lnTo>
                <a:lnTo>
                  <a:pt x="151438" y="19471"/>
                </a:lnTo>
                <a:lnTo>
                  <a:pt x="151438" y="7211"/>
                </a:lnTo>
                <a:close/>
              </a:path>
            </a:pathLst>
          </a:custGeom>
          <a:solidFill>
            <a:srgbClr val="000000"/>
          </a:solidFill>
          <a:ln w="0" cap="flat">
            <a:noFill/>
            <a:prstDash val="solid"/>
            <a:miter/>
          </a:ln>
        </p:spPr>
        <p:txBody>
          <a:bodyPr rtlCol="0" anchor="ctr"/>
          <a:lstStyle/>
          <a:p>
            <a:endParaRPr lang="it-IT"/>
          </a:p>
        </p:txBody>
      </p:sp>
      <p:sp>
        <p:nvSpPr>
          <p:cNvPr id="61" name="Figura a mano libera: forma 60">
            <a:extLst>
              <a:ext uri="{FF2B5EF4-FFF2-40B4-BE49-F238E27FC236}">
                <a16:creationId xmlns:a16="http://schemas.microsoft.com/office/drawing/2014/main" id="{8837319F-A337-D14D-F957-BEBEFD7913D7}"/>
              </a:ext>
            </a:extLst>
          </p:cNvPr>
          <p:cNvSpPr/>
          <p:nvPr/>
        </p:nvSpPr>
        <p:spPr>
          <a:xfrm>
            <a:off x="9110217" y="3491377"/>
            <a:ext cx="173072" cy="166582"/>
          </a:xfrm>
          <a:custGeom>
            <a:avLst/>
            <a:gdLst>
              <a:gd name="connsiteX0" fmla="*/ 96632 w 173072"/>
              <a:gd name="connsiteY0" fmla="*/ 721 h 166582"/>
              <a:gd name="connsiteX1" fmla="*/ 84373 w 173072"/>
              <a:gd name="connsiteY1" fmla="*/ 721 h 166582"/>
              <a:gd name="connsiteX2" fmla="*/ 84373 w 173072"/>
              <a:gd name="connsiteY2" fmla="*/ 85094 h 166582"/>
              <a:gd name="connsiteX3" fmla="*/ 104565 w 173072"/>
              <a:gd name="connsiteY3" fmla="*/ 85094 h 166582"/>
              <a:gd name="connsiteX4" fmla="*/ 104565 w 173072"/>
              <a:gd name="connsiteY4" fmla="*/ 72835 h 166582"/>
              <a:gd name="connsiteX5" fmla="*/ 96632 w 173072"/>
              <a:gd name="connsiteY5" fmla="*/ 72835 h 166582"/>
              <a:gd name="connsiteX6" fmla="*/ 96632 w 173072"/>
              <a:gd name="connsiteY6" fmla="*/ 12259 h 166582"/>
              <a:gd name="connsiteX7" fmla="*/ 160813 w 173072"/>
              <a:gd name="connsiteY7" fmla="*/ 12259 h 166582"/>
              <a:gd name="connsiteX8" fmla="*/ 160813 w 173072"/>
              <a:gd name="connsiteY8" fmla="*/ 20192 h 166582"/>
              <a:gd name="connsiteX9" fmla="*/ 173073 w 173072"/>
              <a:gd name="connsiteY9" fmla="*/ 20192 h 166582"/>
              <a:gd name="connsiteX10" fmla="*/ 173073 w 173072"/>
              <a:gd name="connsiteY10" fmla="*/ 12259 h 166582"/>
              <a:gd name="connsiteX11" fmla="*/ 173073 w 173072"/>
              <a:gd name="connsiteY11" fmla="*/ 12259 h 166582"/>
              <a:gd name="connsiteX12" fmla="*/ 173073 w 173072"/>
              <a:gd name="connsiteY12" fmla="*/ 0 h 166582"/>
              <a:gd name="connsiteX13" fmla="*/ 96632 w 173072"/>
              <a:gd name="connsiteY13" fmla="*/ 0 h 166582"/>
              <a:gd name="connsiteX14" fmla="*/ 96632 w 173072"/>
              <a:gd name="connsiteY14" fmla="*/ 721 h 166582"/>
              <a:gd name="connsiteX15" fmla="*/ 116824 w 173072"/>
              <a:gd name="connsiteY15" fmla="*/ 61297 h 166582"/>
              <a:gd name="connsiteX16" fmla="*/ 104565 w 173072"/>
              <a:gd name="connsiteY16" fmla="*/ 61297 h 166582"/>
              <a:gd name="connsiteX17" fmla="*/ 104565 w 173072"/>
              <a:gd name="connsiteY17" fmla="*/ 73556 h 166582"/>
              <a:gd name="connsiteX18" fmla="*/ 116824 w 173072"/>
              <a:gd name="connsiteY18" fmla="*/ 73556 h 166582"/>
              <a:gd name="connsiteX19" fmla="*/ 116824 w 173072"/>
              <a:gd name="connsiteY19" fmla="*/ 61297 h 166582"/>
              <a:gd name="connsiteX20" fmla="*/ 124756 w 173072"/>
              <a:gd name="connsiteY20" fmla="*/ 61297 h 166582"/>
              <a:gd name="connsiteX21" fmla="*/ 124756 w 173072"/>
              <a:gd name="connsiteY21" fmla="*/ 73556 h 166582"/>
              <a:gd name="connsiteX22" fmla="*/ 137016 w 173072"/>
              <a:gd name="connsiteY22" fmla="*/ 73556 h 166582"/>
              <a:gd name="connsiteX23" fmla="*/ 137016 w 173072"/>
              <a:gd name="connsiteY23" fmla="*/ 61297 h 166582"/>
              <a:gd name="connsiteX24" fmla="*/ 137016 w 173072"/>
              <a:gd name="connsiteY24" fmla="*/ 61297 h 166582"/>
              <a:gd name="connsiteX25" fmla="*/ 137016 w 173072"/>
              <a:gd name="connsiteY25" fmla="*/ 49037 h 166582"/>
              <a:gd name="connsiteX26" fmla="*/ 116824 w 173072"/>
              <a:gd name="connsiteY26" fmla="*/ 49037 h 166582"/>
              <a:gd name="connsiteX27" fmla="*/ 116824 w 173072"/>
              <a:gd name="connsiteY27" fmla="*/ 61297 h 166582"/>
              <a:gd name="connsiteX28" fmla="*/ 137016 w 173072"/>
              <a:gd name="connsiteY28" fmla="*/ 129804 h 166582"/>
              <a:gd name="connsiteX29" fmla="*/ 149275 w 173072"/>
              <a:gd name="connsiteY29" fmla="*/ 129804 h 166582"/>
              <a:gd name="connsiteX30" fmla="*/ 149275 w 173072"/>
              <a:gd name="connsiteY30" fmla="*/ 142064 h 166582"/>
              <a:gd name="connsiteX31" fmla="*/ 137016 w 173072"/>
              <a:gd name="connsiteY31" fmla="*/ 142064 h 166582"/>
              <a:gd name="connsiteX32" fmla="*/ 137016 w 173072"/>
              <a:gd name="connsiteY32" fmla="*/ 129804 h 166582"/>
              <a:gd name="connsiteX33" fmla="*/ 124756 w 173072"/>
              <a:gd name="connsiteY33" fmla="*/ 129804 h 166582"/>
              <a:gd name="connsiteX34" fmla="*/ 124756 w 173072"/>
              <a:gd name="connsiteY34" fmla="*/ 101680 h 166582"/>
              <a:gd name="connsiteX35" fmla="*/ 137016 w 173072"/>
              <a:gd name="connsiteY35" fmla="*/ 101680 h 166582"/>
              <a:gd name="connsiteX36" fmla="*/ 137016 w 173072"/>
              <a:gd name="connsiteY36" fmla="*/ 129804 h 166582"/>
              <a:gd name="connsiteX37" fmla="*/ 137016 w 173072"/>
              <a:gd name="connsiteY37" fmla="*/ 142064 h 166582"/>
              <a:gd name="connsiteX38" fmla="*/ 113218 w 173072"/>
              <a:gd name="connsiteY38" fmla="*/ 142064 h 166582"/>
              <a:gd name="connsiteX39" fmla="*/ 113218 w 173072"/>
              <a:gd name="connsiteY39" fmla="*/ 154323 h 166582"/>
              <a:gd name="connsiteX40" fmla="*/ 137016 w 173072"/>
              <a:gd name="connsiteY40" fmla="*/ 154323 h 166582"/>
              <a:gd name="connsiteX41" fmla="*/ 137016 w 173072"/>
              <a:gd name="connsiteY41" fmla="*/ 142064 h 166582"/>
              <a:gd name="connsiteX42" fmla="*/ 36057 w 173072"/>
              <a:gd name="connsiteY42" fmla="*/ 154323 h 166582"/>
              <a:gd name="connsiteX43" fmla="*/ 36057 w 173072"/>
              <a:gd name="connsiteY43" fmla="*/ 142064 h 166582"/>
              <a:gd name="connsiteX44" fmla="*/ 59854 w 173072"/>
              <a:gd name="connsiteY44" fmla="*/ 142064 h 166582"/>
              <a:gd name="connsiteX45" fmla="*/ 59854 w 173072"/>
              <a:gd name="connsiteY45" fmla="*/ 154323 h 166582"/>
              <a:gd name="connsiteX46" fmla="*/ 36057 w 173072"/>
              <a:gd name="connsiteY46" fmla="*/ 154323 h 166582"/>
              <a:gd name="connsiteX47" fmla="*/ 112497 w 173072"/>
              <a:gd name="connsiteY47" fmla="*/ 154323 h 166582"/>
              <a:gd name="connsiteX48" fmla="*/ 59854 w 173072"/>
              <a:gd name="connsiteY48" fmla="*/ 154323 h 166582"/>
              <a:gd name="connsiteX49" fmla="*/ 59854 w 173072"/>
              <a:gd name="connsiteY49" fmla="*/ 166582 h 166582"/>
              <a:gd name="connsiteX50" fmla="*/ 112497 w 173072"/>
              <a:gd name="connsiteY50" fmla="*/ 166582 h 166582"/>
              <a:gd name="connsiteX51" fmla="*/ 112497 w 173072"/>
              <a:gd name="connsiteY51" fmla="*/ 154323 h 166582"/>
              <a:gd name="connsiteX52" fmla="*/ 60575 w 173072"/>
              <a:gd name="connsiteY52" fmla="*/ 129804 h 166582"/>
              <a:gd name="connsiteX53" fmla="*/ 113218 w 173072"/>
              <a:gd name="connsiteY53" fmla="*/ 129804 h 166582"/>
              <a:gd name="connsiteX54" fmla="*/ 113218 w 173072"/>
              <a:gd name="connsiteY54" fmla="*/ 142064 h 166582"/>
              <a:gd name="connsiteX55" fmla="*/ 60575 w 173072"/>
              <a:gd name="connsiteY55" fmla="*/ 142064 h 166582"/>
              <a:gd name="connsiteX56" fmla="*/ 60575 w 173072"/>
              <a:gd name="connsiteY56" fmla="*/ 129804 h 166582"/>
              <a:gd name="connsiteX57" fmla="*/ 36778 w 173072"/>
              <a:gd name="connsiteY57" fmla="*/ 129804 h 166582"/>
              <a:gd name="connsiteX58" fmla="*/ 36778 w 173072"/>
              <a:gd name="connsiteY58" fmla="*/ 142064 h 166582"/>
              <a:gd name="connsiteX59" fmla="*/ 24518 w 173072"/>
              <a:gd name="connsiteY59" fmla="*/ 142064 h 166582"/>
              <a:gd name="connsiteX60" fmla="*/ 24518 w 173072"/>
              <a:gd name="connsiteY60" fmla="*/ 129804 h 166582"/>
              <a:gd name="connsiteX61" fmla="*/ 12259 w 173072"/>
              <a:gd name="connsiteY61" fmla="*/ 129804 h 166582"/>
              <a:gd name="connsiteX62" fmla="*/ 12259 w 173072"/>
              <a:gd name="connsiteY62" fmla="*/ 106007 h 166582"/>
              <a:gd name="connsiteX63" fmla="*/ 24518 w 173072"/>
              <a:gd name="connsiteY63" fmla="*/ 106007 h 166582"/>
              <a:gd name="connsiteX64" fmla="*/ 24518 w 173072"/>
              <a:gd name="connsiteY64" fmla="*/ 53364 h 166582"/>
              <a:gd name="connsiteX65" fmla="*/ 36778 w 173072"/>
              <a:gd name="connsiteY65" fmla="*/ 53364 h 166582"/>
              <a:gd name="connsiteX66" fmla="*/ 36778 w 173072"/>
              <a:gd name="connsiteY66" fmla="*/ 106007 h 166582"/>
              <a:gd name="connsiteX67" fmla="*/ 24518 w 173072"/>
              <a:gd name="connsiteY67" fmla="*/ 106007 h 166582"/>
              <a:gd name="connsiteX68" fmla="*/ 24518 w 173072"/>
              <a:gd name="connsiteY68" fmla="*/ 129804 h 166582"/>
              <a:gd name="connsiteX69" fmla="*/ 36778 w 173072"/>
              <a:gd name="connsiteY69" fmla="*/ 129804 h 166582"/>
              <a:gd name="connsiteX70" fmla="*/ 36778 w 173072"/>
              <a:gd name="connsiteY70" fmla="*/ 117545 h 166582"/>
              <a:gd name="connsiteX71" fmla="*/ 60575 w 173072"/>
              <a:gd name="connsiteY71" fmla="*/ 117545 h 166582"/>
              <a:gd name="connsiteX72" fmla="*/ 60575 w 173072"/>
              <a:gd name="connsiteY72" fmla="*/ 129804 h 166582"/>
              <a:gd name="connsiteX73" fmla="*/ 124756 w 173072"/>
              <a:gd name="connsiteY73" fmla="*/ 117545 h 166582"/>
              <a:gd name="connsiteX74" fmla="*/ 124756 w 173072"/>
              <a:gd name="connsiteY74" fmla="*/ 129804 h 166582"/>
              <a:gd name="connsiteX75" fmla="*/ 112497 w 173072"/>
              <a:gd name="connsiteY75" fmla="*/ 129804 h 166582"/>
              <a:gd name="connsiteX76" fmla="*/ 112497 w 173072"/>
              <a:gd name="connsiteY76" fmla="*/ 117545 h 166582"/>
              <a:gd name="connsiteX77" fmla="*/ 124756 w 173072"/>
              <a:gd name="connsiteY77" fmla="*/ 117545 h 166582"/>
              <a:gd name="connsiteX78" fmla="*/ 48316 w 173072"/>
              <a:gd name="connsiteY78" fmla="*/ 106007 h 166582"/>
              <a:gd name="connsiteX79" fmla="*/ 48316 w 173072"/>
              <a:gd name="connsiteY79" fmla="*/ 118266 h 166582"/>
              <a:gd name="connsiteX80" fmla="*/ 36057 w 173072"/>
              <a:gd name="connsiteY80" fmla="*/ 118266 h 166582"/>
              <a:gd name="connsiteX81" fmla="*/ 36057 w 173072"/>
              <a:gd name="connsiteY81" fmla="*/ 106007 h 166582"/>
              <a:gd name="connsiteX82" fmla="*/ 48316 w 173072"/>
              <a:gd name="connsiteY82" fmla="*/ 106007 h 166582"/>
              <a:gd name="connsiteX83" fmla="*/ 137016 w 173072"/>
              <a:gd name="connsiteY83" fmla="*/ 33172 h 166582"/>
              <a:gd name="connsiteX84" fmla="*/ 149275 w 173072"/>
              <a:gd name="connsiteY84" fmla="*/ 33172 h 166582"/>
              <a:gd name="connsiteX85" fmla="*/ 149275 w 173072"/>
              <a:gd name="connsiteY85" fmla="*/ 45432 h 166582"/>
              <a:gd name="connsiteX86" fmla="*/ 137016 w 173072"/>
              <a:gd name="connsiteY86" fmla="*/ 45432 h 166582"/>
              <a:gd name="connsiteX87" fmla="*/ 137016 w 173072"/>
              <a:gd name="connsiteY87" fmla="*/ 33172 h 166582"/>
              <a:gd name="connsiteX88" fmla="*/ 160813 w 173072"/>
              <a:gd name="connsiteY88" fmla="*/ 20913 h 166582"/>
              <a:gd name="connsiteX89" fmla="*/ 148554 w 173072"/>
              <a:gd name="connsiteY89" fmla="*/ 20913 h 166582"/>
              <a:gd name="connsiteX90" fmla="*/ 148554 w 173072"/>
              <a:gd name="connsiteY90" fmla="*/ 33172 h 166582"/>
              <a:gd name="connsiteX91" fmla="*/ 160813 w 173072"/>
              <a:gd name="connsiteY91" fmla="*/ 33172 h 166582"/>
              <a:gd name="connsiteX92" fmla="*/ 160813 w 173072"/>
              <a:gd name="connsiteY92" fmla="*/ 20913 h 166582"/>
              <a:gd name="connsiteX93" fmla="*/ 160813 w 173072"/>
              <a:gd name="connsiteY93" fmla="*/ 45432 h 166582"/>
              <a:gd name="connsiteX94" fmla="*/ 148554 w 173072"/>
              <a:gd name="connsiteY94" fmla="*/ 45432 h 166582"/>
              <a:gd name="connsiteX95" fmla="*/ 148554 w 173072"/>
              <a:gd name="connsiteY95" fmla="*/ 73556 h 166582"/>
              <a:gd name="connsiteX96" fmla="*/ 160813 w 173072"/>
              <a:gd name="connsiteY96" fmla="*/ 73556 h 166582"/>
              <a:gd name="connsiteX97" fmla="*/ 160813 w 173072"/>
              <a:gd name="connsiteY97" fmla="*/ 101680 h 166582"/>
              <a:gd name="connsiteX98" fmla="*/ 173073 w 173072"/>
              <a:gd name="connsiteY98" fmla="*/ 101680 h 166582"/>
              <a:gd name="connsiteX99" fmla="*/ 173073 w 173072"/>
              <a:gd name="connsiteY99" fmla="*/ 73556 h 166582"/>
              <a:gd name="connsiteX100" fmla="*/ 160813 w 173072"/>
              <a:gd name="connsiteY100" fmla="*/ 73556 h 166582"/>
              <a:gd name="connsiteX101" fmla="*/ 160813 w 173072"/>
              <a:gd name="connsiteY101" fmla="*/ 45432 h 166582"/>
              <a:gd name="connsiteX102" fmla="*/ 160813 w 173072"/>
              <a:gd name="connsiteY102" fmla="*/ 101680 h 166582"/>
              <a:gd name="connsiteX103" fmla="*/ 148554 w 173072"/>
              <a:gd name="connsiteY103" fmla="*/ 101680 h 166582"/>
              <a:gd name="connsiteX104" fmla="*/ 148554 w 173072"/>
              <a:gd name="connsiteY104" fmla="*/ 129804 h 166582"/>
              <a:gd name="connsiteX105" fmla="*/ 160813 w 173072"/>
              <a:gd name="connsiteY105" fmla="*/ 129804 h 166582"/>
              <a:gd name="connsiteX106" fmla="*/ 160813 w 173072"/>
              <a:gd name="connsiteY106" fmla="*/ 101680 h 166582"/>
              <a:gd name="connsiteX107" fmla="*/ 12259 w 173072"/>
              <a:gd name="connsiteY107" fmla="*/ 53364 h 166582"/>
              <a:gd name="connsiteX108" fmla="*/ 0 w 173072"/>
              <a:gd name="connsiteY108" fmla="*/ 53364 h 166582"/>
              <a:gd name="connsiteX109" fmla="*/ 0 w 173072"/>
              <a:gd name="connsiteY109" fmla="*/ 106007 h 166582"/>
              <a:gd name="connsiteX110" fmla="*/ 12259 w 173072"/>
              <a:gd name="connsiteY110" fmla="*/ 106007 h 166582"/>
              <a:gd name="connsiteX111" fmla="*/ 12259 w 173072"/>
              <a:gd name="connsiteY111" fmla="*/ 53364 h 166582"/>
              <a:gd name="connsiteX112" fmla="*/ 12259 w 173072"/>
              <a:gd name="connsiteY112" fmla="*/ 37499 h 166582"/>
              <a:gd name="connsiteX113" fmla="*/ 24518 w 173072"/>
              <a:gd name="connsiteY113" fmla="*/ 37499 h 166582"/>
              <a:gd name="connsiteX114" fmla="*/ 24518 w 173072"/>
              <a:gd name="connsiteY114" fmla="*/ 53364 h 166582"/>
              <a:gd name="connsiteX115" fmla="*/ 12259 w 173072"/>
              <a:gd name="connsiteY115" fmla="*/ 53364 h 166582"/>
              <a:gd name="connsiteX116" fmla="*/ 12259 w 173072"/>
              <a:gd name="connsiteY116" fmla="*/ 37499 h 166582"/>
              <a:gd name="connsiteX117" fmla="*/ 23797 w 173072"/>
              <a:gd name="connsiteY117" fmla="*/ 25240 h 166582"/>
              <a:gd name="connsiteX118" fmla="*/ 36057 w 173072"/>
              <a:gd name="connsiteY118" fmla="*/ 25240 h 166582"/>
              <a:gd name="connsiteX119" fmla="*/ 36057 w 173072"/>
              <a:gd name="connsiteY119" fmla="*/ 37499 h 166582"/>
              <a:gd name="connsiteX120" fmla="*/ 23797 w 173072"/>
              <a:gd name="connsiteY120" fmla="*/ 37499 h 166582"/>
              <a:gd name="connsiteX121" fmla="*/ 23797 w 173072"/>
              <a:gd name="connsiteY121" fmla="*/ 25240 h 166582"/>
              <a:gd name="connsiteX122" fmla="*/ 48316 w 173072"/>
              <a:gd name="connsiteY122" fmla="*/ 37499 h 166582"/>
              <a:gd name="connsiteX123" fmla="*/ 36057 w 173072"/>
              <a:gd name="connsiteY123" fmla="*/ 37499 h 166582"/>
              <a:gd name="connsiteX124" fmla="*/ 36057 w 173072"/>
              <a:gd name="connsiteY124" fmla="*/ 53364 h 166582"/>
              <a:gd name="connsiteX125" fmla="*/ 48316 w 173072"/>
              <a:gd name="connsiteY125" fmla="*/ 53364 h 166582"/>
              <a:gd name="connsiteX126" fmla="*/ 48316 w 173072"/>
              <a:gd name="connsiteY126" fmla="*/ 37499 h 166582"/>
              <a:gd name="connsiteX127" fmla="*/ 148554 w 173072"/>
              <a:gd name="connsiteY127" fmla="*/ 73556 h 166582"/>
              <a:gd name="connsiteX128" fmla="*/ 136294 w 173072"/>
              <a:gd name="connsiteY128" fmla="*/ 73556 h 166582"/>
              <a:gd name="connsiteX129" fmla="*/ 136294 w 173072"/>
              <a:gd name="connsiteY129" fmla="*/ 101680 h 166582"/>
              <a:gd name="connsiteX130" fmla="*/ 148554 w 173072"/>
              <a:gd name="connsiteY130" fmla="*/ 101680 h 166582"/>
              <a:gd name="connsiteX131" fmla="*/ 148554 w 173072"/>
              <a:gd name="connsiteY131" fmla="*/ 73556 h 16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Lst>
            <a:rect l="l" t="t" r="r" b="b"/>
            <a:pathLst>
              <a:path w="173072" h="166582">
                <a:moveTo>
                  <a:pt x="96632" y="721"/>
                </a:moveTo>
                <a:lnTo>
                  <a:pt x="84373" y="721"/>
                </a:lnTo>
                <a:lnTo>
                  <a:pt x="84373" y="85094"/>
                </a:lnTo>
                <a:lnTo>
                  <a:pt x="104565" y="85094"/>
                </a:lnTo>
                <a:lnTo>
                  <a:pt x="104565" y="72835"/>
                </a:lnTo>
                <a:lnTo>
                  <a:pt x="96632" y="72835"/>
                </a:lnTo>
                <a:lnTo>
                  <a:pt x="96632" y="12259"/>
                </a:lnTo>
                <a:lnTo>
                  <a:pt x="160813" y="12259"/>
                </a:lnTo>
                <a:lnTo>
                  <a:pt x="160813" y="20192"/>
                </a:lnTo>
                <a:lnTo>
                  <a:pt x="173073" y="20192"/>
                </a:lnTo>
                <a:lnTo>
                  <a:pt x="173073" y="12259"/>
                </a:lnTo>
                <a:lnTo>
                  <a:pt x="173073" y="12259"/>
                </a:lnTo>
                <a:lnTo>
                  <a:pt x="173073" y="0"/>
                </a:lnTo>
                <a:lnTo>
                  <a:pt x="96632" y="0"/>
                </a:lnTo>
                <a:lnTo>
                  <a:pt x="96632" y="721"/>
                </a:lnTo>
                <a:close/>
                <a:moveTo>
                  <a:pt x="116824" y="61297"/>
                </a:moveTo>
                <a:lnTo>
                  <a:pt x="104565" y="61297"/>
                </a:lnTo>
                <a:lnTo>
                  <a:pt x="104565" y="73556"/>
                </a:lnTo>
                <a:lnTo>
                  <a:pt x="116824" y="73556"/>
                </a:lnTo>
                <a:lnTo>
                  <a:pt x="116824" y="61297"/>
                </a:lnTo>
                <a:lnTo>
                  <a:pt x="124756" y="61297"/>
                </a:lnTo>
                <a:lnTo>
                  <a:pt x="124756" y="73556"/>
                </a:lnTo>
                <a:lnTo>
                  <a:pt x="137016" y="73556"/>
                </a:lnTo>
                <a:lnTo>
                  <a:pt x="137016" y="61297"/>
                </a:lnTo>
                <a:lnTo>
                  <a:pt x="137016" y="61297"/>
                </a:lnTo>
                <a:lnTo>
                  <a:pt x="137016" y="49037"/>
                </a:lnTo>
                <a:lnTo>
                  <a:pt x="116824" y="49037"/>
                </a:lnTo>
                <a:lnTo>
                  <a:pt x="116824" y="61297"/>
                </a:lnTo>
                <a:close/>
                <a:moveTo>
                  <a:pt x="137016" y="129804"/>
                </a:moveTo>
                <a:lnTo>
                  <a:pt x="149275" y="129804"/>
                </a:lnTo>
                <a:lnTo>
                  <a:pt x="149275" y="142064"/>
                </a:lnTo>
                <a:lnTo>
                  <a:pt x="137016" y="142064"/>
                </a:lnTo>
                <a:lnTo>
                  <a:pt x="137016" y="129804"/>
                </a:lnTo>
                <a:lnTo>
                  <a:pt x="124756" y="129804"/>
                </a:lnTo>
                <a:lnTo>
                  <a:pt x="124756" y="101680"/>
                </a:lnTo>
                <a:lnTo>
                  <a:pt x="137016" y="101680"/>
                </a:lnTo>
                <a:lnTo>
                  <a:pt x="137016" y="129804"/>
                </a:lnTo>
                <a:close/>
                <a:moveTo>
                  <a:pt x="137016" y="142064"/>
                </a:moveTo>
                <a:lnTo>
                  <a:pt x="113218" y="142064"/>
                </a:lnTo>
                <a:lnTo>
                  <a:pt x="113218" y="154323"/>
                </a:lnTo>
                <a:lnTo>
                  <a:pt x="137016" y="154323"/>
                </a:lnTo>
                <a:lnTo>
                  <a:pt x="137016" y="142064"/>
                </a:lnTo>
                <a:close/>
                <a:moveTo>
                  <a:pt x="36057" y="154323"/>
                </a:moveTo>
                <a:lnTo>
                  <a:pt x="36057" y="142064"/>
                </a:lnTo>
                <a:lnTo>
                  <a:pt x="59854" y="142064"/>
                </a:lnTo>
                <a:lnTo>
                  <a:pt x="59854" y="154323"/>
                </a:lnTo>
                <a:lnTo>
                  <a:pt x="36057" y="154323"/>
                </a:lnTo>
                <a:close/>
                <a:moveTo>
                  <a:pt x="112497" y="154323"/>
                </a:moveTo>
                <a:lnTo>
                  <a:pt x="59854" y="154323"/>
                </a:lnTo>
                <a:lnTo>
                  <a:pt x="59854" y="166582"/>
                </a:lnTo>
                <a:lnTo>
                  <a:pt x="112497" y="166582"/>
                </a:lnTo>
                <a:lnTo>
                  <a:pt x="112497" y="154323"/>
                </a:lnTo>
                <a:close/>
                <a:moveTo>
                  <a:pt x="60575" y="129804"/>
                </a:moveTo>
                <a:lnTo>
                  <a:pt x="113218" y="129804"/>
                </a:lnTo>
                <a:lnTo>
                  <a:pt x="113218" y="142064"/>
                </a:lnTo>
                <a:lnTo>
                  <a:pt x="60575" y="142064"/>
                </a:lnTo>
                <a:lnTo>
                  <a:pt x="60575" y="129804"/>
                </a:lnTo>
                <a:lnTo>
                  <a:pt x="36778" y="129804"/>
                </a:lnTo>
                <a:lnTo>
                  <a:pt x="36778" y="142064"/>
                </a:lnTo>
                <a:lnTo>
                  <a:pt x="24518" y="142064"/>
                </a:lnTo>
                <a:lnTo>
                  <a:pt x="24518" y="129804"/>
                </a:lnTo>
                <a:lnTo>
                  <a:pt x="12259" y="129804"/>
                </a:lnTo>
                <a:lnTo>
                  <a:pt x="12259" y="106007"/>
                </a:lnTo>
                <a:lnTo>
                  <a:pt x="24518" y="106007"/>
                </a:lnTo>
                <a:lnTo>
                  <a:pt x="24518" y="53364"/>
                </a:lnTo>
                <a:lnTo>
                  <a:pt x="36778" y="53364"/>
                </a:lnTo>
                <a:lnTo>
                  <a:pt x="36778" y="106007"/>
                </a:lnTo>
                <a:lnTo>
                  <a:pt x="24518" y="106007"/>
                </a:lnTo>
                <a:lnTo>
                  <a:pt x="24518" y="129804"/>
                </a:lnTo>
                <a:lnTo>
                  <a:pt x="36778" y="129804"/>
                </a:lnTo>
                <a:lnTo>
                  <a:pt x="36778" y="117545"/>
                </a:lnTo>
                <a:lnTo>
                  <a:pt x="60575" y="117545"/>
                </a:lnTo>
                <a:lnTo>
                  <a:pt x="60575" y="129804"/>
                </a:lnTo>
                <a:close/>
                <a:moveTo>
                  <a:pt x="124756" y="117545"/>
                </a:moveTo>
                <a:lnTo>
                  <a:pt x="124756" y="129804"/>
                </a:lnTo>
                <a:lnTo>
                  <a:pt x="112497" y="129804"/>
                </a:lnTo>
                <a:lnTo>
                  <a:pt x="112497" y="117545"/>
                </a:lnTo>
                <a:lnTo>
                  <a:pt x="124756" y="117545"/>
                </a:lnTo>
                <a:close/>
                <a:moveTo>
                  <a:pt x="48316" y="106007"/>
                </a:moveTo>
                <a:lnTo>
                  <a:pt x="48316" y="118266"/>
                </a:lnTo>
                <a:lnTo>
                  <a:pt x="36057" y="118266"/>
                </a:lnTo>
                <a:lnTo>
                  <a:pt x="36057" y="106007"/>
                </a:lnTo>
                <a:lnTo>
                  <a:pt x="48316" y="106007"/>
                </a:lnTo>
                <a:close/>
                <a:moveTo>
                  <a:pt x="137016" y="33172"/>
                </a:moveTo>
                <a:lnTo>
                  <a:pt x="149275" y="33172"/>
                </a:lnTo>
                <a:lnTo>
                  <a:pt x="149275" y="45432"/>
                </a:lnTo>
                <a:lnTo>
                  <a:pt x="137016" y="45432"/>
                </a:lnTo>
                <a:lnTo>
                  <a:pt x="137016" y="33172"/>
                </a:lnTo>
                <a:close/>
                <a:moveTo>
                  <a:pt x="160813" y="20913"/>
                </a:moveTo>
                <a:lnTo>
                  <a:pt x="148554" y="20913"/>
                </a:lnTo>
                <a:lnTo>
                  <a:pt x="148554" y="33172"/>
                </a:lnTo>
                <a:lnTo>
                  <a:pt x="160813" y="33172"/>
                </a:lnTo>
                <a:lnTo>
                  <a:pt x="160813" y="20913"/>
                </a:lnTo>
                <a:close/>
                <a:moveTo>
                  <a:pt x="160813" y="45432"/>
                </a:moveTo>
                <a:lnTo>
                  <a:pt x="148554" y="45432"/>
                </a:lnTo>
                <a:lnTo>
                  <a:pt x="148554" y="73556"/>
                </a:lnTo>
                <a:lnTo>
                  <a:pt x="160813" y="73556"/>
                </a:lnTo>
                <a:lnTo>
                  <a:pt x="160813" y="101680"/>
                </a:lnTo>
                <a:lnTo>
                  <a:pt x="173073" y="101680"/>
                </a:lnTo>
                <a:lnTo>
                  <a:pt x="173073" y="73556"/>
                </a:lnTo>
                <a:lnTo>
                  <a:pt x="160813" y="73556"/>
                </a:lnTo>
                <a:lnTo>
                  <a:pt x="160813" y="45432"/>
                </a:lnTo>
                <a:close/>
                <a:moveTo>
                  <a:pt x="160813" y="101680"/>
                </a:moveTo>
                <a:lnTo>
                  <a:pt x="148554" y="101680"/>
                </a:lnTo>
                <a:lnTo>
                  <a:pt x="148554" y="129804"/>
                </a:lnTo>
                <a:lnTo>
                  <a:pt x="160813" y="129804"/>
                </a:lnTo>
                <a:lnTo>
                  <a:pt x="160813" y="101680"/>
                </a:lnTo>
                <a:close/>
                <a:moveTo>
                  <a:pt x="12259" y="53364"/>
                </a:moveTo>
                <a:lnTo>
                  <a:pt x="0" y="53364"/>
                </a:lnTo>
                <a:lnTo>
                  <a:pt x="0" y="106007"/>
                </a:lnTo>
                <a:lnTo>
                  <a:pt x="12259" y="106007"/>
                </a:lnTo>
                <a:lnTo>
                  <a:pt x="12259" y="53364"/>
                </a:lnTo>
                <a:close/>
                <a:moveTo>
                  <a:pt x="12259" y="37499"/>
                </a:moveTo>
                <a:lnTo>
                  <a:pt x="24518" y="37499"/>
                </a:lnTo>
                <a:lnTo>
                  <a:pt x="24518" y="53364"/>
                </a:lnTo>
                <a:lnTo>
                  <a:pt x="12259" y="53364"/>
                </a:lnTo>
                <a:lnTo>
                  <a:pt x="12259" y="37499"/>
                </a:lnTo>
                <a:close/>
                <a:moveTo>
                  <a:pt x="23797" y="25240"/>
                </a:moveTo>
                <a:lnTo>
                  <a:pt x="36057" y="25240"/>
                </a:lnTo>
                <a:lnTo>
                  <a:pt x="36057" y="37499"/>
                </a:lnTo>
                <a:lnTo>
                  <a:pt x="23797" y="37499"/>
                </a:lnTo>
                <a:lnTo>
                  <a:pt x="23797" y="25240"/>
                </a:lnTo>
                <a:close/>
                <a:moveTo>
                  <a:pt x="48316" y="37499"/>
                </a:moveTo>
                <a:lnTo>
                  <a:pt x="36057" y="37499"/>
                </a:lnTo>
                <a:lnTo>
                  <a:pt x="36057" y="53364"/>
                </a:lnTo>
                <a:lnTo>
                  <a:pt x="48316" y="53364"/>
                </a:lnTo>
                <a:lnTo>
                  <a:pt x="48316" y="37499"/>
                </a:lnTo>
                <a:close/>
                <a:moveTo>
                  <a:pt x="148554" y="73556"/>
                </a:moveTo>
                <a:lnTo>
                  <a:pt x="136294" y="73556"/>
                </a:lnTo>
                <a:lnTo>
                  <a:pt x="136294" y="101680"/>
                </a:lnTo>
                <a:lnTo>
                  <a:pt x="148554" y="101680"/>
                </a:lnTo>
                <a:lnTo>
                  <a:pt x="148554" y="73556"/>
                </a:lnTo>
                <a:close/>
              </a:path>
            </a:pathLst>
          </a:custGeom>
          <a:solidFill>
            <a:srgbClr val="000000"/>
          </a:solidFill>
          <a:ln w="0" cap="flat">
            <a:noFill/>
            <a:prstDash val="solid"/>
            <a:miter/>
          </a:ln>
        </p:spPr>
        <p:txBody>
          <a:bodyPr rtlCol="0" anchor="ctr"/>
          <a:lstStyle/>
          <a:p>
            <a:endParaRPr lang="it-IT"/>
          </a:p>
        </p:txBody>
      </p:sp>
      <p:sp>
        <p:nvSpPr>
          <p:cNvPr id="62" name="Figura a mano libera: forma 61">
            <a:extLst>
              <a:ext uri="{FF2B5EF4-FFF2-40B4-BE49-F238E27FC236}">
                <a16:creationId xmlns:a16="http://schemas.microsoft.com/office/drawing/2014/main" id="{7C07885D-6EC3-673B-B7E1-6290CAF6D99B}"/>
              </a:ext>
            </a:extLst>
          </p:cNvPr>
          <p:cNvSpPr/>
          <p:nvPr/>
        </p:nvSpPr>
        <p:spPr>
          <a:xfrm>
            <a:off x="9438088" y="3481642"/>
            <a:ext cx="173072" cy="186053"/>
          </a:xfrm>
          <a:custGeom>
            <a:avLst/>
            <a:gdLst>
              <a:gd name="connsiteX0" fmla="*/ 173073 w 173072"/>
              <a:gd name="connsiteY0" fmla="*/ 58412 h 186053"/>
              <a:gd name="connsiteX1" fmla="*/ 173073 w 173072"/>
              <a:gd name="connsiteY1" fmla="*/ 81488 h 186053"/>
              <a:gd name="connsiteX2" fmla="*/ 161534 w 173072"/>
              <a:gd name="connsiteY2" fmla="*/ 81488 h 186053"/>
              <a:gd name="connsiteX3" fmla="*/ 161534 w 173072"/>
              <a:gd name="connsiteY3" fmla="*/ 69950 h 186053"/>
              <a:gd name="connsiteX4" fmla="*/ 115382 w 173072"/>
              <a:gd name="connsiteY4" fmla="*/ 69950 h 186053"/>
              <a:gd name="connsiteX5" fmla="*/ 115382 w 173072"/>
              <a:gd name="connsiteY5" fmla="*/ 58412 h 186053"/>
              <a:gd name="connsiteX6" fmla="*/ 173073 w 173072"/>
              <a:gd name="connsiteY6" fmla="*/ 58412 h 186053"/>
              <a:gd name="connsiteX7" fmla="*/ 138458 w 173072"/>
              <a:gd name="connsiteY7" fmla="*/ 174515 h 186053"/>
              <a:gd name="connsiteX8" fmla="*/ 138458 w 173072"/>
              <a:gd name="connsiteY8" fmla="*/ 186053 h 186053"/>
              <a:gd name="connsiteX9" fmla="*/ 173073 w 173072"/>
              <a:gd name="connsiteY9" fmla="*/ 186053 h 186053"/>
              <a:gd name="connsiteX10" fmla="*/ 173073 w 173072"/>
              <a:gd name="connsiteY10" fmla="*/ 162977 h 186053"/>
              <a:gd name="connsiteX11" fmla="*/ 161534 w 173072"/>
              <a:gd name="connsiteY11" fmla="*/ 162977 h 186053"/>
              <a:gd name="connsiteX12" fmla="*/ 161534 w 173072"/>
              <a:gd name="connsiteY12" fmla="*/ 174515 h 186053"/>
              <a:gd name="connsiteX13" fmla="*/ 138458 w 173072"/>
              <a:gd name="connsiteY13" fmla="*/ 174515 h 186053"/>
              <a:gd name="connsiteX14" fmla="*/ 149996 w 173072"/>
              <a:gd name="connsiteY14" fmla="*/ 162977 h 186053"/>
              <a:gd name="connsiteX15" fmla="*/ 161534 w 173072"/>
              <a:gd name="connsiteY15" fmla="*/ 162977 h 186053"/>
              <a:gd name="connsiteX16" fmla="*/ 161534 w 173072"/>
              <a:gd name="connsiteY16" fmla="*/ 139900 h 186053"/>
              <a:gd name="connsiteX17" fmla="*/ 149996 w 173072"/>
              <a:gd name="connsiteY17" fmla="*/ 139900 h 186053"/>
              <a:gd name="connsiteX18" fmla="*/ 149996 w 173072"/>
              <a:gd name="connsiteY18" fmla="*/ 162977 h 186053"/>
              <a:gd name="connsiteX19" fmla="*/ 149996 w 173072"/>
              <a:gd name="connsiteY19" fmla="*/ 93026 h 186053"/>
              <a:gd name="connsiteX20" fmla="*/ 161534 w 173072"/>
              <a:gd name="connsiteY20" fmla="*/ 93026 h 186053"/>
              <a:gd name="connsiteX21" fmla="*/ 161534 w 173072"/>
              <a:gd name="connsiteY21" fmla="*/ 81488 h 186053"/>
              <a:gd name="connsiteX22" fmla="*/ 149996 w 173072"/>
              <a:gd name="connsiteY22" fmla="*/ 81488 h 186053"/>
              <a:gd name="connsiteX23" fmla="*/ 149996 w 173072"/>
              <a:gd name="connsiteY23" fmla="*/ 93026 h 186053"/>
              <a:gd name="connsiteX24" fmla="*/ 138458 w 173072"/>
              <a:gd name="connsiteY24" fmla="*/ 139900 h 186053"/>
              <a:gd name="connsiteX25" fmla="*/ 149996 w 173072"/>
              <a:gd name="connsiteY25" fmla="*/ 139900 h 186053"/>
              <a:gd name="connsiteX26" fmla="*/ 149996 w 173072"/>
              <a:gd name="connsiteY26" fmla="*/ 116824 h 186053"/>
              <a:gd name="connsiteX27" fmla="*/ 138458 w 173072"/>
              <a:gd name="connsiteY27" fmla="*/ 116824 h 186053"/>
              <a:gd name="connsiteX28" fmla="*/ 138458 w 173072"/>
              <a:gd name="connsiteY28" fmla="*/ 139900 h 186053"/>
              <a:gd name="connsiteX29" fmla="*/ 138458 w 173072"/>
              <a:gd name="connsiteY29" fmla="*/ 104565 h 186053"/>
              <a:gd name="connsiteX30" fmla="*/ 149996 w 173072"/>
              <a:gd name="connsiteY30" fmla="*/ 104565 h 186053"/>
              <a:gd name="connsiteX31" fmla="*/ 149996 w 173072"/>
              <a:gd name="connsiteY31" fmla="*/ 93026 h 186053"/>
              <a:gd name="connsiteX32" fmla="*/ 138458 w 173072"/>
              <a:gd name="connsiteY32" fmla="*/ 93026 h 186053"/>
              <a:gd name="connsiteX33" fmla="*/ 138458 w 173072"/>
              <a:gd name="connsiteY33" fmla="*/ 104565 h 186053"/>
              <a:gd name="connsiteX34" fmla="*/ 115382 w 173072"/>
              <a:gd name="connsiteY34" fmla="*/ 162977 h 186053"/>
              <a:gd name="connsiteX35" fmla="*/ 115382 w 173072"/>
              <a:gd name="connsiteY35" fmla="*/ 174515 h 186053"/>
              <a:gd name="connsiteX36" fmla="*/ 138458 w 173072"/>
              <a:gd name="connsiteY36" fmla="*/ 174515 h 186053"/>
              <a:gd name="connsiteX37" fmla="*/ 138458 w 173072"/>
              <a:gd name="connsiteY37" fmla="*/ 162977 h 186053"/>
              <a:gd name="connsiteX38" fmla="*/ 115382 w 173072"/>
              <a:gd name="connsiteY38" fmla="*/ 162977 h 186053"/>
              <a:gd name="connsiteX39" fmla="*/ 126920 w 173072"/>
              <a:gd name="connsiteY39" fmla="*/ 116103 h 186053"/>
              <a:gd name="connsiteX40" fmla="*/ 138458 w 173072"/>
              <a:gd name="connsiteY40" fmla="*/ 116103 h 186053"/>
              <a:gd name="connsiteX41" fmla="*/ 138458 w 173072"/>
              <a:gd name="connsiteY41" fmla="*/ 104565 h 186053"/>
              <a:gd name="connsiteX42" fmla="*/ 126920 w 173072"/>
              <a:gd name="connsiteY42" fmla="*/ 104565 h 186053"/>
              <a:gd name="connsiteX43" fmla="*/ 126920 w 173072"/>
              <a:gd name="connsiteY43" fmla="*/ 116103 h 186053"/>
              <a:gd name="connsiteX44" fmla="*/ 92305 w 173072"/>
              <a:gd name="connsiteY44" fmla="*/ 151438 h 186053"/>
              <a:gd name="connsiteX45" fmla="*/ 92305 w 173072"/>
              <a:gd name="connsiteY45" fmla="*/ 162977 h 186053"/>
              <a:gd name="connsiteX46" fmla="*/ 115382 w 173072"/>
              <a:gd name="connsiteY46" fmla="*/ 162977 h 186053"/>
              <a:gd name="connsiteX47" fmla="*/ 115382 w 173072"/>
              <a:gd name="connsiteY47" fmla="*/ 151438 h 186053"/>
              <a:gd name="connsiteX48" fmla="*/ 92305 w 173072"/>
              <a:gd name="connsiteY48" fmla="*/ 151438 h 186053"/>
              <a:gd name="connsiteX49" fmla="*/ 103843 w 173072"/>
              <a:gd name="connsiteY49" fmla="*/ 58412 h 186053"/>
              <a:gd name="connsiteX50" fmla="*/ 115382 w 173072"/>
              <a:gd name="connsiteY50" fmla="*/ 58412 h 186053"/>
              <a:gd name="connsiteX51" fmla="*/ 115382 w 173072"/>
              <a:gd name="connsiteY51" fmla="*/ 35336 h 186053"/>
              <a:gd name="connsiteX52" fmla="*/ 103843 w 173072"/>
              <a:gd name="connsiteY52" fmla="*/ 35336 h 186053"/>
              <a:gd name="connsiteX53" fmla="*/ 103843 w 173072"/>
              <a:gd name="connsiteY53" fmla="*/ 58412 h 186053"/>
              <a:gd name="connsiteX54" fmla="*/ 92305 w 173072"/>
              <a:gd name="connsiteY54" fmla="*/ 35336 h 186053"/>
              <a:gd name="connsiteX55" fmla="*/ 103843 w 173072"/>
              <a:gd name="connsiteY55" fmla="*/ 35336 h 186053"/>
              <a:gd name="connsiteX56" fmla="*/ 103843 w 173072"/>
              <a:gd name="connsiteY56" fmla="*/ 12259 h 186053"/>
              <a:gd name="connsiteX57" fmla="*/ 92305 w 173072"/>
              <a:gd name="connsiteY57" fmla="*/ 12259 h 186053"/>
              <a:gd name="connsiteX58" fmla="*/ 92305 w 173072"/>
              <a:gd name="connsiteY58" fmla="*/ 35336 h 186053"/>
              <a:gd name="connsiteX59" fmla="*/ 80767 w 173072"/>
              <a:gd name="connsiteY59" fmla="*/ 139900 h 186053"/>
              <a:gd name="connsiteX60" fmla="*/ 80767 w 173072"/>
              <a:gd name="connsiteY60" fmla="*/ 151438 h 186053"/>
              <a:gd name="connsiteX61" fmla="*/ 92305 w 173072"/>
              <a:gd name="connsiteY61" fmla="*/ 151438 h 186053"/>
              <a:gd name="connsiteX62" fmla="*/ 92305 w 173072"/>
              <a:gd name="connsiteY62" fmla="*/ 139900 h 186053"/>
              <a:gd name="connsiteX63" fmla="*/ 80767 w 173072"/>
              <a:gd name="connsiteY63" fmla="*/ 139900 h 186053"/>
              <a:gd name="connsiteX64" fmla="*/ 92305 w 173072"/>
              <a:gd name="connsiteY64" fmla="*/ 0 h 186053"/>
              <a:gd name="connsiteX65" fmla="*/ 80767 w 173072"/>
              <a:gd name="connsiteY65" fmla="*/ 0 h 186053"/>
              <a:gd name="connsiteX66" fmla="*/ 80767 w 173072"/>
              <a:gd name="connsiteY66" fmla="*/ 11538 h 186053"/>
              <a:gd name="connsiteX67" fmla="*/ 92305 w 173072"/>
              <a:gd name="connsiteY67" fmla="*/ 11538 h 186053"/>
              <a:gd name="connsiteX68" fmla="*/ 92305 w 173072"/>
              <a:gd name="connsiteY68" fmla="*/ 0 h 186053"/>
              <a:gd name="connsiteX69" fmla="*/ 80767 w 173072"/>
              <a:gd name="connsiteY69" fmla="*/ 12259 h 186053"/>
              <a:gd name="connsiteX70" fmla="*/ 69229 w 173072"/>
              <a:gd name="connsiteY70" fmla="*/ 12259 h 186053"/>
              <a:gd name="connsiteX71" fmla="*/ 69229 w 173072"/>
              <a:gd name="connsiteY71" fmla="*/ 35336 h 186053"/>
              <a:gd name="connsiteX72" fmla="*/ 80767 w 173072"/>
              <a:gd name="connsiteY72" fmla="*/ 35336 h 186053"/>
              <a:gd name="connsiteX73" fmla="*/ 80767 w 173072"/>
              <a:gd name="connsiteY73" fmla="*/ 12259 h 186053"/>
              <a:gd name="connsiteX74" fmla="*/ 57691 w 173072"/>
              <a:gd name="connsiteY74" fmla="*/ 151438 h 186053"/>
              <a:gd name="connsiteX75" fmla="*/ 57691 w 173072"/>
              <a:gd name="connsiteY75" fmla="*/ 162977 h 186053"/>
              <a:gd name="connsiteX76" fmla="*/ 80767 w 173072"/>
              <a:gd name="connsiteY76" fmla="*/ 162977 h 186053"/>
              <a:gd name="connsiteX77" fmla="*/ 80767 w 173072"/>
              <a:gd name="connsiteY77" fmla="*/ 151438 h 186053"/>
              <a:gd name="connsiteX78" fmla="*/ 57691 w 173072"/>
              <a:gd name="connsiteY78" fmla="*/ 151438 h 186053"/>
              <a:gd name="connsiteX79" fmla="*/ 69229 w 173072"/>
              <a:gd name="connsiteY79" fmla="*/ 35336 h 186053"/>
              <a:gd name="connsiteX80" fmla="*/ 57691 w 173072"/>
              <a:gd name="connsiteY80" fmla="*/ 35336 h 186053"/>
              <a:gd name="connsiteX81" fmla="*/ 57691 w 173072"/>
              <a:gd name="connsiteY81" fmla="*/ 58412 h 186053"/>
              <a:gd name="connsiteX82" fmla="*/ 69229 w 173072"/>
              <a:gd name="connsiteY82" fmla="*/ 58412 h 186053"/>
              <a:gd name="connsiteX83" fmla="*/ 69229 w 173072"/>
              <a:gd name="connsiteY83" fmla="*/ 35336 h 186053"/>
              <a:gd name="connsiteX84" fmla="*/ 34614 w 173072"/>
              <a:gd name="connsiteY84" fmla="*/ 162977 h 186053"/>
              <a:gd name="connsiteX85" fmla="*/ 34614 w 173072"/>
              <a:gd name="connsiteY85" fmla="*/ 174515 h 186053"/>
              <a:gd name="connsiteX86" fmla="*/ 57691 w 173072"/>
              <a:gd name="connsiteY86" fmla="*/ 174515 h 186053"/>
              <a:gd name="connsiteX87" fmla="*/ 57691 w 173072"/>
              <a:gd name="connsiteY87" fmla="*/ 162977 h 186053"/>
              <a:gd name="connsiteX88" fmla="*/ 34614 w 173072"/>
              <a:gd name="connsiteY88" fmla="*/ 162977 h 186053"/>
              <a:gd name="connsiteX89" fmla="*/ 46152 w 173072"/>
              <a:gd name="connsiteY89" fmla="*/ 104565 h 186053"/>
              <a:gd name="connsiteX90" fmla="*/ 34614 w 173072"/>
              <a:gd name="connsiteY90" fmla="*/ 104565 h 186053"/>
              <a:gd name="connsiteX91" fmla="*/ 34614 w 173072"/>
              <a:gd name="connsiteY91" fmla="*/ 116103 h 186053"/>
              <a:gd name="connsiteX92" fmla="*/ 46152 w 173072"/>
              <a:gd name="connsiteY92" fmla="*/ 116103 h 186053"/>
              <a:gd name="connsiteX93" fmla="*/ 46152 w 173072"/>
              <a:gd name="connsiteY93" fmla="*/ 104565 h 186053"/>
              <a:gd name="connsiteX94" fmla="*/ 34614 w 173072"/>
              <a:gd name="connsiteY94" fmla="*/ 116103 h 186053"/>
              <a:gd name="connsiteX95" fmla="*/ 23076 w 173072"/>
              <a:gd name="connsiteY95" fmla="*/ 116103 h 186053"/>
              <a:gd name="connsiteX96" fmla="*/ 23076 w 173072"/>
              <a:gd name="connsiteY96" fmla="*/ 139179 h 186053"/>
              <a:gd name="connsiteX97" fmla="*/ 34614 w 173072"/>
              <a:gd name="connsiteY97" fmla="*/ 139179 h 186053"/>
              <a:gd name="connsiteX98" fmla="*/ 34614 w 173072"/>
              <a:gd name="connsiteY98" fmla="*/ 116103 h 186053"/>
              <a:gd name="connsiteX99" fmla="*/ 23076 w 173072"/>
              <a:gd name="connsiteY99" fmla="*/ 93026 h 186053"/>
              <a:gd name="connsiteX100" fmla="*/ 23076 w 173072"/>
              <a:gd name="connsiteY100" fmla="*/ 104565 h 186053"/>
              <a:gd name="connsiteX101" fmla="*/ 34614 w 173072"/>
              <a:gd name="connsiteY101" fmla="*/ 104565 h 186053"/>
              <a:gd name="connsiteX102" fmla="*/ 34614 w 173072"/>
              <a:gd name="connsiteY102" fmla="*/ 93026 h 186053"/>
              <a:gd name="connsiteX103" fmla="*/ 23076 w 173072"/>
              <a:gd name="connsiteY103" fmla="*/ 93026 h 186053"/>
              <a:gd name="connsiteX104" fmla="*/ 11538 w 173072"/>
              <a:gd name="connsiteY104" fmla="*/ 174515 h 186053"/>
              <a:gd name="connsiteX105" fmla="*/ 11538 w 173072"/>
              <a:gd name="connsiteY105" fmla="*/ 162977 h 186053"/>
              <a:gd name="connsiteX106" fmla="*/ 0 w 173072"/>
              <a:gd name="connsiteY106" fmla="*/ 162977 h 186053"/>
              <a:gd name="connsiteX107" fmla="*/ 0 w 173072"/>
              <a:gd name="connsiteY107" fmla="*/ 186053 h 186053"/>
              <a:gd name="connsiteX108" fmla="*/ 34614 w 173072"/>
              <a:gd name="connsiteY108" fmla="*/ 186053 h 186053"/>
              <a:gd name="connsiteX109" fmla="*/ 34614 w 173072"/>
              <a:gd name="connsiteY109" fmla="*/ 174515 h 186053"/>
              <a:gd name="connsiteX110" fmla="*/ 11538 w 173072"/>
              <a:gd name="connsiteY110" fmla="*/ 174515 h 186053"/>
              <a:gd name="connsiteX111" fmla="*/ 23076 w 173072"/>
              <a:gd name="connsiteY111" fmla="*/ 139900 h 186053"/>
              <a:gd name="connsiteX112" fmla="*/ 11538 w 173072"/>
              <a:gd name="connsiteY112" fmla="*/ 139900 h 186053"/>
              <a:gd name="connsiteX113" fmla="*/ 11538 w 173072"/>
              <a:gd name="connsiteY113" fmla="*/ 162977 h 186053"/>
              <a:gd name="connsiteX114" fmla="*/ 23076 w 173072"/>
              <a:gd name="connsiteY114" fmla="*/ 162977 h 186053"/>
              <a:gd name="connsiteX115" fmla="*/ 23076 w 173072"/>
              <a:gd name="connsiteY115" fmla="*/ 139900 h 186053"/>
              <a:gd name="connsiteX116" fmla="*/ 11538 w 173072"/>
              <a:gd name="connsiteY116" fmla="*/ 81488 h 186053"/>
              <a:gd name="connsiteX117" fmla="*/ 11538 w 173072"/>
              <a:gd name="connsiteY117" fmla="*/ 93026 h 186053"/>
              <a:gd name="connsiteX118" fmla="*/ 23076 w 173072"/>
              <a:gd name="connsiteY118" fmla="*/ 93026 h 186053"/>
              <a:gd name="connsiteX119" fmla="*/ 23076 w 173072"/>
              <a:gd name="connsiteY119" fmla="*/ 81488 h 186053"/>
              <a:gd name="connsiteX120" fmla="*/ 11538 w 173072"/>
              <a:gd name="connsiteY120" fmla="*/ 81488 h 186053"/>
              <a:gd name="connsiteX121" fmla="*/ 57691 w 173072"/>
              <a:gd name="connsiteY121" fmla="*/ 69950 h 186053"/>
              <a:gd name="connsiteX122" fmla="*/ 57691 w 173072"/>
              <a:gd name="connsiteY122" fmla="*/ 58412 h 186053"/>
              <a:gd name="connsiteX123" fmla="*/ 0 w 173072"/>
              <a:gd name="connsiteY123" fmla="*/ 58412 h 186053"/>
              <a:gd name="connsiteX124" fmla="*/ 0 w 173072"/>
              <a:gd name="connsiteY124" fmla="*/ 81488 h 186053"/>
              <a:gd name="connsiteX125" fmla="*/ 11538 w 173072"/>
              <a:gd name="connsiteY125" fmla="*/ 81488 h 186053"/>
              <a:gd name="connsiteX126" fmla="*/ 11538 w 173072"/>
              <a:gd name="connsiteY126" fmla="*/ 69950 h 186053"/>
              <a:gd name="connsiteX127" fmla="*/ 57691 w 173072"/>
              <a:gd name="connsiteY127" fmla="*/ 69950 h 18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73072" h="186053">
                <a:moveTo>
                  <a:pt x="173073" y="58412"/>
                </a:moveTo>
                <a:lnTo>
                  <a:pt x="173073" y="81488"/>
                </a:lnTo>
                <a:lnTo>
                  <a:pt x="161534" y="81488"/>
                </a:lnTo>
                <a:lnTo>
                  <a:pt x="161534" y="69950"/>
                </a:lnTo>
                <a:lnTo>
                  <a:pt x="115382" y="69950"/>
                </a:lnTo>
                <a:lnTo>
                  <a:pt x="115382" y="58412"/>
                </a:lnTo>
                <a:lnTo>
                  <a:pt x="173073" y="58412"/>
                </a:lnTo>
                <a:close/>
                <a:moveTo>
                  <a:pt x="138458" y="174515"/>
                </a:moveTo>
                <a:lnTo>
                  <a:pt x="138458" y="186053"/>
                </a:lnTo>
                <a:lnTo>
                  <a:pt x="173073" y="186053"/>
                </a:lnTo>
                <a:lnTo>
                  <a:pt x="173073" y="162977"/>
                </a:lnTo>
                <a:lnTo>
                  <a:pt x="161534" y="162977"/>
                </a:lnTo>
                <a:lnTo>
                  <a:pt x="161534" y="174515"/>
                </a:lnTo>
                <a:lnTo>
                  <a:pt x="138458" y="174515"/>
                </a:lnTo>
                <a:close/>
                <a:moveTo>
                  <a:pt x="149996" y="162977"/>
                </a:moveTo>
                <a:lnTo>
                  <a:pt x="161534" y="162977"/>
                </a:lnTo>
                <a:lnTo>
                  <a:pt x="161534" y="139900"/>
                </a:lnTo>
                <a:lnTo>
                  <a:pt x="149996" y="139900"/>
                </a:lnTo>
                <a:lnTo>
                  <a:pt x="149996" y="162977"/>
                </a:lnTo>
                <a:close/>
                <a:moveTo>
                  <a:pt x="149996" y="93026"/>
                </a:moveTo>
                <a:lnTo>
                  <a:pt x="161534" y="93026"/>
                </a:lnTo>
                <a:lnTo>
                  <a:pt x="161534" y="81488"/>
                </a:lnTo>
                <a:lnTo>
                  <a:pt x="149996" y="81488"/>
                </a:lnTo>
                <a:lnTo>
                  <a:pt x="149996" y="93026"/>
                </a:lnTo>
                <a:close/>
                <a:moveTo>
                  <a:pt x="138458" y="139900"/>
                </a:moveTo>
                <a:lnTo>
                  <a:pt x="149996" y="139900"/>
                </a:lnTo>
                <a:lnTo>
                  <a:pt x="149996" y="116824"/>
                </a:lnTo>
                <a:lnTo>
                  <a:pt x="138458" y="116824"/>
                </a:lnTo>
                <a:lnTo>
                  <a:pt x="138458" y="139900"/>
                </a:lnTo>
                <a:close/>
                <a:moveTo>
                  <a:pt x="138458" y="104565"/>
                </a:moveTo>
                <a:lnTo>
                  <a:pt x="149996" y="104565"/>
                </a:lnTo>
                <a:lnTo>
                  <a:pt x="149996" y="93026"/>
                </a:lnTo>
                <a:lnTo>
                  <a:pt x="138458" y="93026"/>
                </a:lnTo>
                <a:lnTo>
                  <a:pt x="138458" y="104565"/>
                </a:lnTo>
                <a:close/>
                <a:moveTo>
                  <a:pt x="115382" y="162977"/>
                </a:moveTo>
                <a:lnTo>
                  <a:pt x="115382" y="174515"/>
                </a:lnTo>
                <a:lnTo>
                  <a:pt x="138458" y="174515"/>
                </a:lnTo>
                <a:lnTo>
                  <a:pt x="138458" y="162977"/>
                </a:lnTo>
                <a:lnTo>
                  <a:pt x="115382" y="162977"/>
                </a:lnTo>
                <a:close/>
                <a:moveTo>
                  <a:pt x="126920" y="116103"/>
                </a:moveTo>
                <a:lnTo>
                  <a:pt x="138458" y="116103"/>
                </a:lnTo>
                <a:lnTo>
                  <a:pt x="138458" y="104565"/>
                </a:lnTo>
                <a:lnTo>
                  <a:pt x="126920" y="104565"/>
                </a:lnTo>
                <a:lnTo>
                  <a:pt x="126920" y="116103"/>
                </a:lnTo>
                <a:close/>
                <a:moveTo>
                  <a:pt x="92305" y="151438"/>
                </a:moveTo>
                <a:lnTo>
                  <a:pt x="92305" y="162977"/>
                </a:lnTo>
                <a:lnTo>
                  <a:pt x="115382" y="162977"/>
                </a:lnTo>
                <a:lnTo>
                  <a:pt x="115382" y="151438"/>
                </a:lnTo>
                <a:lnTo>
                  <a:pt x="92305" y="151438"/>
                </a:lnTo>
                <a:close/>
                <a:moveTo>
                  <a:pt x="103843" y="58412"/>
                </a:moveTo>
                <a:lnTo>
                  <a:pt x="115382" y="58412"/>
                </a:lnTo>
                <a:lnTo>
                  <a:pt x="115382" y="35336"/>
                </a:lnTo>
                <a:lnTo>
                  <a:pt x="103843" y="35336"/>
                </a:lnTo>
                <a:lnTo>
                  <a:pt x="103843" y="58412"/>
                </a:lnTo>
                <a:close/>
                <a:moveTo>
                  <a:pt x="92305" y="35336"/>
                </a:moveTo>
                <a:lnTo>
                  <a:pt x="103843" y="35336"/>
                </a:lnTo>
                <a:lnTo>
                  <a:pt x="103843" y="12259"/>
                </a:lnTo>
                <a:lnTo>
                  <a:pt x="92305" y="12259"/>
                </a:lnTo>
                <a:lnTo>
                  <a:pt x="92305" y="35336"/>
                </a:lnTo>
                <a:close/>
                <a:moveTo>
                  <a:pt x="80767" y="139900"/>
                </a:moveTo>
                <a:lnTo>
                  <a:pt x="80767" y="151438"/>
                </a:lnTo>
                <a:lnTo>
                  <a:pt x="92305" y="151438"/>
                </a:lnTo>
                <a:lnTo>
                  <a:pt x="92305" y="139900"/>
                </a:lnTo>
                <a:lnTo>
                  <a:pt x="80767" y="139900"/>
                </a:lnTo>
                <a:close/>
                <a:moveTo>
                  <a:pt x="92305" y="0"/>
                </a:moveTo>
                <a:lnTo>
                  <a:pt x="80767" y="0"/>
                </a:lnTo>
                <a:lnTo>
                  <a:pt x="80767" y="11538"/>
                </a:lnTo>
                <a:lnTo>
                  <a:pt x="92305" y="11538"/>
                </a:lnTo>
                <a:lnTo>
                  <a:pt x="92305" y="0"/>
                </a:lnTo>
                <a:close/>
                <a:moveTo>
                  <a:pt x="80767" y="12259"/>
                </a:moveTo>
                <a:lnTo>
                  <a:pt x="69229" y="12259"/>
                </a:lnTo>
                <a:lnTo>
                  <a:pt x="69229" y="35336"/>
                </a:lnTo>
                <a:lnTo>
                  <a:pt x="80767" y="35336"/>
                </a:lnTo>
                <a:lnTo>
                  <a:pt x="80767" y="12259"/>
                </a:lnTo>
                <a:close/>
                <a:moveTo>
                  <a:pt x="57691" y="151438"/>
                </a:moveTo>
                <a:lnTo>
                  <a:pt x="57691" y="162977"/>
                </a:lnTo>
                <a:lnTo>
                  <a:pt x="80767" y="162977"/>
                </a:lnTo>
                <a:lnTo>
                  <a:pt x="80767" y="151438"/>
                </a:lnTo>
                <a:lnTo>
                  <a:pt x="57691" y="151438"/>
                </a:lnTo>
                <a:close/>
                <a:moveTo>
                  <a:pt x="69229" y="35336"/>
                </a:moveTo>
                <a:lnTo>
                  <a:pt x="57691" y="35336"/>
                </a:lnTo>
                <a:lnTo>
                  <a:pt x="57691" y="58412"/>
                </a:lnTo>
                <a:lnTo>
                  <a:pt x="69229" y="58412"/>
                </a:lnTo>
                <a:lnTo>
                  <a:pt x="69229" y="35336"/>
                </a:lnTo>
                <a:close/>
                <a:moveTo>
                  <a:pt x="34614" y="162977"/>
                </a:moveTo>
                <a:lnTo>
                  <a:pt x="34614" y="174515"/>
                </a:lnTo>
                <a:lnTo>
                  <a:pt x="57691" y="174515"/>
                </a:lnTo>
                <a:lnTo>
                  <a:pt x="57691" y="162977"/>
                </a:lnTo>
                <a:lnTo>
                  <a:pt x="34614" y="162977"/>
                </a:lnTo>
                <a:close/>
                <a:moveTo>
                  <a:pt x="46152" y="104565"/>
                </a:moveTo>
                <a:lnTo>
                  <a:pt x="34614" y="104565"/>
                </a:lnTo>
                <a:lnTo>
                  <a:pt x="34614" y="116103"/>
                </a:lnTo>
                <a:lnTo>
                  <a:pt x="46152" y="116103"/>
                </a:lnTo>
                <a:lnTo>
                  <a:pt x="46152" y="104565"/>
                </a:lnTo>
                <a:close/>
                <a:moveTo>
                  <a:pt x="34614" y="116103"/>
                </a:moveTo>
                <a:lnTo>
                  <a:pt x="23076" y="116103"/>
                </a:lnTo>
                <a:lnTo>
                  <a:pt x="23076" y="139179"/>
                </a:lnTo>
                <a:lnTo>
                  <a:pt x="34614" y="139179"/>
                </a:lnTo>
                <a:lnTo>
                  <a:pt x="34614" y="116103"/>
                </a:lnTo>
                <a:close/>
                <a:moveTo>
                  <a:pt x="23076" y="93026"/>
                </a:moveTo>
                <a:lnTo>
                  <a:pt x="23076" y="104565"/>
                </a:lnTo>
                <a:lnTo>
                  <a:pt x="34614" y="104565"/>
                </a:lnTo>
                <a:lnTo>
                  <a:pt x="34614" y="93026"/>
                </a:lnTo>
                <a:lnTo>
                  <a:pt x="23076" y="93026"/>
                </a:lnTo>
                <a:close/>
                <a:moveTo>
                  <a:pt x="11538" y="174515"/>
                </a:moveTo>
                <a:lnTo>
                  <a:pt x="11538" y="162977"/>
                </a:lnTo>
                <a:lnTo>
                  <a:pt x="0" y="162977"/>
                </a:lnTo>
                <a:lnTo>
                  <a:pt x="0" y="186053"/>
                </a:lnTo>
                <a:lnTo>
                  <a:pt x="34614" y="186053"/>
                </a:lnTo>
                <a:lnTo>
                  <a:pt x="34614" y="174515"/>
                </a:lnTo>
                <a:lnTo>
                  <a:pt x="11538" y="174515"/>
                </a:lnTo>
                <a:close/>
                <a:moveTo>
                  <a:pt x="23076" y="139900"/>
                </a:moveTo>
                <a:lnTo>
                  <a:pt x="11538" y="139900"/>
                </a:lnTo>
                <a:lnTo>
                  <a:pt x="11538" y="162977"/>
                </a:lnTo>
                <a:lnTo>
                  <a:pt x="23076" y="162977"/>
                </a:lnTo>
                <a:lnTo>
                  <a:pt x="23076" y="139900"/>
                </a:lnTo>
                <a:close/>
                <a:moveTo>
                  <a:pt x="11538" y="81488"/>
                </a:moveTo>
                <a:lnTo>
                  <a:pt x="11538" y="93026"/>
                </a:lnTo>
                <a:lnTo>
                  <a:pt x="23076" y="93026"/>
                </a:lnTo>
                <a:lnTo>
                  <a:pt x="23076" y="81488"/>
                </a:lnTo>
                <a:lnTo>
                  <a:pt x="11538" y="81488"/>
                </a:lnTo>
                <a:close/>
                <a:moveTo>
                  <a:pt x="57691" y="69950"/>
                </a:moveTo>
                <a:lnTo>
                  <a:pt x="57691" y="58412"/>
                </a:lnTo>
                <a:lnTo>
                  <a:pt x="0" y="58412"/>
                </a:lnTo>
                <a:lnTo>
                  <a:pt x="0" y="81488"/>
                </a:lnTo>
                <a:lnTo>
                  <a:pt x="11538" y="81488"/>
                </a:lnTo>
                <a:lnTo>
                  <a:pt x="11538" y="69950"/>
                </a:lnTo>
                <a:lnTo>
                  <a:pt x="57691" y="69950"/>
                </a:lnTo>
                <a:close/>
              </a:path>
            </a:pathLst>
          </a:custGeom>
          <a:solidFill>
            <a:srgbClr val="000000"/>
          </a:solidFill>
          <a:ln w="0" cap="flat">
            <a:noFill/>
            <a:prstDash val="solid"/>
            <a:miter/>
          </a:ln>
        </p:spPr>
        <p:txBody>
          <a:bodyPr rtlCol="0" anchor="ctr"/>
          <a:lstStyle/>
          <a:p>
            <a:r>
              <a:rPr lang="it-IT" dirty="0"/>
              <a:t> </a:t>
            </a:r>
          </a:p>
        </p:txBody>
      </p:sp>
      <p:grpSp>
        <p:nvGrpSpPr>
          <p:cNvPr id="63" name="Elemento grafico 13">
            <a:extLst>
              <a:ext uri="{FF2B5EF4-FFF2-40B4-BE49-F238E27FC236}">
                <a16:creationId xmlns:a16="http://schemas.microsoft.com/office/drawing/2014/main" id="{C5DB9374-C17A-EFC3-6A8F-37A943F78E03}"/>
              </a:ext>
            </a:extLst>
          </p:cNvPr>
          <p:cNvGrpSpPr/>
          <p:nvPr/>
        </p:nvGrpSpPr>
        <p:grpSpPr>
          <a:xfrm>
            <a:off x="9765959" y="3487772"/>
            <a:ext cx="173793" cy="173793"/>
            <a:chOff x="8279598" y="831469"/>
            <a:chExt cx="173793" cy="173793"/>
          </a:xfrm>
          <a:solidFill>
            <a:srgbClr val="000000"/>
          </a:solidFill>
        </p:grpSpPr>
        <p:sp>
          <p:nvSpPr>
            <p:cNvPr id="64" name="Figura a mano libera: forma 63">
              <a:extLst>
                <a:ext uri="{FF2B5EF4-FFF2-40B4-BE49-F238E27FC236}">
                  <a16:creationId xmlns:a16="http://schemas.microsoft.com/office/drawing/2014/main" id="{71DC16A9-F7A2-04A8-78BA-E393DA6F5C5C}"/>
                </a:ext>
              </a:extLst>
            </p:cNvPr>
            <p:cNvSpPr/>
            <p:nvPr/>
          </p:nvSpPr>
          <p:spPr>
            <a:xfrm>
              <a:off x="8395701" y="870410"/>
              <a:ext cx="19470" cy="19470"/>
            </a:xfrm>
            <a:custGeom>
              <a:avLst/>
              <a:gdLst>
                <a:gd name="connsiteX0" fmla="*/ 0 w 19470"/>
                <a:gd name="connsiteY0" fmla="*/ 0 h 19470"/>
                <a:gd name="connsiteX1" fmla="*/ 0 w 19470"/>
                <a:gd name="connsiteY1" fmla="*/ 19471 h 19470"/>
                <a:gd name="connsiteX2" fmla="*/ 19470 w 19470"/>
                <a:gd name="connsiteY2" fmla="*/ 19471 h 19470"/>
                <a:gd name="connsiteX3" fmla="*/ 19470 w 19470"/>
                <a:gd name="connsiteY3" fmla="*/ 0 h 19470"/>
                <a:gd name="connsiteX4" fmla="*/ 0 w 19470"/>
                <a:gd name="connsiteY4" fmla="*/ 0 h 19470"/>
                <a:gd name="connsiteX5" fmla="*/ 0 w 19470"/>
                <a:gd name="connsiteY5" fmla="*/ 0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70" h="19470">
                  <a:moveTo>
                    <a:pt x="0" y="0"/>
                  </a:moveTo>
                  <a:lnTo>
                    <a:pt x="0" y="19471"/>
                  </a:lnTo>
                  <a:lnTo>
                    <a:pt x="19470" y="19471"/>
                  </a:lnTo>
                  <a:lnTo>
                    <a:pt x="19470" y="0"/>
                  </a:lnTo>
                  <a:lnTo>
                    <a:pt x="0" y="0"/>
                  </a:lnTo>
                  <a:lnTo>
                    <a:pt x="0" y="0"/>
                  </a:lnTo>
                  <a:close/>
                </a:path>
              </a:pathLst>
            </a:custGeom>
            <a:solidFill>
              <a:srgbClr val="000000"/>
            </a:solidFill>
            <a:ln w="0" cap="flat">
              <a:noFill/>
              <a:prstDash val="solid"/>
              <a:miter/>
            </a:ln>
          </p:spPr>
          <p:txBody>
            <a:bodyPr rtlCol="0" anchor="ctr"/>
            <a:lstStyle/>
            <a:p>
              <a:endParaRPr lang="it-IT"/>
            </a:p>
          </p:txBody>
        </p:sp>
        <p:sp>
          <p:nvSpPr>
            <p:cNvPr id="65" name="Figura a mano libera: forma 64">
              <a:extLst>
                <a:ext uri="{FF2B5EF4-FFF2-40B4-BE49-F238E27FC236}">
                  <a16:creationId xmlns:a16="http://schemas.microsoft.com/office/drawing/2014/main" id="{ACAF1219-8BCF-DA0A-7384-39C28F0041EE}"/>
                </a:ext>
              </a:extLst>
            </p:cNvPr>
            <p:cNvSpPr/>
            <p:nvPr/>
          </p:nvSpPr>
          <p:spPr>
            <a:xfrm>
              <a:off x="8376230" y="850940"/>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solidFill>
              <a:srgbClr val="000000"/>
            </a:solidFill>
            <a:ln w="0" cap="flat">
              <a:noFill/>
              <a:prstDash val="solid"/>
              <a:miter/>
            </a:ln>
          </p:spPr>
          <p:txBody>
            <a:bodyPr rtlCol="0" anchor="ctr"/>
            <a:lstStyle/>
            <a:p>
              <a:endParaRPr lang="it-IT"/>
            </a:p>
          </p:txBody>
        </p:sp>
        <p:sp>
          <p:nvSpPr>
            <p:cNvPr id="66" name="Figura a mano libera: forma 65">
              <a:extLst>
                <a:ext uri="{FF2B5EF4-FFF2-40B4-BE49-F238E27FC236}">
                  <a16:creationId xmlns:a16="http://schemas.microsoft.com/office/drawing/2014/main" id="{AAF82AE8-8B44-F481-6204-235E3E996C1F}"/>
                </a:ext>
              </a:extLst>
            </p:cNvPr>
            <p:cNvSpPr/>
            <p:nvPr/>
          </p:nvSpPr>
          <p:spPr>
            <a:xfrm>
              <a:off x="8357480" y="831469"/>
              <a:ext cx="19470" cy="19470"/>
            </a:xfrm>
            <a:custGeom>
              <a:avLst/>
              <a:gdLst>
                <a:gd name="connsiteX0" fmla="*/ 0 w 19470"/>
                <a:gd name="connsiteY0" fmla="*/ 0 h 19470"/>
                <a:gd name="connsiteX1" fmla="*/ 0 w 19470"/>
                <a:gd name="connsiteY1" fmla="*/ 19471 h 19470"/>
                <a:gd name="connsiteX2" fmla="*/ 19471 w 19470"/>
                <a:gd name="connsiteY2" fmla="*/ 19471 h 19470"/>
                <a:gd name="connsiteX3" fmla="*/ 19471 w 19470"/>
                <a:gd name="connsiteY3" fmla="*/ 0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0" y="19471"/>
                  </a:lnTo>
                  <a:lnTo>
                    <a:pt x="19471" y="19471"/>
                  </a:lnTo>
                  <a:lnTo>
                    <a:pt x="19471" y="0"/>
                  </a:lnTo>
                  <a:lnTo>
                    <a:pt x="0" y="0"/>
                  </a:lnTo>
                  <a:close/>
                </a:path>
              </a:pathLst>
            </a:custGeom>
            <a:solidFill>
              <a:srgbClr val="000000"/>
            </a:solidFill>
            <a:ln w="0" cap="flat">
              <a:noFill/>
              <a:prstDash val="solid"/>
              <a:miter/>
            </a:ln>
          </p:spPr>
          <p:txBody>
            <a:bodyPr rtlCol="0" anchor="ctr"/>
            <a:lstStyle/>
            <a:p>
              <a:endParaRPr lang="it-IT"/>
            </a:p>
          </p:txBody>
        </p:sp>
        <p:sp>
          <p:nvSpPr>
            <p:cNvPr id="67" name="Figura a mano libera: forma 66">
              <a:extLst>
                <a:ext uri="{FF2B5EF4-FFF2-40B4-BE49-F238E27FC236}">
                  <a16:creationId xmlns:a16="http://schemas.microsoft.com/office/drawing/2014/main" id="{5D80C0C0-F32B-C694-98AD-E43AC4BE6739}"/>
                </a:ext>
              </a:extLst>
            </p:cNvPr>
            <p:cNvSpPr/>
            <p:nvPr/>
          </p:nvSpPr>
          <p:spPr>
            <a:xfrm>
              <a:off x="8279598" y="889160"/>
              <a:ext cx="173793" cy="58411"/>
            </a:xfrm>
            <a:custGeom>
              <a:avLst/>
              <a:gdLst>
                <a:gd name="connsiteX0" fmla="*/ 154323 w 173793"/>
                <a:gd name="connsiteY0" fmla="*/ 38941 h 58411"/>
                <a:gd name="connsiteX1" fmla="*/ 173794 w 173793"/>
                <a:gd name="connsiteY1" fmla="*/ 38941 h 58411"/>
                <a:gd name="connsiteX2" fmla="*/ 173794 w 173793"/>
                <a:gd name="connsiteY2" fmla="*/ 19471 h 58411"/>
                <a:gd name="connsiteX3" fmla="*/ 154323 w 173793"/>
                <a:gd name="connsiteY3" fmla="*/ 19471 h 58411"/>
                <a:gd name="connsiteX4" fmla="*/ 154323 w 173793"/>
                <a:gd name="connsiteY4" fmla="*/ 0 h 58411"/>
                <a:gd name="connsiteX5" fmla="*/ 134852 w 173793"/>
                <a:gd name="connsiteY5" fmla="*/ 0 h 58411"/>
                <a:gd name="connsiteX6" fmla="*/ 134852 w 173793"/>
                <a:gd name="connsiteY6" fmla="*/ 19471 h 58411"/>
                <a:gd name="connsiteX7" fmla="*/ 0 w 173793"/>
                <a:gd name="connsiteY7" fmla="*/ 19471 h 58411"/>
                <a:gd name="connsiteX8" fmla="*/ 0 w 173793"/>
                <a:gd name="connsiteY8" fmla="*/ 38941 h 58411"/>
                <a:gd name="connsiteX9" fmla="*/ 134852 w 173793"/>
                <a:gd name="connsiteY9" fmla="*/ 38941 h 58411"/>
                <a:gd name="connsiteX10" fmla="*/ 134852 w 173793"/>
                <a:gd name="connsiteY10" fmla="*/ 58412 h 58411"/>
                <a:gd name="connsiteX11" fmla="*/ 154323 w 173793"/>
                <a:gd name="connsiteY11" fmla="*/ 58412 h 58411"/>
                <a:gd name="connsiteX12" fmla="*/ 154323 w 173793"/>
                <a:gd name="connsiteY12" fmla="*/ 38941 h 5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3793" h="58411">
                  <a:moveTo>
                    <a:pt x="154323" y="38941"/>
                  </a:moveTo>
                  <a:lnTo>
                    <a:pt x="173794" y="38941"/>
                  </a:lnTo>
                  <a:lnTo>
                    <a:pt x="173794" y="19471"/>
                  </a:lnTo>
                  <a:lnTo>
                    <a:pt x="154323" y="19471"/>
                  </a:lnTo>
                  <a:lnTo>
                    <a:pt x="154323" y="0"/>
                  </a:lnTo>
                  <a:lnTo>
                    <a:pt x="134852" y="0"/>
                  </a:lnTo>
                  <a:lnTo>
                    <a:pt x="134852" y="19471"/>
                  </a:lnTo>
                  <a:lnTo>
                    <a:pt x="0" y="19471"/>
                  </a:lnTo>
                  <a:lnTo>
                    <a:pt x="0" y="38941"/>
                  </a:lnTo>
                  <a:lnTo>
                    <a:pt x="134852" y="38941"/>
                  </a:lnTo>
                  <a:lnTo>
                    <a:pt x="134852" y="58412"/>
                  </a:lnTo>
                  <a:lnTo>
                    <a:pt x="154323" y="58412"/>
                  </a:lnTo>
                  <a:lnTo>
                    <a:pt x="154323" y="38941"/>
                  </a:lnTo>
                  <a:close/>
                </a:path>
              </a:pathLst>
            </a:custGeom>
            <a:solidFill>
              <a:srgbClr val="000000"/>
            </a:solidFill>
            <a:ln w="0" cap="flat">
              <a:noFill/>
              <a:prstDash val="solid"/>
              <a:miter/>
            </a:ln>
          </p:spPr>
          <p:txBody>
            <a:bodyPr rtlCol="0" anchor="ctr"/>
            <a:lstStyle/>
            <a:p>
              <a:endParaRPr lang="it-IT"/>
            </a:p>
          </p:txBody>
        </p:sp>
        <p:sp>
          <p:nvSpPr>
            <p:cNvPr id="68" name="Figura a mano libera: forma 67">
              <a:extLst>
                <a:ext uri="{FF2B5EF4-FFF2-40B4-BE49-F238E27FC236}">
                  <a16:creationId xmlns:a16="http://schemas.microsoft.com/office/drawing/2014/main" id="{E0BE8DDD-ADD9-B8D4-0F1F-C8738D1F0BD6}"/>
                </a:ext>
              </a:extLst>
            </p:cNvPr>
            <p:cNvSpPr/>
            <p:nvPr/>
          </p:nvSpPr>
          <p:spPr>
            <a:xfrm>
              <a:off x="8395701" y="946851"/>
              <a:ext cx="19470" cy="19470"/>
            </a:xfrm>
            <a:custGeom>
              <a:avLst/>
              <a:gdLst>
                <a:gd name="connsiteX0" fmla="*/ 19470 w 19470"/>
                <a:gd name="connsiteY0" fmla="*/ 0 h 19470"/>
                <a:gd name="connsiteX1" fmla="*/ 0 w 19470"/>
                <a:gd name="connsiteY1" fmla="*/ 0 h 19470"/>
                <a:gd name="connsiteX2" fmla="*/ 0 w 19470"/>
                <a:gd name="connsiteY2" fmla="*/ 19471 h 19470"/>
                <a:gd name="connsiteX3" fmla="*/ 19470 w 19470"/>
                <a:gd name="connsiteY3" fmla="*/ 19471 h 19470"/>
                <a:gd name="connsiteX4" fmla="*/ 1947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0" y="0"/>
                  </a:moveTo>
                  <a:lnTo>
                    <a:pt x="0" y="0"/>
                  </a:lnTo>
                  <a:lnTo>
                    <a:pt x="0" y="19471"/>
                  </a:lnTo>
                  <a:lnTo>
                    <a:pt x="19470" y="19471"/>
                  </a:lnTo>
                  <a:lnTo>
                    <a:pt x="19470" y="0"/>
                  </a:lnTo>
                  <a:close/>
                </a:path>
              </a:pathLst>
            </a:custGeom>
            <a:solidFill>
              <a:srgbClr val="000000"/>
            </a:solidFill>
            <a:ln w="0" cap="flat">
              <a:noFill/>
              <a:prstDash val="solid"/>
              <a:miter/>
            </a:ln>
          </p:spPr>
          <p:txBody>
            <a:bodyPr rtlCol="0" anchor="ctr"/>
            <a:lstStyle/>
            <a:p>
              <a:endParaRPr lang="it-IT"/>
            </a:p>
          </p:txBody>
        </p:sp>
        <p:sp>
          <p:nvSpPr>
            <p:cNvPr id="69" name="Figura a mano libera: forma 68">
              <a:extLst>
                <a:ext uri="{FF2B5EF4-FFF2-40B4-BE49-F238E27FC236}">
                  <a16:creationId xmlns:a16="http://schemas.microsoft.com/office/drawing/2014/main" id="{8242A7D9-F560-BEAF-2634-330A2AA88BCC}"/>
                </a:ext>
              </a:extLst>
            </p:cNvPr>
            <p:cNvSpPr/>
            <p:nvPr/>
          </p:nvSpPr>
          <p:spPr>
            <a:xfrm>
              <a:off x="8376230" y="966321"/>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solidFill>
              <a:srgbClr val="000000"/>
            </a:solidFill>
            <a:ln w="0" cap="flat">
              <a:noFill/>
              <a:prstDash val="solid"/>
              <a:miter/>
            </a:ln>
          </p:spPr>
          <p:txBody>
            <a:bodyPr rtlCol="0" anchor="ctr"/>
            <a:lstStyle/>
            <a:p>
              <a:endParaRPr lang="it-IT"/>
            </a:p>
          </p:txBody>
        </p:sp>
        <p:sp>
          <p:nvSpPr>
            <p:cNvPr id="70" name="Figura a mano libera: forma 69">
              <a:extLst>
                <a:ext uri="{FF2B5EF4-FFF2-40B4-BE49-F238E27FC236}">
                  <a16:creationId xmlns:a16="http://schemas.microsoft.com/office/drawing/2014/main" id="{161C2FC3-4DDD-6C44-4FC1-7F336D343C90}"/>
                </a:ext>
              </a:extLst>
            </p:cNvPr>
            <p:cNvSpPr/>
            <p:nvPr/>
          </p:nvSpPr>
          <p:spPr>
            <a:xfrm>
              <a:off x="8356759" y="985792"/>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solidFill>
              <a:srgbClr val="000000"/>
            </a:solidFill>
            <a:ln w="0" cap="flat">
              <a:noFill/>
              <a:prstDash val="solid"/>
              <a:miter/>
            </a:ln>
          </p:spPr>
          <p:txBody>
            <a:bodyPr rtlCol="0" anchor="ctr"/>
            <a:lstStyle/>
            <a:p>
              <a:endParaRPr lang="it-IT"/>
            </a:p>
          </p:txBody>
        </p:sp>
      </p:grpSp>
      <p:grpSp>
        <p:nvGrpSpPr>
          <p:cNvPr id="71" name="Elemento grafico 13">
            <a:extLst>
              <a:ext uri="{FF2B5EF4-FFF2-40B4-BE49-F238E27FC236}">
                <a16:creationId xmlns:a16="http://schemas.microsoft.com/office/drawing/2014/main" id="{49D69EE1-1E5D-E572-DA84-2A7BBCBC130C}"/>
              </a:ext>
            </a:extLst>
          </p:cNvPr>
          <p:cNvGrpSpPr/>
          <p:nvPr/>
        </p:nvGrpSpPr>
        <p:grpSpPr>
          <a:xfrm>
            <a:off x="10094551" y="3487772"/>
            <a:ext cx="173072" cy="173793"/>
            <a:chOff x="8626464" y="831469"/>
            <a:chExt cx="173072" cy="173793"/>
          </a:xfrm>
          <a:solidFill>
            <a:srgbClr val="000000"/>
          </a:solidFill>
        </p:grpSpPr>
        <p:sp>
          <p:nvSpPr>
            <p:cNvPr id="72" name="Figura a mano libera: forma 71">
              <a:extLst>
                <a:ext uri="{FF2B5EF4-FFF2-40B4-BE49-F238E27FC236}">
                  <a16:creationId xmlns:a16="http://schemas.microsoft.com/office/drawing/2014/main" id="{1667086B-A38D-4F26-7288-CCDB911BCFB2}"/>
                </a:ext>
              </a:extLst>
            </p:cNvPr>
            <p:cNvSpPr/>
            <p:nvPr/>
          </p:nvSpPr>
          <p:spPr>
            <a:xfrm>
              <a:off x="8627185" y="831469"/>
              <a:ext cx="64181" cy="64181"/>
            </a:xfrm>
            <a:custGeom>
              <a:avLst/>
              <a:gdLst>
                <a:gd name="connsiteX0" fmla="*/ 64181 w 64181"/>
                <a:gd name="connsiteY0" fmla="*/ 0 h 64181"/>
                <a:gd name="connsiteX1" fmla="*/ 0 w 64181"/>
                <a:gd name="connsiteY1" fmla="*/ 0 h 64181"/>
                <a:gd name="connsiteX2" fmla="*/ 0 w 64181"/>
                <a:gd name="connsiteY2" fmla="*/ 64181 h 64181"/>
                <a:gd name="connsiteX3" fmla="*/ 64181 w 64181"/>
                <a:gd name="connsiteY3" fmla="*/ 64181 h 64181"/>
                <a:gd name="connsiteX4" fmla="*/ 64181 w 64181"/>
                <a:gd name="connsiteY4" fmla="*/ 0 h 64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81" h="64181">
                  <a:moveTo>
                    <a:pt x="64181" y="0"/>
                  </a:moveTo>
                  <a:lnTo>
                    <a:pt x="0" y="0"/>
                  </a:lnTo>
                  <a:lnTo>
                    <a:pt x="0" y="64181"/>
                  </a:lnTo>
                  <a:lnTo>
                    <a:pt x="64181" y="64181"/>
                  </a:lnTo>
                  <a:lnTo>
                    <a:pt x="64181" y="0"/>
                  </a:lnTo>
                  <a:close/>
                </a:path>
              </a:pathLst>
            </a:custGeom>
            <a:solidFill>
              <a:srgbClr val="000000"/>
            </a:solidFill>
            <a:ln w="0" cap="flat">
              <a:noFill/>
              <a:prstDash val="solid"/>
              <a:miter/>
            </a:ln>
          </p:spPr>
          <p:txBody>
            <a:bodyPr rtlCol="0" anchor="ctr"/>
            <a:lstStyle/>
            <a:p>
              <a:endParaRPr lang="it-IT"/>
            </a:p>
          </p:txBody>
        </p:sp>
        <p:sp>
          <p:nvSpPr>
            <p:cNvPr id="73" name="Figura a mano libera: forma 72">
              <a:extLst>
                <a:ext uri="{FF2B5EF4-FFF2-40B4-BE49-F238E27FC236}">
                  <a16:creationId xmlns:a16="http://schemas.microsoft.com/office/drawing/2014/main" id="{120137EC-D63C-C747-12CE-61CDE4528A95}"/>
                </a:ext>
              </a:extLst>
            </p:cNvPr>
            <p:cNvSpPr/>
            <p:nvPr/>
          </p:nvSpPr>
          <p:spPr>
            <a:xfrm>
              <a:off x="8731029" y="941082"/>
              <a:ext cx="64181" cy="64181"/>
            </a:xfrm>
            <a:custGeom>
              <a:avLst/>
              <a:gdLst>
                <a:gd name="connsiteX0" fmla="*/ 64181 w 64181"/>
                <a:gd name="connsiteY0" fmla="*/ 0 h 64181"/>
                <a:gd name="connsiteX1" fmla="*/ 0 w 64181"/>
                <a:gd name="connsiteY1" fmla="*/ 0 h 64181"/>
                <a:gd name="connsiteX2" fmla="*/ 0 w 64181"/>
                <a:gd name="connsiteY2" fmla="*/ 64181 h 64181"/>
                <a:gd name="connsiteX3" fmla="*/ 64181 w 64181"/>
                <a:gd name="connsiteY3" fmla="*/ 64181 h 64181"/>
                <a:gd name="connsiteX4" fmla="*/ 64181 w 64181"/>
                <a:gd name="connsiteY4" fmla="*/ 0 h 64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81" h="64181">
                  <a:moveTo>
                    <a:pt x="64181" y="0"/>
                  </a:moveTo>
                  <a:lnTo>
                    <a:pt x="0" y="0"/>
                  </a:lnTo>
                  <a:lnTo>
                    <a:pt x="0" y="64181"/>
                  </a:lnTo>
                  <a:lnTo>
                    <a:pt x="64181" y="64181"/>
                  </a:lnTo>
                  <a:lnTo>
                    <a:pt x="64181" y="0"/>
                  </a:lnTo>
                  <a:close/>
                </a:path>
              </a:pathLst>
            </a:custGeom>
            <a:solidFill>
              <a:srgbClr val="000000"/>
            </a:solidFill>
            <a:ln w="0" cap="flat">
              <a:noFill/>
              <a:prstDash val="solid"/>
              <a:miter/>
            </a:ln>
          </p:spPr>
          <p:txBody>
            <a:bodyPr rtlCol="0" anchor="ctr"/>
            <a:lstStyle/>
            <a:p>
              <a:endParaRPr lang="it-IT"/>
            </a:p>
          </p:txBody>
        </p:sp>
        <p:sp>
          <p:nvSpPr>
            <p:cNvPr id="74" name="Figura a mano libera: forma 73">
              <a:extLst>
                <a:ext uri="{FF2B5EF4-FFF2-40B4-BE49-F238E27FC236}">
                  <a16:creationId xmlns:a16="http://schemas.microsoft.com/office/drawing/2014/main" id="{F964576D-3933-FDE7-D535-728CBEA9D70A}"/>
                </a:ext>
              </a:extLst>
            </p:cNvPr>
            <p:cNvSpPr/>
            <p:nvPr/>
          </p:nvSpPr>
          <p:spPr>
            <a:xfrm>
              <a:off x="8626464" y="979302"/>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75" name="Figura a mano libera: forma 74">
              <a:extLst>
                <a:ext uri="{FF2B5EF4-FFF2-40B4-BE49-F238E27FC236}">
                  <a16:creationId xmlns:a16="http://schemas.microsoft.com/office/drawing/2014/main" id="{5DC544C5-696D-6666-A9DB-9E34406CACA2}"/>
                </a:ext>
              </a:extLst>
            </p:cNvPr>
            <p:cNvSpPr/>
            <p:nvPr/>
          </p:nvSpPr>
          <p:spPr>
            <a:xfrm>
              <a:off x="8648098" y="956946"/>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76" name="Figura a mano libera: forma 75">
              <a:extLst>
                <a:ext uri="{FF2B5EF4-FFF2-40B4-BE49-F238E27FC236}">
                  <a16:creationId xmlns:a16="http://schemas.microsoft.com/office/drawing/2014/main" id="{5968B4D2-DC85-81AE-5F99-0464A2AA20AF}"/>
                </a:ext>
              </a:extLst>
            </p:cNvPr>
            <p:cNvSpPr/>
            <p:nvPr/>
          </p:nvSpPr>
          <p:spPr>
            <a:xfrm>
              <a:off x="8670453" y="938197"/>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77" name="Figura a mano libera: forma 76">
              <a:extLst>
                <a:ext uri="{FF2B5EF4-FFF2-40B4-BE49-F238E27FC236}">
                  <a16:creationId xmlns:a16="http://schemas.microsoft.com/office/drawing/2014/main" id="{A065B066-22B7-C3C2-7E2A-D92481593A3F}"/>
                </a:ext>
              </a:extLst>
            </p:cNvPr>
            <p:cNvSpPr/>
            <p:nvPr/>
          </p:nvSpPr>
          <p:spPr>
            <a:xfrm>
              <a:off x="8692087" y="917284"/>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78" name="Figura a mano libera: forma 77">
              <a:extLst>
                <a:ext uri="{FF2B5EF4-FFF2-40B4-BE49-F238E27FC236}">
                  <a16:creationId xmlns:a16="http://schemas.microsoft.com/office/drawing/2014/main" id="{AF31A727-FECC-89FA-A13B-2A2E23F2ED96}"/>
                </a:ext>
              </a:extLst>
            </p:cNvPr>
            <p:cNvSpPr/>
            <p:nvPr/>
          </p:nvSpPr>
          <p:spPr>
            <a:xfrm>
              <a:off x="8713721" y="895650"/>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79" name="Figura a mano libera: forma 78">
              <a:extLst>
                <a:ext uri="{FF2B5EF4-FFF2-40B4-BE49-F238E27FC236}">
                  <a16:creationId xmlns:a16="http://schemas.microsoft.com/office/drawing/2014/main" id="{CE84C6FD-B1C6-58FE-3948-2ABE1287904D}"/>
                </a:ext>
              </a:extLst>
            </p:cNvPr>
            <p:cNvSpPr/>
            <p:nvPr/>
          </p:nvSpPr>
          <p:spPr>
            <a:xfrm>
              <a:off x="8733913" y="875458"/>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80" name="Figura a mano libera: forma 79">
              <a:extLst>
                <a:ext uri="{FF2B5EF4-FFF2-40B4-BE49-F238E27FC236}">
                  <a16:creationId xmlns:a16="http://schemas.microsoft.com/office/drawing/2014/main" id="{7C3A0057-1BA8-FC88-EA62-2D33120A45E0}"/>
                </a:ext>
              </a:extLst>
            </p:cNvPr>
            <p:cNvSpPr/>
            <p:nvPr/>
          </p:nvSpPr>
          <p:spPr>
            <a:xfrm>
              <a:off x="8756269" y="855266"/>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81" name="Figura a mano libera: forma 80">
              <a:extLst>
                <a:ext uri="{FF2B5EF4-FFF2-40B4-BE49-F238E27FC236}">
                  <a16:creationId xmlns:a16="http://schemas.microsoft.com/office/drawing/2014/main" id="{9643D25A-9064-E4C1-61BF-998031438AF9}"/>
                </a:ext>
              </a:extLst>
            </p:cNvPr>
            <p:cNvSpPr/>
            <p:nvPr/>
          </p:nvSpPr>
          <p:spPr>
            <a:xfrm>
              <a:off x="8777903" y="834353"/>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grpSp>
      <p:grpSp>
        <p:nvGrpSpPr>
          <p:cNvPr id="2134" name="Gruppo 2133">
            <a:extLst>
              <a:ext uri="{FF2B5EF4-FFF2-40B4-BE49-F238E27FC236}">
                <a16:creationId xmlns:a16="http://schemas.microsoft.com/office/drawing/2014/main" id="{684C7E44-813A-60E1-EAAE-8408B9774398}"/>
              </a:ext>
            </a:extLst>
          </p:cNvPr>
          <p:cNvGrpSpPr/>
          <p:nvPr/>
        </p:nvGrpSpPr>
        <p:grpSpPr>
          <a:xfrm>
            <a:off x="10422426" y="3488132"/>
            <a:ext cx="173072" cy="173072"/>
            <a:chOff x="10422426" y="3457844"/>
            <a:chExt cx="173072" cy="173072"/>
          </a:xfrm>
        </p:grpSpPr>
        <p:sp>
          <p:nvSpPr>
            <p:cNvPr id="60" name="Figura a mano libera: forma 59">
              <a:extLst>
                <a:ext uri="{FF2B5EF4-FFF2-40B4-BE49-F238E27FC236}">
                  <a16:creationId xmlns:a16="http://schemas.microsoft.com/office/drawing/2014/main" id="{239CDA83-DC13-37CD-C18A-31594CB1D668}"/>
                </a:ext>
              </a:extLst>
            </p:cNvPr>
            <p:cNvSpPr/>
            <p:nvPr/>
          </p:nvSpPr>
          <p:spPr>
            <a:xfrm>
              <a:off x="10483723" y="3494622"/>
              <a:ext cx="50479" cy="51200"/>
            </a:xfrm>
            <a:custGeom>
              <a:avLst/>
              <a:gdLst>
                <a:gd name="connsiteX0" fmla="*/ 18028 w 50479"/>
                <a:gd name="connsiteY0" fmla="*/ 0 h 51200"/>
                <a:gd name="connsiteX1" fmla="*/ 32451 w 50479"/>
                <a:gd name="connsiteY1" fmla="*/ 0 h 51200"/>
                <a:gd name="connsiteX2" fmla="*/ 32451 w 50479"/>
                <a:gd name="connsiteY2" fmla="*/ 4327 h 51200"/>
                <a:gd name="connsiteX3" fmla="*/ 41825 w 50479"/>
                <a:gd name="connsiteY3" fmla="*/ 4327 h 51200"/>
                <a:gd name="connsiteX4" fmla="*/ 41825 w 50479"/>
                <a:gd name="connsiteY4" fmla="*/ 8654 h 51200"/>
                <a:gd name="connsiteX5" fmla="*/ 46153 w 50479"/>
                <a:gd name="connsiteY5" fmla="*/ 8654 h 51200"/>
                <a:gd name="connsiteX6" fmla="*/ 46153 w 50479"/>
                <a:gd name="connsiteY6" fmla="*/ 18028 h 51200"/>
                <a:gd name="connsiteX7" fmla="*/ 41825 w 50479"/>
                <a:gd name="connsiteY7" fmla="*/ 18028 h 51200"/>
                <a:gd name="connsiteX8" fmla="*/ 41825 w 50479"/>
                <a:gd name="connsiteY8" fmla="*/ 8654 h 51200"/>
                <a:gd name="connsiteX9" fmla="*/ 32451 w 50479"/>
                <a:gd name="connsiteY9" fmla="*/ 8654 h 51200"/>
                <a:gd name="connsiteX10" fmla="*/ 32451 w 50479"/>
                <a:gd name="connsiteY10" fmla="*/ 4327 h 51200"/>
                <a:gd name="connsiteX11" fmla="*/ 18028 w 50479"/>
                <a:gd name="connsiteY11" fmla="*/ 4327 h 51200"/>
                <a:gd name="connsiteX12" fmla="*/ 18028 w 50479"/>
                <a:gd name="connsiteY12" fmla="*/ 0 h 51200"/>
                <a:gd name="connsiteX13" fmla="*/ 18028 w 50479"/>
                <a:gd name="connsiteY13" fmla="*/ 46874 h 51200"/>
                <a:gd name="connsiteX14" fmla="*/ 32451 w 50479"/>
                <a:gd name="connsiteY14" fmla="*/ 46874 h 51200"/>
                <a:gd name="connsiteX15" fmla="*/ 32451 w 50479"/>
                <a:gd name="connsiteY15" fmla="*/ 51201 h 51200"/>
                <a:gd name="connsiteX16" fmla="*/ 18028 w 50479"/>
                <a:gd name="connsiteY16" fmla="*/ 51201 h 51200"/>
                <a:gd name="connsiteX17" fmla="*/ 18028 w 50479"/>
                <a:gd name="connsiteY17" fmla="*/ 46874 h 51200"/>
                <a:gd name="connsiteX18" fmla="*/ 18028 w 50479"/>
                <a:gd name="connsiteY18" fmla="*/ 4327 h 51200"/>
                <a:gd name="connsiteX19" fmla="*/ 8653 w 50479"/>
                <a:gd name="connsiteY19" fmla="*/ 4327 h 51200"/>
                <a:gd name="connsiteX20" fmla="*/ 8653 w 50479"/>
                <a:gd name="connsiteY20" fmla="*/ 8654 h 51200"/>
                <a:gd name="connsiteX21" fmla="*/ 4327 w 50479"/>
                <a:gd name="connsiteY21" fmla="*/ 8654 h 51200"/>
                <a:gd name="connsiteX22" fmla="*/ 4327 w 50479"/>
                <a:gd name="connsiteY22" fmla="*/ 18028 h 51200"/>
                <a:gd name="connsiteX23" fmla="*/ 8653 w 50479"/>
                <a:gd name="connsiteY23" fmla="*/ 18028 h 51200"/>
                <a:gd name="connsiteX24" fmla="*/ 8653 w 50479"/>
                <a:gd name="connsiteY24" fmla="*/ 8654 h 51200"/>
                <a:gd name="connsiteX25" fmla="*/ 18028 w 50479"/>
                <a:gd name="connsiteY25" fmla="*/ 8654 h 51200"/>
                <a:gd name="connsiteX26" fmla="*/ 18028 w 50479"/>
                <a:gd name="connsiteY26" fmla="*/ 4327 h 51200"/>
                <a:gd name="connsiteX27" fmla="*/ 19470 w 50479"/>
                <a:gd name="connsiteY27" fmla="*/ 21634 h 51200"/>
                <a:gd name="connsiteX28" fmla="*/ 23076 w 50479"/>
                <a:gd name="connsiteY28" fmla="*/ 21634 h 51200"/>
                <a:gd name="connsiteX29" fmla="*/ 23076 w 50479"/>
                <a:gd name="connsiteY29" fmla="*/ 25240 h 51200"/>
                <a:gd name="connsiteX30" fmla="*/ 26682 w 50479"/>
                <a:gd name="connsiteY30" fmla="*/ 25240 h 51200"/>
                <a:gd name="connsiteX31" fmla="*/ 26682 w 50479"/>
                <a:gd name="connsiteY31" fmla="*/ 21634 h 51200"/>
                <a:gd name="connsiteX32" fmla="*/ 30287 w 50479"/>
                <a:gd name="connsiteY32" fmla="*/ 21634 h 51200"/>
                <a:gd name="connsiteX33" fmla="*/ 30287 w 50479"/>
                <a:gd name="connsiteY33" fmla="*/ 18028 h 51200"/>
                <a:gd name="connsiteX34" fmla="*/ 34614 w 50479"/>
                <a:gd name="connsiteY34" fmla="*/ 18028 h 51200"/>
                <a:gd name="connsiteX35" fmla="*/ 34614 w 50479"/>
                <a:gd name="connsiteY35" fmla="*/ 22355 h 51200"/>
                <a:gd name="connsiteX36" fmla="*/ 31008 w 50479"/>
                <a:gd name="connsiteY36" fmla="*/ 22355 h 51200"/>
                <a:gd name="connsiteX37" fmla="*/ 31008 w 50479"/>
                <a:gd name="connsiteY37" fmla="*/ 25961 h 51200"/>
                <a:gd name="connsiteX38" fmla="*/ 27403 w 50479"/>
                <a:gd name="connsiteY38" fmla="*/ 25961 h 51200"/>
                <a:gd name="connsiteX39" fmla="*/ 27403 w 50479"/>
                <a:gd name="connsiteY39" fmla="*/ 29567 h 51200"/>
                <a:gd name="connsiteX40" fmla="*/ 31008 w 50479"/>
                <a:gd name="connsiteY40" fmla="*/ 29567 h 51200"/>
                <a:gd name="connsiteX41" fmla="*/ 31008 w 50479"/>
                <a:gd name="connsiteY41" fmla="*/ 33172 h 51200"/>
                <a:gd name="connsiteX42" fmla="*/ 34614 w 50479"/>
                <a:gd name="connsiteY42" fmla="*/ 33172 h 51200"/>
                <a:gd name="connsiteX43" fmla="*/ 34614 w 50479"/>
                <a:gd name="connsiteY43" fmla="*/ 37499 h 51200"/>
                <a:gd name="connsiteX44" fmla="*/ 30287 w 50479"/>
                <a:gd name="connsiteY44" fmla="*/ 37499 h 51200"/>
                <a:gd name="connsiteX45" fmla="*/ 30287 w 50479"/>
                <a:gd name="connsiteY45" fmla="*/ 33893 h 51200"/>
                <a:gd name="connsiteX46" fmla="*/ 26682 w 50479"/>
                <a:gd name="connsiteY46" fmla="*/ 33893 h 51200"/>
                <a:gd name="connsiteX47" fmla="*/ 26682 w 50479"/>
                <a:gd name="connsiteY47" fmla="*/ 30288 h 51200"/>
                <a:gd name="connsiteX48" fmla="*/ 23076 w 50479"/>
                <a:gd name="connsiteY48" fmla="*/ 30288 h 51200"/>
                <a:gd name="connsiteX49" fmla="*/ 23076 w 50479"/>
                <a:gd name="connsiteY49" fmla="*/ 33893 h 51200"/>
                <a:gd name="connsiteX50" fmla="*/ 19470 w 50479"/>
                <a:gd name="connsiteY50" fmla="*/ 33893 h 51200"/>
                <a:gd name="connsiteX51" fmla="*/ 19470 w 50479"/>
                <a:gd name="connsiteY51" fmla="*/ 37499 h 51200"/>
                <a:gd name="connsiteX52" fmla="*/ 15144 w 50479"/>
                <a:gd name="connsiteY52" fmla="*/ 37499 h 51200"/>
                <a:gd name="connsiteX53" fmla="*/ 15144 w 50479"/>
                <a:gd name="connsiteY53" fmla="*/ 33172 h 51200"/>
                <a:gd name="connsiteX54" fmla="*/ 18749 w 50479"/>
                <a:gd name="connsiteY54" fmla="*/ 33172 h 51200"/>
                <a:gd name="connsiteX55" fmla="*/ 18749 w 50479"/>
                <a:gd name="connsiteY55" fmla="*/ 29567 h 51200"/>
                <a:gd name="connsiteX56" fmla="*/ 22355 w 50479"/>
                <a:gd name="connsiteY56" fmla="*/ 29567 h 51200"/>
                <a:gd name="connsiteX57" fmla="*/ 22355 w 50479"/>
                <a:gd name="connsiteY57" fmla="*/ 25961 h 51200"/>
                <a:gd name="connsiteX58" fmla="*/ 18749 w 50479"/>
                <a:gd name="connsiteY58" fmla="*/ 25961 h 51200"/>
                <a:gd name="connsiteX59" fmla="*/ 18749 w 50479"/>
                <a:gd name="connsiteY59" fmla="*/ 22355 h 51200"/>
                <a:gd name="connsiteX60" fmla="*/ 15144 w 50479"/>
                <a:gd name="connsiteY60" fmla="*/ 22355 h 51200"/>
                <a:gd name="connsiteX61" fmla="*/ 15144 w 50479"/>
                <a:gd name="connsiteY61" fmla="*/ 18028 h 51200"/>
                <a:gd name="connsiteX62" fmla="*/ 19470 w 50479"/>
                <a:gd name="connsiteY62" fmla="*/ 18028 h 51200"/>
                <a:gd name="connsiteX63" fmla="*/ 19470 w 50479"/>
                <a:gd name="connsiteY63" fmla="*/ 21634 h 51200"/>
                <a:gd name="connsiteX64" fmla="*/ 18028 w 50479"/>
                <a:gd name="connsiteY64" fmla="*/ 42547 h 51200"/>
                <a:gd name="connsiteX65" fmla="*/ 8653 w 50479"/>
                <a:gd name="connsiteY65" fmla="*/ 42547 h 51200"/>
                <a:gd name="connsiteX66" fmla="*/ 8653 w 50479"/>
                <a:gd name="connsiteY66" fmla="*/ 33172 h 51200"/>
                <a:gd name="connsiteX67" fmla="*/ 4327 w 50479"/>
                <a:gd name="connsiteY67" fmla="*/ 33172 h 51200"/>
                <a:gd name="connsiteX68" fmla="*/ 4327 w 50479"/>
                <a:gd name="connsiteY68" fmla="*/ 42547 h 51200"/>
                <a:gd name="connsiteX69" fmla="*/ 8653 w 50479"/>
                <a:gd name="connsiteY69" fmla="*/ 42547 h 51200"/>
                <a:gd name="connsiteX70" fmla="*/ 8653 w 50479"/>
                <a:gd name="connsiteY70" fmla="*/ 46874 h 51200"/>
                <a:gd name="connsiteX71" fmla="*/ 18028 w 50479"/>
                <a:gd name="connsiteY71" fmla="*/ 46874 h 51200"/>
                <a:gd name="connsiteX72" fmla="*/ 18028 w 50479"/>
                <a:gd name="connsiteY72" fmla="*/ 42547 h 51200"/>
                <a:gd name="connsiteX73" fmla="*/ 41825 w 50479"/>
                <a:gd name="connsiteY73" fmla="*/ 33172 h 51200"/>
                <a:gd name="connsiteX74" fmla="*/ 41825 w 50479"/>
                <a:gd name="connsiteY74" fmla="*/ 42547 h 51200"/>
                <a:gd name="connsiteX75" fmla="*/ 32451 w 50479"/>
                <a:gd name="connsiteY75" fmla="*/ 42547 h 51200"/>
                <a:gd name="connsiteX76" fmla="*/ 32451 w 50479"/>
                <a:gd name="connsiteY76" fmla="*/ 46874 h 51200"/>
                <a:gd name="connsiteX77" fmla="*/ 41825 w 50479"/>
                <a:gd name="connsiteY77" fmla="*/ 46874 h 51200"/>
                <a:gd name="connsiteX78" fmla="*/ 41825 w 50479"/>
                <a:gd name="connsiteY78" fmla="*/ 42547 h 51200"/>
                <a:gd name="connsiteX79" fmla="*/ 46153 w 50479"/>
                <a:gd name="connsiteY79" fmla="*/ 42547 h 51200"/>
                <a:gd name="connsiteX80" fmla="*/ 46153 w 50479"/>
                <a:gd name="connsiteY80" fmla="*/ 33172 h 51200"/>
                <a:gd name="connsiteX81" fmla="*/ 41825 w 50479"/>
                <a:gd name="connsiteY81" fmla="*/ 33172 h 51200"/>
                <a:gd name="connsiteX82" fmla="*/ 0 w 50479"/>
                <a:gd name="connsiteY82" fmla="*/ 33172 h 51200"/>
                <a:gd name="connsiteX83" fmla="*/ 0 w 50479"/>
                <a:gd name="connsiteY83" fmla="*/ 18028 h 51200"/>
                <a:gd name="connsiteX84" fmla="*/ 4327 w 50479"/>
                <a:gd name="connsiteY84" fmla="*/ 18028 h 51200"/>
                <a:gd name="connsiteX85" fmla="*/ 4327 w 50479"/>
                <a:gd name="connsiteY85" fmla="*/ 33172 h 51200"/>
                <a:gd name="connsiteX86" fmla="*/ 0 w 50479"/>
                <a:gd name="connsiteY86" fmla="*/ 33172 h 51200"/>
                <a:gd name="connsiteX87" fmla="*/ 46153 w 50479"/>
                <a:gd name="connsiteY87" fmla="*/ 18028 h 51200"/>
                <a:gd name="connsiteX88" fmla="*/ 46153 w 50479"/>
                <a:gd name="connsiteY88" fmla="*/ 33172 h 51200"/>
                <a:gd name="connsiteX89" fmla="*/ 50479 w 50479"/>
                <a:gd name="connsiteY89" fmla="*/ 33172 h 51200"/>
                <a:gd name="connsiteX90" fmla="*/ 50479 w 50479"/>
                <a:gd name="connsiteY90" fmla="*/ 18028 h 51200"/>
                <a:gd name="connsiteX91" fmla="*/ 46153 w 50479"/>
                <a:gd name="connsiteY91" fmla="*/ 18028 h 5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0479" h="51200">
                  <a:moveTo>
                    <a:pt x="18028" y="0"/>
                  </a:moveTo>
                  <a:lnTo>
                    <a:pt x="32451" y="0"/>
                  </a:lnTo>
                  <a:lnTo>
                    <a:pt x="32451" y="4327"/>
                  </a:lnTo>
                  <a:lnTo>
                    <a:pt x="41825" y="4327"/>
                  </a:lnTo>
                  <a:lnTo>
                    <a:pt x="41825" y="8654"/>
                  </a:lnTo>
                  <a:lnTo>
                    <a:pt x="46153" y="8654"/>
                  </a:lnTo>
                  <a:lnTo>
                    <a:pt x="46153" y="18028"/>
                  </a:lnTo>
                  <a:lnTo>
                    <a:pt x="41825" y="18028"/>
                  </a:lnTo>
                  <a:lnTo>
                    <a:pt x="41825" y="8654"/>
                  </a:lnTo>
                  <a:lnTo>
                    <a:pt x="32451" y="8654"/>
                  </a:lnTo>
                  <a:lnTo>
                    <a:pt x="32451" y="4327"/>
                  </a:lnTo>
                  <a:lnTo>
                    <a:pt x="18028" y="4327"/>
                  </a:lnTo>
                  <a:lnTo>
                    <a:pt x="18028" y="0"/>
                  </a:lnTo>
                  <a:close/>
                  <a:moveTo>
                    <a:pt x="18028" y="46874"/>
                  </a:moveTo>
                  <a:lnTo>
                    <a:pt x="32451" y="46874"/>
                  </a:lnTo>
                  <a:lnTo>
                    <a:pt x="32451" y="51201"/>
                  </a:lnTo>
                  <a:lnTo>
                    <a:pt x="18028" y="51201"/>
                  </a:lnTo>
                  <a:lnTo>
                    <a:pt x="18028" y="46874"/>
                  </a:lnTo>
                  <a:close/>
                  <a:moveTo>
                    <a:pt x="18028" y="4327"/>
                  </a:moveTo>
                  <a:lnTo>
                    <a:pt x="8653" y="4327"/>
                  </a:lnTo>
                  <a:lnTo>
                    <a:pt x="8653" y="8654"/>
                  </a:lnTo>
                  <a:lnTo>
                    <a:pt x="4327" y="8654"/>
                  </a:lnTo>
                  <a:lnTo>
                    <a:pt x="4327" y="18028"/>
                  </a:lnTo>
                  <a:lnTo>
                    <a:pt x="8653" y="18028"/>
                  </a:lnTo>
                  <a:lnTo>
                    <a:pt x="8653" y="8654"/>
                  </a:lnTo>
                  <a:lnTo>
                    <a:pt x="18028" y="8654"/>
                  </a:lnTo>
                  <a:lnTo>
                    <a:pt x="18028" y="4327"/>
                  </a:lnTo>
                  <a:close/>
                  <a:moveTo>
                    <a:pt x="19470" y="21634"/>
                  </a:moveTo>
                  <a:lnTo>
                    <a:pt x="23076" y="21634"/>
                  </a:lnTo>
                  <a:lnTo>
                    <a:pt x="23076" y="25240"/>
                  </a:lnTo>
                  <a:lnTo>
                    <a:pt x="26682" y="25240"/>
                  </a:lnTo>
                  <a:lnTo>
                    <a:pt x="26682" y="21634"/>
                  </a:lnTo>
                  <a:lnTo>
                    <a:pt x="30287" y="21634"/>
                  </a:lnTo>
                  <a:lnTo>
                    <a:pt x="30287" y="18028"/>
                  </a:lnTo>
                  <a:lnTo>
                    <a:pt x="34614" y="18028"/>
                  </a:lnTo>
                  <a:lnTo>
                    <a:pt x="34614" y="22355"/>
                  </a:lnTo>
                  <a:lnTo>
                    <a:pt x="31008" y="22355"/>
                  </a:lnTo>
                  <a:lnTo>
                    <a:pt x="31008" y="25961"/>
                  </a:lnTo>
                  <a:lnTo>
                    <a:pt x="27403" y="25961"/>
                  </a:lnTo>
                  <a:lnTo>
                    <a:pt x="27403" y="29567"/>
                  </a:lnTo>
                  <a:lnTo>
                    <a:pt x="31008" y="29567"/>
                  </a:lnTo>
                  <a:lnTo>
                    <a:pt x="31008" y="33172"/>
                  </a:lnTo>
                  <a:lnTo>
                    <a:pt x="34614" y="33172"/>
                  </a:lnTo>
                  <a:lnTo>
                    <a:pt x="34614" y="37499"/>
                  </a:lnTo>
                  <a:lnTo>
                    <a:pt x="30287" y="37499"/>
                  </a:lnTo>
                  <a:lnTo>
                    <a:pt x="30287" y="33893"/>
                  </a:lnTo>
                  <a:lnTo>
                    <a:pt x="26682" y="33893"/>
                  </a:lnTo>
                  <a:lnTo>
                    <a:pt x="26682" y="30288"/>
                  </a:lnTo>
                  <a:lnTo>
                    <a:pt x="23076" y="30288"/>
                  </a:lnTo>
                  <a:lnTo>
                    <a:pt x="23076" y="33893"/>
                  </a:lnTo>
                  <a:lnTo>
                    <a:pt x="19470" y="33893"/>
                  </a:lnTo>
                  <a:lnTo>
                    <a:pt x="19470" y="37499"/>
                  </a:lnTo>
                  <a:lnTo>
                    <a:pt x="15144" y="37499"/>
                  </a:lnTo>
                  <a:lnTo>
                    <a:pt x="15144" y="33172"/>
                  </a:lnTo>
                  <a:lnTo>
                    <a:pt x="18749" y="33172"/>
                  </a:lnTo>
                  <a:lnTo>
                    <a:pt x="18749" y="29567"/>
                  </a:lnTo>
                  <a:lnTo>
                    <a:pt x="22355" y="29567"/>
                  </a:lnTo>
                  <a:lnTo>
                    <a:pt x="22355" y="25961"/>
                  </a:lnTo>
                  <a:lnTo>
                    <a:pt x="18749" y="25961"/>
                  </a:lnTo>
                  <a:lnTo>
                    <a:pt x="18749" y="22355"/>
                  </a:lnTo>
                  <a:lnTo>
                    <a:pt x="15144" y="22355"/>
                  </a:lnTo>
                  <a:lnTo>
                    <a:pt x="15144" y="18028"/>
                  </a:lnTo>
                  <a:lnTo>
                    <a:pt x="19470" y="18028"/>
                  </a:lnTo>
                  <a:lnTo>
                    <a:pt x="19470" y="21634"/>
                  </a:lnTo>
                  <a:close/>
                  <a:moveTo>
                    <a:pt x="18028" y="42547"/>
                  </a:moveTo>
                  <a:lnTo>
                    <a:pt x="8653" y="42547"/>
                  </a:lnTo>
                  <a:lnTo>
                    <a:pt x="8653" y="33172"/>
                  </a:lnTo>
                  <a:lnTo>
                    <a:pt x="4327" y="33172"/>
                  </a:lnTo>
                  <a:lnTo>
                    <a:pt x="4327" y="42547"/>
                  </a:lnTo>
                  <a:lnTo>
                    <a:pt x="8653" y="42547"/>
                  </a:lnTo>
                  <a:lnTo>
                    <a:pt x="8653" y="46874"/>
                  </a:lnTo>
                  <a:lnTo>
                    <a:pt x="18028" y="46874"/>
                  </a:lnTo>
                  <a:lnTo>
                    <a:pt x="18028" y="42547"/>
                  </a:lnTo>
                  <a:close/>
                  <a:moveTo>
                    <a:pt x="41825" y="33172"/>
                  </a:moveTo>
                  <a:lnTo>
                    <a:pt x="41825" y="42547"/>
                  </a:lnTo>
                  <a:lnTo>
                    <a:pt x="32451" y="42547"/>
                  </a:lnTo>
                  <a:lnTo>
                    <a:pt x="32451" y="46874"/>
                  </a:lnTo>
                  <a:lnTo>
                    <a:pt x="41825" y="46874"/>
                  </a:lnTo>
                  <a:lnTo>
                    <a:pt x="41825" y="42547"/>
                  </a:lnTo>
                  <a:lnTo>
                    <a:pt x="46153" y="42547"/>
                  </a:lnTo>
                  <a:lnTo>
                    <a:pt x="46153" y="33172"/>
                  </a:lnTo>
                  <a:lnTo>
                    <a:pt x="41825" y="33172"/>
                  </a:lnTo>
                  <a:close/>
                  <a:moveTo>
                    <a:pt x="0" y="33172"/>
                  </a:moveTo>
                  <a:lnTo>
                    <a:pt x="0" y="18028"/>
                  </a:lnTo>
                  <a:lnTo>
                    <a:pt x="4327" y="18028"/>
                  </a:lnTo>
                  <a:lnTo>
                    <a:pt x="4327" y="33172"/>
                  </a:lnTo>
                  <a:lnTo>
                    <a:pt x="0" y="33172"/>
                  </a:lnTo>
                  <a:close/>
                  <a:moveTo>
                    <a:pt x="46153" y="18028"/>
                  </a:moveTo>
                  <a:lnTo>
                    <a:pt x="46153" y="33172"/>
                  </a:lnTo>
                  <a:lnTo>
                    <a:pt x="50479" y="33172"/>
                  </a:lnTo>
                  <a:lnTo>
                    <a:pt x="50479" y="18028"/>
                  </a:lnTo>
                  <a:lnTo>
                    <a:pt x="46153" y="18028"/>
                  </a:lnTo>
                  <a:close/>
                </a:path>
              </a:pathLst>
            </a:custGeom>
            <a:solidFill>
              <a:srgbClr val="000000"/>
            </a:solidFill>
            <a:ln w="0" cap="flat">
              <a:noFill/>
              <a:prstDash val="solid"/>
              <a:miter/>
            </a:ln>
          </p:spPr>
          <p:txBody>
            <a:bodyPr rtlCol="0" anchor="ctr"/>
            <a:lstStyle/>
            <a:p>
              <a:endParaRPr lang="it-IT"/>
            </a:p>
          </p:txBody>
        </p:sp>
        <p:grpSp>
          <p:nvGrpSpPr>
            <p:cNvPr id="82" name="Elemento grafico 13">
              <a:extLst>
                <a:ext uri="{FF2B5EF4-FFF2-40B4-BE49-F238E27FC236}">
                  <a16:creationId xmlns:a16="http://schemas.microsoft.com/office/drawing/2014/main" id="{F61F1EC3-3340-9DF8-9B8C-CB458951B775}"/>
                </a:ext>
              </a:extLst>
            </p:cNvPr>
            <p:cNvGrpSpPr/>
            <p:nvPr/>
          </p:nvGrpSpPr>
          <p:grpSpPr>
            <a:xfrm>
              <a:off x="10422426" y="3457844"/>
              <a:ext cx="173072" cy="173072"/>
              <a:chOff x="8972609" y="831469"/>
              <a:chExt cx="173072" cy="173072"/>
            </a:xfrm>
            <a:solidFill>
              <a:srgbClr val="000000"/>
            </a:solidFill>
          </p:grpSpPr>
          <p:sp>
            <p:nvSpPr>
              <p:cNvPr id="83" name="Figura a mano libera: forma 82">
                <a:extLst>
                  <a:ext uri="{FF2B5EF4-FFF2-40B4-BE49-F238E27FC236}">
                    <a16:creationId xmlns:a16="http://schemas.microsoft.com/office/drawing/2014/main" id="{E6C5B2CB-C289-F2F9-7DF0-79E97AAF7507}"/>
                  </a:ext>
                </a:extLst>
              </p:cNvPr>
              <p:cNvSpPr/>
              <p:nvPr/>
            </p:nvSpPr>
            <p:spPr>
              <a:xfrm>
                <a:off x="8989917" y="952620"/>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84" name="Figura a mano libera: forma 83">
                <a:extLst>
                  <a:ext uri="{FF2B5EF4-FFF2-40B4-BE49-F238E27FC236}">
                    <a16:creationId xmlns:a16="http://schemas.microsoft.com/office/drawing/2014/main" id="{EECCFA61-45C8-33BB-4278-45D38D5BA7E9}"/>
                  </a:ext>
                </a:extLst>
              </p:cNvPr>
              <p:cNvSpPr/>
              <p:nvPr/>
            </p:nvSpPr>
            <p:spPr>
              <a:xfrm>
                <a:off x="8998570" y="935312"/>
                <a:ext cx="121151" cy="17307"/>
              </a:xfrm>
              <a:custGeom>
                <a:avLst/>
                <a:gdLst>
                  <a:gd name="connsiteX0" fmla="*/ 121151 w 121151"/>
                  <a:gd name="connsiteY0" fmla="*/ 17307 h 17307"/>
                  <a:gd name="connsiteX1" fmla="*/ 121151 w 121151"/>
                  <a:gd name="connsiteY1" fmla="*/ 0 h 17307"/>
                  <a:gd name="connsiteX2" fmla="*/ 112497 w 121151"/>
                  <a:gd name="connsiteY2" fmla="*/ 0 h 17307"/>
                  <a:gd name="connsiteX3" fmla="*/ 112497 w 121151"/>
                  <a:gd name="connsiteY3" fmla="*/ 8654 h 17307"/>
                  <a:gd name="connsiteX4" fmla="*/ 8653 w 121151"/>
                  <a:gd name="connsiteY4" fmla="*/ 8654 h 17307"/>
                  <a:gd name="connsiteX5" fmla="*/ 8653 w 121151"/>
                  <a:gd name="connsiteY5" fmla="*/ 0 h 17307"/>
                  <a:gd name="connsiteX6" fmla="*/ 0 w 121151"/>
                  <a:gd name="connsiteY6" fmla="*/ 0 h 17307"/>
                  <a:gd name="connsiteX7" fmla="*/ 0 w 121151"/>
                  <a:gd name="connsiteY7" fmla="*/ 17307 h 17307"/>
                  <a:gd name="connsiteX8" fmla="*/ 121151 w 121151"/>
                  <a:gd name="connsiteY8" fmla="*/ 17307 h 17307"/>
                  <a:gd name="connsiteX9" fmla="*/ 121151 w 121151"/>
                  <a:gd name="connsiteY9" fmla="*/ 17307 h 1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51" h="17307">
                    <a:moveTo>
                      <a:pt x="121151" y="17307"/>
                    </a:moveTo>
                    <a:lnTo>
                      <a:pt x="121151" y="0"/>
                    </a:lnTo>
                    <a:lnTo>
                      <a:pt x="112497" y="0"/>
                    </a:lnTo>
                    <a:lnTo>
                      <a:pt x="112497" y="8654"/>
                    </a:lnTo>
                    <a:lnTo>
                      <a:pt x="8653" y="8654"/>
                    </a:lnTo>
                    <a:lnTo>
                      <a:pt x="8653" y="0"/>
                    </a:lnTo>
                    <a:lnTo>
                      <a:pt x="0" y="0"/>
                    </a:lnTo>
                    <a:lnTo>
                      <a:pt x="0" y="17307"/>
                    </a:lnTo>
                    <a:lnTo>
                      <a:pt x="121151" y="17307"/>
                    </a:lnTo>
                    <a:lnTo>
                      <a:pt x="121151" y="17307"/>
                    </a:lnTo>
                    <a:close/>
                  </a:path>
                </a:pathLst>
              </a:custGeom>
              <a:solidFill>
                <a:srgbClr val="000000"/>
              </a:solidFill>
              <a:ln w="0" cap="flat">
                <a:noFill/>
                <a:prstDash val="solid"/>
                <a:miter/>
              </a:ln>
            </p:spPr>
            <p:txBody>
              <a:bodyPr rtlCol="0" anchor="ctr"/>
              <a:lstStyle/>
              <a:p>
                <a:endParaRPr lang="it-IT"/>
              </a:p>
            </p:txBody>
          </p:sp>
          <p:sp>
            <p:nvSpPr>
              <p:cNvPr id="85" name="Figura a mano libera: forma 84">
                <a:extLst>
                  <a:ext uri="{FF2B5EF4-FFF2-40B4-BE49-F238E27FC236}">
                    <a16:creationId xmlns:a16="http://schemas.microsoft.com/office/drawing/2014/main" id="{73AB1519-4427-5322-2E08-5A06607AA520}"/>
                  </a:ext>
                </a:extLst>
              </p:cNvPr>
              <p:cNvSpPr/>
              <p:nvPr/>
            </p:nvSpPr>
            <p:spPr>
              <a:xfrm>
                <a:off x="8998570" y="831469"/>
                <a:ext cx="121151" cy="8653"/>
              </a:xfrm>
              <a:custGeom>
                <a:avLst/>
                <a:gdLst>
                  <a:gd name="connsiteX0" fmla="*/ 121151 w 121151"/>
                  <a:gd name="connsiteY0" fmla="*/ 0 h 8653"/>
                  <a:gd name="connsiteX1" fmla="*/ 0 w 121151"/>
                  <a:gd name="connsiteY1" fmla="*/ 0 h 8653"/>
                  <a:gd name="connsiteX2" fmla="*/ 0 w 121151"/>
                  <a:gd name="connsiteY2" fmla="*/ 8654 h 8653"/>
                  <a:gd name="connsiteX3" fmla="*/ 121151 w 121151"/>
                  <a:gd name="connsiteY3" fmla="*/ 8654 h 8653"/>
                  <a:gd name="connsiteX4" fmla="*/ 121151 w 121151"/>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51" h="8653">
                    <a:moveTo>
                      <a:pt x="121151" y="0"/>
                    </a:moveTo>
                    <a:lnTo>
                      <a:pt x="0" y="0"/>
                    </a:lnTo>
                    <a:lnTo>
                      <a:pt x="0" y="8654"/>
                    </a:lnTo>
                    <a:lnTo>
                      <a:pt x="121151" y="8654"/>
                    </a:lnTo>
                    <a:lnTo>
                      <a:pt x="121151" y="0"/>
                    </a:lnTo>
                    <a:close/>
                  </a:path>
                </a:pathLst>
              </a:custGeom>
              <a:solidFill>
                <a:srgbClr val="000000"/>
              </a:solidFill>
              <a:ln w="0" cap="flat">
                <a:noFill/>
                <a:prstDash val="solid"/>
                <a:miter/>
              </a:ln>
            </p:spPr>
            <p:txBody>
              <a:bodyPr rtlCol="0" anchor="ctr"/>
              <a:lstStyle/>
              <a:p>
                <a:endParaRPr lang="it-IT"/>
              </a:p>
            </p:txBody>
          </p:sp>
          <p:sp>
            <p:nvSpPr>
              <p:cNvPr id="86" name="Figura a mano libera: forma 85">
                <a:extLst>
                  <a:ext uri="{FF2B5EF4-FFF2-40B4-BE49-F238E27FC236}">
                    <a16:creationId xmlns:a16="http://schemas.microsoft.com/office/drawing/2014/main" id="{1E0A1DAF-56F1-9D07-825B-9075288494A1}"/>
                  </a:ext>
                </a:extLst>
              </p:cNvPr>
              <p:cNvSpPr/>
              <p:nvPr/>
            </p:nvSpPr>
            <p:spPr>
              <a:xfrm>
                <a:off x="9015877" y="848776"/>
                <a:ext cx="86536" cy="8653"/>
              </a:xfrm>
              <a:custGeom>
                <a:avLst/>
                <a:gdLst>
                  <a:gd name="connsiteX0" fmla="*/ 86536 w 86536"/>
                  <a:gd name="connsiteY0" fmla="*/ 0 h 8653"/>
                  <a:gd name="connsiteX1" fmla="*/ 0 w 86536"/>
                  <a:gd name="connsiteY1" fmla="*/ 0 h 8653"/>
                  <a:gd name="connsiteX2" fmla="*/ 0 w 86536"/>
                  <a:gd name="connsiteY2" fmla="*/ 8654 h 8653"/>
                  <a:gd name="connsiteX3" fmla="*/ 86536 w 86536"/>
                  <a:gd name="connsiteY3" fmla="*/ 8654 h 8653"/>
                  <a:gd name="connsiteX4" fmla="*/ 86536 w 86536"/>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6" h="8653">
                    <a:moveTo>
                      <a:pt x="86536" y="0"/>
                    </a:moveTo>
                    <a:lnTo>
                      <a:pt x="0" y="0"/>
                    </a:lnTo>
                    <a:lnTo>
                      <a:pt x="0" y="8654"/>
                    </a:lnTo>
                    <a:lnTo>
                      <a:pt x="86536" y="8654"/>
                    </a:lnTo>
                    <a:lnTo>
                      <a:pt x="86536" y="0"/>
                    </a:lnTo>
                    <a:close/>
                  </a:path>
                </a:pathLst>
              </a:custGeom>
              <a:solidFill>
                <a:srgbClr val="000000"/>
              </a:solidFill>
              <a:ln w="0" cap="flat">
                <a:noFill/>
                <a:prstDash val="solid"/>
                <a:miter/>
              </a:ln>
            </p:spPr>
            <p:txBody>
              <a:bodyPr rtlCol="0" anchor="ctr"/>
              <a:lstStyle/>
              <a:p>
                <a:endParaRPr lang="it-IT"/>
              </a:p>
            </p:txBody>
          </p:sp>
          <p:sp>
            <p:nvSpPr>
              <p:cNvPr id="87" name="Figura a mano libera: forma 86">
                <a:extLst>
                  <a:ext uri="{FF2B5EF4-FFF2-40B4-BE49-F238E27FC236}">
                    <a16:creationId xmlns:a16="http://schemas.microsoft.com/office/drawing/2014/main" id="{1A7F25FF-F898-CB7C-0C0C-398D4C8DB0B3}"/>
                  </a:ext>
                </a:extLst>
              </p:cNvPr>
              <p:cNvSpPr/>
              <p:nvPr/>
            </p:nvSpPr>
            <p:spPr>
              <a:xfrm>
                <a:off x="8989917" y="840123"/>
                <a:ext cx="8653" cy="95189"/>
              </a:xfrm>
              <a:custGeom>
                <a:avLst/>
                <a:gdLst>
                  <a:gd name="connsiteX0" fmla="*/ 8653 w 8653"/>
                  <a:gd name="connsiteY0" fmla="*/ 0 h 95189"/>
                  <a:gd name="connsiteX1" fmla="*/ 0 w 8653"/>
                  <a:gd name="connsiteY1" fmla="*/ 0 h 95189"/>
                  <a:gd name="connsiteX2" fmla="*/ 0 w 8653"/>
                  <a:gd name="connsiteY2" fmla="*/ 95190 h 95189"/>
                  <a:gd name="connsiteX3" fmla="*/ 8653 w 8653"/>
                  <a:gd name="connsiteY3" fmla="*/ 95190 h 95189"/>
                  <a:gd name="connsiteX4" fmla="*/ 8653 w 8653"/>
                  <a:gd name="connsiteY4" fmla="*/ 0 h 95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95189">
                    <a:moveTo>
                      <a:pt x="8653" y="0"/>
                    </a:moveTo>
                    <a:lnTo>
                      <a:pt x="0" y="0"/>
                    </a:lnTo>
                    <a:lnTo>
                      <a:pt x="0" y="95190"/>
                    </a:lnTo>
                    <a:lnTo>
                      <a:pt x="8653" y="95190"/>
                    </a:lnTo>
                    <a:lnTo>
                      <a:pt x="8653" y="0"/>
                    </a:lnTo>
                    <a:close/>
                  </a:path>
                </a:pathLst>
              </a:custGeom>
              <a:solidFill>
                <a:srgbClr val="000000"/>
              </a:solidFill>
              <a:ln w="0" cap="flat">
                <a:noFill/>
                <a:prstDash val="solid"/>
                <a:miter/>
              </a:ln>
            </p:spPr>
            <p:txBody>
              <a:bodyPr rtlCol="0" anchor="ctr"/>
              <a:lstStyle/>
              <a:p>
                <a:endParaRPr lang="it-IT"/>
              </a:p>
            </p:txBody>
          </p:sp>
          <p:sp>
            <p:nvSpPr>
              <p:cNvPr id="88" name="Figura a mano libera: forma 87">
                <a:extLst>
                  <a:ext uri="{FF2B5EF4-FFF2-40B4-BE49-F238E27FC236}">
                    <a16:creationId xmlns:a16="http://schemas.microsoft.com/office/drawing/2014/main" id="{21D48B83-8A07-9E30-CE21-4B7EAD2213E2}"/>
                  </a:ext>
                </a:extLst>
              </p:cNvPr>
              <p:cNvSpPr/>
              <p:nvPr/>
            </p:nvSpPr>
            <p:spPr>
              <a:xfrm>
                <a:off x="9119721" y="840123"/>
                <a:ext cx="8653" cy="95189"/>
              </a:xfrm>
              <a:custGeom>
                <a:avLst/>
                <a:gdLst>
                  <a:gd name="connsiteX0" fmla="*/ 8653 w 8653"/>
                  <a:gd name="connsiteY0" fmla="*/ 0 h 95189"/>
                  <a:gd name="connsiteX1" fmla="*/ 0 w 8653"/>
                  <a:gd name="connsiteY1" fmla="*/ 0 h 95189"/>
                  <a:gd name="connsiteX2" fmla="*/ 0 w 8653"/>
                  <a:gd name="connsiteY2" fmla="*/ 95190 h 95189"/>
                  <a:gd name="connsiteX3" fmla="*/ 8653 w 8653"/>
                  <a:gd name="connsiteY3" fmla="*/ 95190 h 95189"/>
                  <a:gd name="connsiteX4" fmla="*/ 8653 w 8653"/>
                  <a:gd name="connsiteY4" fmla="*/ 0 h 95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95189">
                    <a:moveTo>
                      <a:pt x="8653" y="0"/>
                    </a:moveTo>
                    <a:lnTo>
                      <a:pt x="0" y="0"/>
                    </a:lnTo>
                    <a:lnTo>
                      <a:pt x="0" y="95190"/>
                    </a:lnTo>
                    <a:lnTo>
                      <a:pt x="8653" y="95190"/>
                    </a:lnTo>
                    <a:lnTo>
                      <a:pt x="8653" y="0"/>
                    </a:lnTo>
                    <a:close/>
                  </a:path>
                </a:pathLst>
              </a:custGeom>
              <a:solidFill>
                <a:srgbClr val="000000"/>
              </a:solidFill>
              <a:ln w="0" cap="flat">
                <a:noFill/>
                <a:prstDash val="solid"/>
                <a:miter/>
              </a:ln>
            </p:spPr>
            <p:txBody>
              <a:bodyPr rtlCol="0" anchor="ctr"/>
              <a:lstStyle/>
              <a:p>
                <a:endParaRPr lang="it-IT"/>
              </a:p>
            </p:txBody>
          </p:sp>
          <p:sp>
            <p:nvSpPr>
              <p:cNvPr id="89" name="Figura a mano libera: forma 88">
                <a:extLst>
                  <a:ext uri="{FF2B5EF4-FFF2-40B4-BE49-F238E27FC236}">
                    <a16:creationId xmlns:a16="http://schemas.microsoft.com/office/drawing/2014/main" id="{2BB55B82-A635-02B9-FC19-5AC7C2702DBE}"/>
                  </a:ext>
                </a:extLst>
              </p:cNvPr>
              <p:cNvSpPr/>
              <p:nvPr/>
            </p:nvSpPr>
            <p:spPr>
              <a:xfrm>
                <a:off x="9015877" y="926659"/>
                <a:ext cx="86536" cy="8653"/>
              </a:xfrm>
              <a:custGeom>
                <a:avLst/>
                <a:gdLst>
                  <a:gd name="connsiteX0" fmla="*/ 86536 w 86536"/>
                  <a:gd name="connsiteY0" fmla="*/ 0 h 8653"/>
                  <a:gd name="connsiteX1" fmla="*/ 0 w 86536"/>
                  <a:gd name="connsiteY1" fmla="*/ 0 h 8653"/>
                  <a:gd name="connsiteX2" fmla="*/ 0 w 86536"/>
                  <a:gd name="connsiteY2" fmla="*/ 8654 h 8653"/>
                  <a:gd name="connsiteX3" fmla="*/ 86536 w 86536"/>
                  <a:gd name="connsiteY3" fmla="*/ 8654 h 8653"/>
                  <a:gd name="connsiteX4" fmla="*/ 86536 w 86536"/>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6" h="8653">
                    <a:moveTo>
                      <a:pt x="86536" y="0"/>
                    </a:moveTo>
                    <a:lnTo>
                      <a:pt x="0" y="0"/>
                    </a:lnTo>
                    <a:lnTo>
                      <a:pt x="0" y="8654"/>
                    </a:lnTo>
                    <a:lnTo>
                      <a:pt x="86536" y="8654"/>
                    </a:lnTo>
                    <a:lnTo>
                      <a:pt x="86536" y="0"/>
                    </a:lnTo>
                    <a:close/>
                  </a:path>
                </a:pathLst>
              </a:custGeom>
              <a:solidFill>
                <a:srgbClr val="000000"/>
              </a:solidFill>
              <a:ln w="0" cap="flat">
                <a:noFill/>
                <a:prstDash val="solid"/>
                <a:miter/>
              </a:ln>
            </p:spPr>
            <p:txBody>
              <a:bodyPr rtlCol="0" anchor="ctr"/>
              <a:lstStyle/>
              <a:p>
                <a:endParaRPr lang="it-IT"/>
              </a:p>
            </p:txBody>
          </p:sp>
          <p:sp>
            <p:nvSpPr>
              <p:cNvPr id="90" name="Figura a mano libera: forma 89">
                <a:extLst>
                  <a:ext uri="{FF2B5EF4-FFF2-40B4-BE49-F238E27FC236}">
                    <a16:creationId xmlns:a16="http://schemas.microsoft.com/office/drawing/2014/main" id="{7ACFA48A-6156-2044-8FE7-B48B95384CFF}"/>
                  </a:ext>
                </a:extLst>
              </p:cNvPr>
              <p:cNvSpPr/>
              <p:nvPr/>
            </p:nvSpPr>
            <p:spPr>
              <a:xfrm>
                <a:off x="9102414" y="857430"/>
                <a:ext cx="8653" cy="69229"/>
              </a:xfrm>
              <a:custGeom>
                <a:avLst/>
                <a:gdLst>
                  <a:gd name="connsiteX0" fmla="*/ 8653 w 8653"/>
                  <a:gd name="connsiteY0" fmla="*/ 0 h 69229"/>
                  <a:gd name="connsiteX1" fmla="*/ 0 w 8653"/>
                  <a:gd name="connsiteY1" fmla="*/ 0 h 69229"/>
                  <a:gd name="connsiteX2" fmla="*/ 0 w 8653"/>
                  <a:gd name="connsiteY2" fmla="*/ 69229 h 69229"/>
                  <a:gd name="connsiteX3" fmla="*/ 8653 w 8653"/>
                  <a:gd name="connsiteY3" fmla="*/ 69229 h 69229"/>
                  <a:gd name="connsiteX4" fmla="*/ 8653 w 8653"/>
                  <a:gd name="connsiteY4" fmla="*/ 0 h 69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69229">
                    <a:moveTo>
                      <a:pt x="8653" y="0"/>
                    </a:moveTo>
                    <a:lnTo>
                      <a:pt x="0" y="0"/>
                    </a:lnTo>
                    <a:lnTo>
                      <a:pt x="0" y="69229"/>
                    </a:lnTo>
                    <a:lnTo>
                      <a:pt x="8653" y="69229"/>
                    </a:lnTo>
                    <a:lnTo>
                      <a:pt x="8653" y="0"/>
                    </a:lnTo>
                    <a:close/>
                  </a:path>
                </a:pathLst>
              </a:custGeom>
              <a:solidFill>
                <a:srgbClr val="000000"/>
              </a:solidFill>
              <a:ln w="0" cap="flat">
                <a:noFill/>
                <a:prstDash val="solid"/>
                <a:miter/>
              </a:ln>
            </p:spPr>
            <p:txBody>
              <a:bodyPr rtlCol="0" anchor="ctr"/>
              <a:lstStyle/>
              <a:p>
                <a:endParaRPr lang="it-IT"/>
              </a:p>
            </p:txBody>
          </p:sp>
          <p:sp>
            <p:nvSpPr>
              <p:cNvPr id="91" name="Figura a mano libera: forma 90">
                <a:extLst>
                  <a:ext uri="{FF2B5EF4-FFF2-40B4-BE49-F238E27FC236}">
                    <a16:creationId xmlns:a16="http://schemas.microsoft.com/office/drawing/2014/main" id="{1FD5790D-9537-88E6-0D7C-BDFCE37E231E}"/>
                  </a:ext>
                </a:extLst>
              </p:cNvPr>
              <p:cNvSpPr/>
              <p:nvPr/>
            </p:nvSpPr>
            <p:spPr>
              <a:xfrm>
                <a:off x="8981263" y="961273"/>
                <a:ext cx="8654" cy="8653"/>
              </a:xfrm>
              <a:custGeom>
                <a:avLst/>
                <a:gdLst>
                  <a:gd name="connsiteX0" fmla="*/ 8654 w 8654"/>
                  <a:gd name="connsiteY0" fmla="*/ 0 h 8653"/>
                  <a:gd name="connsiteX1" fmla="*/ 0 w 8654"/>
                  <a:gd name="connsiteY1" fmla="*/ 0 h 8653"/>
                  <a:gd name="connsiteX2" fmla="*/ 0 w 8654"/>
                  <a:gd name="connsiteY2" fmla="*/ 8654 h 8653"/>
                  <a:gd name="connsiteX3" fmla="*/ 8654 w 8654"/>
                  <a:gd name="connsiteY3" fmla="*/ 8654 h 8653"/>
                  <a:gd name="connsiteX4" fmla="*/ 8654 w 8654"/>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92" name="Figura a mano libera: forma 91">
                <a:extLst>
                  <a:ext uri="{FF2B5EF4-FFF2-40B4-BE49-F238E27FC236}">
                    <a16:creationId xmlns:a16="http://schemas.microsoft.com/office/drawing/2014/main" id="{B2E25EE0-C1AD-01C8-993F-E89D309D5734}"/>
                  </a:ext>
                </a:extLst>
              </p:cNvPr>
              <p:cNvSpPr/>
              <p:nvPr/>
            </p:nvSpPr>
            <p:spPr>
              <a:xfrm>
                <a:off x="8972609" y="969927"/>
                <a:ext cx="8653" cy="25960"/>
              </a:xfrm>
              <a:custGeom>
                <a:avLst/>
                <a:gdLst>
                  <a:gd name="connsiteX0" fmla="*/ 8653 w 8653"/>
                  <a:gd name="connsiteY0" fmla="*/ 0 h 25960"/>
                  <a:gd name="connsiteX1" fmla="*/ 0 w 8653"/>
                  <a:gd name="connsiteY1" fmla="*/ 0 h 25960"/>
                  <a:gd name="connsiteX2" fmla="*/ 0 w 8653"/>
                  <a:gd name="connsiteY2" fmla="*/ 25961 h 25960"/>
                  <a:gd name="connsiteX3" fmla="*/ 8653 w 8653"/>
                  <a:gd name="connsiteY3" fmla="*/ 25961 h 25960"/>
                  <a:gd name="connsiteX4" fmla="*/ 8653 w 8653"/>
                  <a:gd name="connsiteY4" fmla="*/ 0 h 25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25960">
                    <a:moveTo>
                      <a:pt x="8653" y="0"/>
                    </a:moveTo>
                    <a:lnTo>
                      <a:pt x="0" y="0"/>
                    </a:lnTo>
                    <a:lnTo>
                      <a:pt x="0" y="25961"/>
                    </a:lnTo>
                    <a:lnTo>
                      <a:pt x="8653" y="25961"/>
                    </a:lnTo>
                    <a:lnTo>
                      <a:pt x="8653" y="0"/>
                    </a:lnTo>
                    <a:close/>
                  </a:path>
                </a:pathLst>
              </a:custGeom>
              <a:solidFill>
                <a:srgbClr val="000000"/>
              </a:solidFill>
              <a:ln w="0" cap="flat">
                <a:noFill/>
                <a:prstDash val="solid"/>
                <a:miter/>
              </a:ln>
            </p:spPr>
            <p:txBody>
              <a:bodyPr rtlCol="0" anchor="ctr"/>
              <a:lstStyle/>
              <a:p>
                <a:endParaRPr lang="it-IT"/>
              </a:p>
            </p:txBody>
          </p:sp>
          <p:sp>
            <p:nvSpPr>
              <p:cNvPr id="93" name="Figura a mano libera: forma 92">
                <a:extLst>
                  <a:ext uri="{FF2B5EF4-FFF2-40B4-BE49-F238E27FC236}">
                    <a16:creationId xmlns:a16="http://schemas.microsoft.com/office/drawing/2014/main" id="{AE1398BD-A270-8A3D-899A-2AD53F162714}"/>
                  </a:ext>
                </a:extLst>
              </p:cNvPr>
              <p:cNvSpPr/>
              <p:nvPr/>
            </p:nvSpPr>
            <p:spPr>
              <a:xfrm>
                <a:off x="9119721" y="952620"/>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94" name="Figura a mano libera: forma 93">
                <a:extLst>
                  <a:ext uri="{FF2B5EF4-FFF2-40B4-BE49-F238E27FC236}">
                    <a16:creationId xmlns:a16="http://schemas.microsoft.com/office/drawing/2014/main" id="{0CF4E9EF-FE00-2105-DE0E-6799C5412382}"/>
                  </a:ext>
                </a:extLst>
              </p:cNvPr>
              <p:cNvSpPr/>
              <p:nvPr/>
            </p:nvSpPr>
            <p:spPr>
              <a:xfrm>
                <a:off x="9128374" y="961273"/>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95" name="Figura a mano libera: forma 94">
                <a:extLst>
                  <a:ext uri="{FF2B5EF4-FFF2-40B4-BE49-F238E27FC236}">
                    <a16:creationId xmlns:a16="http://schemas.microsoft.com/office/drawing/2014/main" id="{AFDA5356-4A53-97F0-5CC1-88BF84BC6693}"/>
                  </a:ext>
                </a:extLst>
              </p:cNvPr>
              <p:cNvSpPr/>
              <p:nvPr/>
            </p:nvSpPr>
            <p:spPr>
              <a:xfrm>
                <a:off x="9137028" y="969927"/>
                <a:ext cx="8654" cy="25960"/>
              </a:xfrm>
              <a:custGeom>
                <a:avLst/>
                <a:gdLst>
                  <a:gd name="connsiteX0" fmla="*/ 8654 w 8654"/>
                  <a:gd name="connsiteY0" fmla="*/ 0 h 25960"/>
                  <a:gd name="connsiteX1" fmla="*/ 0 w 8654"/>
                  <a:gd name="connsiteY1" fmla="*/ 0 h 25960"/>
                  <a:gd name="connsiteX2" fmla="*/ 0 w 8654"/>
                  <a:gd name="connsiteY2" fmla="*/ 25961 h 25960"/>
                  <a:gd name="connsiteX3" fmla="*/ 8654 w 8654"/>
                  <a:gd name="connsiteY3" fmla="*/ 25961 h 25960"/>
                  <a:gd name="connsiteX4" fmla="*/ 8654 w 8654"/>
                  <a:gd name="connsiteY4" fmla="*/ 0 h 25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 h="25960">
                    <a:moveTo>
                      <a:pt x="8654" y="0"/>
                    </a:moveTo>
                    <a:lnTo>
                      <a:pt x="0" y="0"/>
                    </a:lnTo>
                    <a:lnTo>
                      <a:pt x="0" y="25961"/>
                    </a:lnTo>
                    <a:lnTo>
                      <a:pt x="8654" y="25961"/>
                    </a:lnTo>
                    <a:lnTo>
                      <a:pt x="8654" y="0"/>
                    </a:lnTo>
                    <a:close/>
                  </a:path>
                </a:pathLst>
              </a:custGeom>
              <a:solidFill>
                <a:srgbClr val="000000"/>
              </a:solidFill>
              <a:ln w="0" cap="flat">
                <a:noFill/>
                <a:prstDash val="solid"/>
                <a:miter/>
              </a:ln>
            </p:spPr>
            <p:txBody>
              <a:bodyPr rtlCol="0" anchor="ctr"/>
              <a:lstStyle/>
              <a:p>
                <a:endParaRPr lang="it-IT"/>
              </a:p>
            </p:txBody>
          </p:sp>
          <p:sp>
            <p:nvSpPr>
              <p:cNvPr id="96" name="Figura a mano libera: forma 95">
                <a:extLst>
                  <a:ext uri="{FF2B5EF4-FFF2-40B4-BE49-F238E27FC236}">
                    <a16:creationId xmlns:a16="http://schemas.microsoft.com/office/drawing/2014/main" id="{2D0A34A9-E215-50DE-09D1-0268FA90E2B7}"/>
                  </a:ext>
                </a:extLst>
              </p:cNvPr>
              <p:cNvSpPr/>
              <p:nvPr/>
            </p:nvSpPr>
            <p:spPr>
              <a:xfrm>
                <a:off x="8981263" y="995888"/>
                <a:ext cx="155765" cy="8653"/>
              </a:xfrm>
              <a:custGeom>
                <a:avLst/>
                <a:gdLst>
                  <a:gd name="connsiteX0" fmla="*/ 155765 w 155765"/>
                  <a:gd name="connsiteY0" fmla="*/ 0 h 8653"/>
                  <a:gd name="connsiteX1" fmla="*/ 0 w 155765"/>
                  <a:gd name="connsiteY1" fmla="*/ 0 h 8653"/>
                  <a:gd name="connsiteX2" fmla="*/ 0 w 155765"/>
                  <a:gd name="connsiteY2" fmla="*/ 8654 h 8653"/>
                  <a:gd name="connsiteX3" fmla="*/ 155765 w 155765"/>
                  <a:gd name="connsiteY3" fmla="*/ 8654 h 8653"/>
                  <a:gd name="connsiteX4" fmla="*/ 155765 w 155765"/>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765" h="8653">
                    <a:moveTo>
                      <a:pt x="155765" y="0"/>
                    </a:moveTo>
                    <a:lnTo>
                      <a:pt x="0" y="0"/>
                    </a:lnTo>
                    <a:lnTo>
                      <a:pt x="0" y="8654"/>
                    </a:lnTo>
                    <a:lnTo>
                      <a:pt x="155765" y="8654"/>
                    </a:lnTo>
                    <a:lnTo>
                      <a:pt x="155765" y="0"/>
                    </a:lnTo>
                    <a:close/>
                  </a:path>
                </a:pathLst>
              </a:custGeom>
              <a:solidFill>
                <a:srgbClr val="000000"/>
              </a:solidFill>
              <a:ln w="0" cap="flat">
                <a:noFill/>
                <a:prstDash val="solid"/>
                <a:miter/>
              </a:ln>
            </p:spPr>
            <p:txBody>
              <a:bodyPr rtlCol="0" anchor="ctr"/>
              <a:lstStyle/>
              <a:p>
                <a:endParaRPr lang="it-IT"/>
              </a:p>
            </p:txBody>
          </p:sp>
          <p:sp>
            <p:nvSpPr>
              <p:cNvPr id="97" name="Figura a mano libera: forma 96">
                <a:extLst>
                  <a:ext uri="{FF2B5EF4-FFF2-40B4-BE49-F238E27FC236}">
                    <a16:creationId xmlns:a16="http://schemas.microsoft.com/office/drawing/2014/main" id="{1D4BC73C-1840-FE45-DB31-A28041FC8816}"/>
                  </a:ext>
                </a:extLst>
              </p:cNvPr>
              <p:cNvSpPr/>
              <p:nvPr/>
            </p:nvSpPr>
            <p:spPr>
              <a:xfrm>
                <a:off x="9007223" y="961273"/>
                <a:ext cx="8654" cy="8653"/>
              </a:xfrm>
              <a:custGeom>
                <a:avLst/>
                <a:gdLst>
                  <a:gd name="connsiteX0" fmla="*/ 8654 w 8654"/>
                  <a:gd name="connsiteY0" fmla="*/ 0 h 8653"/>
                  <a:gd name="connsiteX1" fmla="*/ 0 w 8654"/>
                  <a:gd name="connsiteY1" fmla="*/ 0 h 8653"/>
                  <a:gd name="connsiteX2" fmla="*/ 0 w 8654"/>
                  <a:gd name="connsiteY2" fmla="*/ 8654 h 8653"/>
                  <a:gd name="connsiteX3" fmla="*/ 8654 w 8654"/>
                  <a:gd name="connsiteY3" fmla="*/ 8654 h 8653"/>
                  <a:gd name="connsiteX4" fmla="*/ 8654 w 8654"/>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98" name="Figura a mano libera: forma 97">
                <a:extLst>
                  <a:ext uri="{FF2B5EF4-FFF2-40B4-BE49-F238E27FC236}">
                    <a16:creationId xmlns:a16="http://schemas.microsoft.com/office/drawing/2014/main" id="{88528198-40DC-6837-ABEE-6599967C46F1}"/>
                  </a:ext>
                </a:extLst>
              </p:cNvPr>
              <p:cNvSpPr/>
              <p:nvPr/>
            </p:nvSpPr>
            <p:spPr>
              <a:xfrm>
                <a:off x="9024531" y="961273"/>
                <a:ext cx="8654" cy="8653"/>
              </a:xfrm>
              <a:custGeom>
                <a:avLst/>
                <a:gdLst>
                  <a:gd name="connsiteX0" fmla="*/ 8654 w 8654"/>
                  <a:gd name="connsiteY0" fmla="*/ 0 h 8653"/>
                  <a:gd name="connsiteX1" fmla="*/ 0 w 8654"/>
                  <a:gd name="connsiteY1" fmla="*/ 0 h 8653"/>
                  <a:gd name="connsiteX2" fmla="*/ 0 w 8654"/>
                  <a:gd name="connsiteY2" fmla="*/ 8654 h 8653"/>
                  <a:gd name="connsiteX3" fmla="*/ 8654 w 8654"/>
                  <a:gd name="connsiteY3" fmla="*/ 8654 h 8653"/>
                  <a:gd name="connsiteX4" fmla="*/ 8654 w 8654"/>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99" name="Figura a mano libera: forma 98">
                <a:extLst>
                  <a:ext uri="{FF2B5EF4-FFF2-40B4-BE49-F238E27FC236}">
                    <a16:creationId xmlns:a16="http://schemas.microsoft.com/office/drawing/2014/main" id="{9EB8B48B-4E2F-15E1-D10A-8FFBE680EE0E}"/>
                  </a:ext>
                </a:extLst>
              </p:cNvPr>
              <p:cNvSpPr/>
              <p:nvPr/>
            </p:nvSpPr>
            <p:spPr>
              <a:xfrm>
                <a:off x="9041838" y="961273"/>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100" name="Figura a mano libera: forma 99">
                <a:extLst>
                  <a:ext uri="{FF2B5EF4-FFF2-40B4-BE49-F238E27FC236}">
                    <a16:creationId xmlns:a16="http://schemas.microsoft.com/office/drawing/2014/main" id="{82A23814-4F6B-24AB-BB04-A550FDE41663}"/>
                  </a:ext>
                </a:extLst>
              </p:cNvPr>
              <p:cNvSpPr/>
              <p:nvPr/>
            </p:nvSpPr>
            <p:spPr>
              <a:xfrm>
                <a:off x="9015877" y="978581"/>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101" name="Figura a mano libera: forma 100">
                <a:extLst>
                  <a:ext uri="{FF2B5EF4-FFF2-40B4-BE49-F238E27FC236}">
                    <a16:creationId xmlns:a16="http://schemas.microsoft.com/office/drawing/2014/main" id="{E4B84373-49C6-52CE-775A-ADDF86166917}"/>
                  </a:ext>
                </a:extLst>
              </p:cNvPr>
              <p:cNvSpPr/>
              <p:nvPr/>
            </p:nvSpPr>
            <p:spPr>
              <a:xfrm>
                <a:off x="8998570" y="978581"/>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102" name="Figura a mano libera: forma 101">
                <a:extLst>
                  <a:ext uri="{FF2B5EF4-FFF2-40B4-BE49-F238E27FC236}">
                    <a16:creationId xmlns:a16="http://schemas.microsoft.com/office/drawing/2014/main" id="{27FE4282-83B4-464D-C407-747AFEBC0B6A}"/>
                  </a:ext>
                </a:extLst>
              </p:cNvPr>
              <p:cNvSpPr/>
              <p:nvPr/>
            </p:nvSpPr>
            <p:spPr>
              <a:xfrm>
                <a:off x="9050491" y="978581"/>
                <a:ext cx="8654" cy="8653"/>
              </a:xfrm>
              <a:custGeom>
                <a:avLst/>
                <a:gdLst>
                  <a:gd name="connsiteX0" fmla="*/ 8654 w 8654"/>
                  <a:gd name="connsiteY0" fmla="*/ 0 h 8653"/>
                  <a:gd name="connsiteX1" fmla="*/ 0 w 8654"/>
                  <a:gd name="connsiteY1" fmla="*/ 0 h 8653"/>
                  <a:gd name="connsiteX2" fmla="*/ 0 w 8654"/>
                  <a:gd name="connsiteY2" fmla="*/ 8654 h 8653"/>
                  <a:gd name="connsiteX3" fmla="*/ 8654 w 8654"/>
                  <a:gd name="connsiteY3" fmla="*/ 8654 h 8653"/>
                  <a:gd name="connsiteX4" fmla="*/ 8654 w 8654"/>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103" name="Figura a mano libera: forma 102">
                <a:extLst>
                  <a:ext uri="{FF2B5EF4-FFF2-40B4-BE49-F238E27FC236}">
                    <a16:creationId xmlns:a16="http://schemas.microsoft.com/office/drawing/2014/main" id="{96D0E6FD-8387-7D82-69E2-F181340737E2}"/>
                  </a:ext>
                </a:extLst>
              </p:cNvPr>
              <p:cNvSpPr/>
              <p:nvPr/>
            </p:nvSpPr>
            <p:spPr>
              <a:xfrm>
                <a:off x="9033185" y="978581"/>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104" name="Figura a mano libera: forma 103">
                <a:extLst>
                  <a:ext uri="{FF2B5EF4-FFF2-40B4-BE49-F238E27FC236}">
                    <a16:creationId xmlns:a16="http://schemas.microsoft.com/office/drawing/2014/main" id="{E85FE292-D355-45F2-6967-4A6AC5DCE0F5}"/>
                  </a:ext>
                </a:extLst>
              </p:cNvPr>
              <p:cNvSpPr/>
              <p:nvPr/>
            </p:nvSpPr>
            <p:spPr>
              <a:xfrm>
                <a:off x="9059146" y="961273"/>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105" name="Figura a mano libera: forma 104">
                <a:extLst>
                  <a:ext uri="{FF2B5EF4-FFF2-40B4-BE49-F238E27FC236}">
                    <a16:creationId xmlns:a16="http://schemas.microsoft.com/office/drawing/2014/main" id="{EDAE84CB-1E08-B438-9995-6C0F39085671}"/>
                  </a:ext>
                </a:extLst>
              </p:cNvPr>
              <p:cNvSpPr/>
              <p:nvPr/>
            </p:nvSpPr>
            <p:spPr>
              <a:xfrm>
                <a:off x="9076453" y="961273"/>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106" name="Figura a mano libera: forma 105">
                <a:extLst>
                  <a:ext uri="{FF2B5EF4-FFF2-40B4-BE49-F238E27FC236}">
                    <a16:creationId xmlns:a16="http://schemas.microsoft.com/office/drawing/2014/main" id="{2490757C-81DB-3578-0DA9-7D659D2B6250}"/>
                  </a:ext>
                </a:extLst>
              </p:cNvPr>
              <p:cNvSpPr/>
              <p:nvPr/>
            </p:nvSpPr>
            <p:spPr>
              <a:xfrm>
                <a:off x="9093760" y="961273"/>
                <a:ext cx="8654" cy="8653"/>
              </a:xfrm>
              <a:custGeom>
                <a:avLst/>
                <a:gdLst>
                  <a:gd name="connsiteX0" fmla="*/ 8654 w 8654"/>
                  <a:gd name="connsiteY0" fmla="*/ 0 h 8653"/>
                  <a:gd name="connsiteX1" fmla="*/ 0 w 8654"/>
                  <a:gd name="connsiteY1" fmla="*/ 0 h 8653"/>
                  <a:gd name="connsiteX2" fmla="*/ 0 w 8654"/>
                  <a:gd name="connsiteY2" fmla="*/ 8654 h 8653"/>
                  <a:gd name="connsiteX3" fmla="*/ 8654 w 8654"/>
                  <a:gd name="connsiteY3" fmla="*/ 8654 h 8653"/>
                  <a:gd name="connsiteX4" fmla="*/ 8654 w 8654"/>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107" name="Figura a mano libera: forma 106">
                <a:extLst>
                  <a:ext uri="{FF2B5EF4-FFF2-40B4-BE49-F238E27FC236}">
                    <a16:creationId xmlns:a16="http://schemas.microsoft.com/office/drawing/2014/main" id="{5B0A3E59-A4A2-E9F3-209E-C3A1D6F8EF13}"/>
                  </a:ext>
                </a:extLst>
              </p:cNvPr>
              <p:cNvSpPr/>
              <p:nvPr/>
            </p:nvSpPr>
            <p:spPr>
              <a:xfrm>
                <a:off x="9067799" y="978581"/>
                <a:ext cx="8654" cy="8653"/>
              </a:xfrm>
              <a:custGeom>
                <a:avLst/>
                <a:gdLst>
                  <a:gd name="connsiteX0" fmla="*/ 8654 w 8654"/>
                  <a:gd name="connsiteY0" fmla="*/ 0 h 8653"/>
                  <a:gd name="connsiteX1" fmla="*/ 0 w 8654"/>
                  <a:gd name="connsiteY1" fmla="*/ 0 h 8653"/>
                  <a:gd name="connsiteX2" fmla="*/ 0 w 8654"/>
                  <a:gd name="connsiteY2" fmla="*/ 8654 h 8653"/>
                  <a:gd name="connsiteX3" fmla="*/ 8654 w 8654"/>
                  <a:gd name="connsiteY3" fmla="*/ 8654 h 8653"/>
                  <a:gd name="connsiteX4" fmla="*/ 8654 w 8654"/>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108" name="Figura a mano libera: forma 107">
                <a:extLst>
                  <a:ext uri="{FF2B5EF4-FFF2-40B4-BE49-F238E27FC236}">
                    <a16:creationId xmlns:a16="http://schemas.microsoft.com/office/drawing/2014/main" id="{71DF666F-CBDC-C482-FF86-CBEDB2D013AF}"/>
                  </a:ext>
                </a:extLst>
              </p:cNvPr>
              <p:cNvSpPr/>
              <p:nvPr/>
            </p:nvSpPr>
            <p:spPr>
              <a:xfrm>
                <a:off x="9102414" y="978581"/>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109" name="Figura a mano libera: forma 108">
                <a:extLst>
                  <a:ext uri="{FF2B5EF4-FFF2-40B4-BE49-F238E27FC236}">
                    <a16:creationId xmlns:a16="http://schemas.microsoft.com/office/drawing/2014/main" id="{2CEB6DDC-D5B2-C684-83BD-27CA3BAAA2EC}"/>
                  </a:ext>
                </a:extLst>
              </p:cNvPr>
              <p:cNvSpPr/>
              <p:nvPr/>
            </p:nvSpPr>
            <p:spPr>
              <a:xfrm>
                <a:off x="9085106" y="978581"/>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110" name="Figura a mano libera: forma 109">
                <a:extLst>
                  <a:ext uri="{FF2B5EF4-FFF2-40B4-BE49-F238E27FC236}">
                    <a16:creationId xmlns:a16="http://schemas.microsoft.com/office/drawing/2014/main" id="{376DCD30-63AB-5751-3CD5-D2B0CB0D9C60}"/>
                  </a:ext>
                </a:extLst>
              </p:cNvPr>
              <p:cNvSpPr/>
              <p:nvPr/>
            </p:nvSpPr>
            <p:spPr>
              <a:xfrm>
                <a:off x="9007223" y="857430"/>
                <a:ext cx="8654" cy="69229"/>
              </a:xfrm>
              <a:custGeom>
                <a:avLst/>
                <a:gdLst>
                  <a:gd name="connsiteX0" fmla="*/ 8654 w 8654"/>
                  <a:gd name="connsiteY0" fmla="*/ 0 h 69229"/>
                  <a:gd name="connsiteX1" fmla="*/ 0 w 8654"/>
                  <a:gd name="connsiteY1" fmla="*/ 0 h 69229"/>
                  <a:gd name="connsiteX2" fmla="*/ 0 w 8654"/>
                  <a:gd name="connsiteY2" fmla="*/ 69229 h 69229"/>
                  <a:gd name="connsiteX3" fmla="*/ 8654 w 8654"/>
                  <a:gd name="connsiteY3" fmla="*/ 69229 h 69229"/>
                  <a:gd name="connsiteX4" fmla="*/ 8654 w 8654"/>
                  <a:gd name="connsiteY4" fmla="*/ 0 h 69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 h="69229">
                    <a:moveTo>
                      <a:pt x="8654" y="0"/>
                    </a:moveTo>
                    <a:lnTo>
                      <a:pt x="0" y="0"/>
                    </a:lnTo>
                    <a:lnTo>
                      <a:pt x="0" y="69229"/>
                    </a:lnTo>
                    <a:lnTo>
                      <a:pt x="8654" y="69229"/>
                    </a:lnTo>
                    <a:lnTo>
                      <a:pt x="8654" y="0"/>
                    </a:lnTo>
                    <a:close/>
                  </a:path>
                </a:pathLst>
              </a:custGeom>
              <a:solidFill>
                <a:srgbClr val="000000"/>
              </a:solidFill>
              <a:ln w="0" cap="flat">
                <a:noFill/>
                <a:prstDash val="solid"/>
                <a:miter/>
              </a:ln>
            </p:spPr>
            <p:txBody>
              <a:bodyPr rtlCol="0" anchor="ctr"/>
              <a:lstStyle/>
              <a:p>
                <a:endParaRPr lang="it-IT"/>
              </a:p>
            </p:txBody>
          </p:sp>
        </p:grpSp>
      </p:grpSp>
      <p:sp>
        <p:nvSpPr>
          <p:cNvPr id="111" name="Figura a mano libera: forma 110">
            <a:extLst>
              <a:ext uri="{FF2B5EF4-FFF2-40B4-BE49-F238E27FC236}">
                <a16:creationId xmlns:a16="http://schemas.microsoft.com/office/drawing/2014/main" id="{AE48490A-E25D-507B-4C87-6D92FAC6782E}"/>
              </a:ext>
            </a:extLst>
          </p:cNvPr>
          <p:cNvSpPr/>
          <p:nvPr/>
        </p:nvSpPr>
        <p:spPr>
          <a:xfrm>
            <a:off x="1426164" y="4000919"/>
            <a:ext cx="173072" cy="168745"/>
          </a:xfrm>
          <a:custGeom>
            <a:avLst/>
            <a:gdLst>
              <a:gd name="connsiteX0" fmla="*/ 72835 w 173072"/>
              <a:gd name="connsiteY0" fmla="*/ 0 h 168745"/>
              <a:gd name="connsiteX1" fmla="*/ 14423 w 173072"/>
              <a:gd name="connsiteY1" fmla="*/ 0 h 168745"/>
              <a:gd name="connsiteX2" fmla="*/ 14423 w 173072"/>
              <a:gd name="connsiteY2" fmla="*/ 15144 h 168745"/>
              <a:gd name="connsiteX3" fmla="*/ 0 w 173072"/>
              <a:gd name="connsiteY3" fmla="*/ 15144 h 168745"/>
              <a:gd name="connsiteX4" fmla="*/ 0 w 173072"/>
              <a:gd name="connsiteY4" fmla="*/ 153602 h 168745"/>
              <a:gd name="connsiteX5" fmla="*/ 14423 w 173072"/>
              <a:gd name="connsiteY5" fmla="*/ 153602 h 168745"/>
              <a:gd name="connsiteX6" fmla="*/ 14423 w 173072"/>
              <a:gd name="connsiteY6" fmla="*/ 168746 h 168745"/>
              <a:gd name="connsiteX7" fmla="*/ 158650 w 173072"/>
              <a:gd name="connsiteY7" fmla="*/ 168746 h 168745"/>
              <a:gd name="connsiteX8" fmla="*/ 158650 w 173072"/>
              <a:gd name="connsiteY8" fmla="*/ 153602 h 168745"/>
              <a:gd name="connsiteX9" fmla="*/ 14423 w 173072"/>
              <a:gd name="connsiteY9" fmla="*/ 153602 h 168745"/>
              <a:gd name="connsiteX10" fmla="*/ 14423 w 173072"/>
              <a:gd name="connsiteY10" fmla="*/ 15144 h 168745"/>
              <a:gd name="connsiteX11" fmla="*/ 72835 w 173072"/>
              <a:gd name="connsiteY11" fmla="*/ 15144 h 168745"/>
              <a:gd name="connsiteX12" fmla="*/ 72835 w 173072"/>
              <a:gd name="connsiteY12" fmla="*/ 0 h 168745"/>
              <a:gd name="connsiteX13" fmla="*/ 72835 w 173072"/>
              <a:gd name="connsiteY13" fmla="*/ 15144 h 168745"/>
              <a:gd name="connsiteX14" fmla="*/ 87257 w 173072"/>
              <a:gd name="connsiteY14" fmla="*/ 15144 h 168745"/>
              <a:gd name="connsiteX15" fmla="*/ 87257 w 173072"/>
              <a:gd name="connsiteY15" fmla="*/ 30288 h 168745"/>
              <a:gd name="connsiteX16" fmla="*/ 72835 w 173072"/>
              <a:gd name="connsiteY16" fmla="*/ 30288 h 168745"/>
              <a:gd name="connsiteX17" fmla="*/ 72835 w 173072"/>
              <a:gd name="connsiteY17" fmla="*/ 15144 h 168745"/>
              <a:gd name="connsiteX18" fmla="*/ 113939 w 173072"/>
              <a:gd name="connsiteY18" fmla="*/ 61297 h 168745"/>
              <a:gd name="connsiteX19" fmla="*/ 128362 w 173072"/>
              <a:gd name="connsiteY19" fmla="*/ 61297 h 168745"/>
              <a:gd name="connsiteX20" fmla="*/ 128362 w 173072"/>
              <a:gd name="connsiteY20" fmla="*/ 76440 h 168745"/>
              <a:gd name="connsiteX21" fmla="*/ 113939 w 173072"/>
              <a:gd name="connsiteY21" fmla="*/ 76440 h 168745"/>
              <a:gd name="connsiteX22" fmla="*/ 113939 w 173072"/>
              <a:gd name="connsiteY22" fmla="*/ 61297 h 168745"/>
              <a:gd name="connsiteX23" fmla="*/ 128362 w 173072"/>
              <a:gd name="connsiteY23" fmla="*/ 76440 h 168745"/>
              <a:gd name="connsiteX24" fmla="*/ 142784 w 173072"/>
              <a:gd name="connsiteY24" fmla="*/ 76440 h 168745"/>
              <a:gd name="connsiteX25" fmla="*/ 142784 w 173072"/>
              <a:gd name="connsiteY25" fmla="*/ 91584 h 168745"/>
              <a:gd name="connsiteX26" fmla="*/ 128362 w 173072"/>
              <a:gd name="connsiteY26" fmla="*/ 91584 h 168745"/>
              <a:gd name="connsiteX27" fmla="*/ 128362 w 173072"/>
              <a:gd name="connsiteY27" fmla="*/ 76440 h 168745"/>
              <a:gd name="connsiteX28" fmla="*/ 128362 w 173072"/>
              <a:gd name="connsiteY28" fmla="*/ 91584 h 168745"/>
              <a:gd name="connsiteX29" fmla="*/ 113939 w 173072"/>
              <a:gd name="connsiteY29" fmla="*/ 91584 h 168745"/>
              <a:gd name="connsiteX30" fmla="*/ 113939 w 173072"/>
              <a:gd name="connsiteY30" fmla="*/ 106728 h 168745"/>
              <a:gd name="connsiteX31" fmla="*/ 128362 w 173072"/>
              <a:gd name="connsiteY31" fmla="*/ 106728 h 168745"/>
              <a:gd name="connsiteX32" fmla="*/ 128362 w 173072"/>
              <a:gd name="connsiteY32" fmla="*/ 91584 h 168745"/>
              <a:gd name="connsiteX33" fmla="*/ 128362 w 173072"/>
              <a:gd name="connsiteY33" fmla="*/ 106728 h 168745"/>
              <a:gd name="connsiteX34" fmla="*/ 142784 w 173072"/>
              <a:gd name="connsiteY34" fmla="*/ 106728 h 168745"/>
              <a:gd name="connsiteX35" fmla="*/ 142784 w 173072"/>
              <a:gd name="connsiteY35" fmla="*/ 121872 h 168745"/>
              <a:gd name="connsiteX36" fmla="*/ 128362 w 173072"/>
              <a:gd name="connsiteY36" fmla="*/ 121872 h 168745"/>
              <a:gd name="connsiteX37" fmla="*/ 128362 w 173072"/>
              <a:gd name="connsiteY37" fmla="*/ 106728 h 168745"/>
              <a:gd name="connsiteX38" fmla="*/ 128362 w 173072"/>
              <a:gd name="connsiteY38" fmla="*/ 121872 h 168745"/>
              <a:gd name="connsiteX39" fmla="*/ 113939 w 173072"/>
              <a:gd name="connsiteY39" fmla="*/ 121872 h 168745"/>
              <a:gd name="connsiteX40" fmla="*/ 113939 w 173072"/>
              <a:gd name="connsiteY40" fmla="*/ 137016 h 168745"/>
              <a:gd name="connsiteX41" fmla="*/ 128362 w 173072"/>
              <a:gd name="connsiteY41" fmla="*/ 137016 h 168745"/>
              <a:gd name="connsiteX42" fmla="*/ 128362 w 173072"/>
              <a:gd name="connsiteY42" fmla="*/ 121872 h 168745"/>
              <a:gd name="connsiteX43" fmla="*/ 158650 w 173072"/>
              <a:gd name="connsiteY43" fmla="*/ 30288 h 168745"/>
              <a:gd name="connsiteX44" fmla="*/ 87257 w 173072"/>
              <a:gd name="connsiteY44" fmla="*/ 30288 h 168745"/>
              <a:gd name="connsiteX45" fmla="*/ 87257 w 173072"/>
              <a:gd name="connsiteY45" fmla="*/ 45432 h 168745"/>
              <a:gd name="connsiteX46" fmla="*/ 158650 w 173072"/>
              <a:gd name="connsiteY46" fmla="*/ 45432 h 168745"/>
              <a:gd name="connsiteX47" fmla="*/ 158650 w 173072"/>
              <a:gd name="connsiteY47" fmla="*/ 30288 h 168745"/>
              <a:gd name="connsiteX48" fmla="*/ 158650 w 173072"/>
              <a:gd name="connsiteY48" fmla="*/ 45432 h 168745"/>
              <a:gd name="connsiteX49" fmla="*/ 158650 w 173072"/>
              <a:gd name="connsiteY49" fmla="*/ 153602 h 168745"/>
              <a:gd name="connsiteX50" fmla="*/ 173073 w 173072"/>
              <a:gd name="connsiteY50" fmla="*/ 153602 h 168745"/>
              <a:gd name="connsiteX51" fmla="*/ 173073 w 173072"/>
              <a:gd name="connsiteY51" fmla="*/ 45432 h 168745"/>
              <a:gd name="connsiteX52" fmla="*/ 158650 w 173072"/>
              <a:gd name="connsiteY52" fmla="*/ 45432 h 16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73072" h="168745">
                <a:moveTo>
                  <a:pt x="72835" y="0"/>
                </a:moveTo>
                <a:lnTo>
                  <a:pt x="14423" y="0"/>
                </a:lnTo>
                <a:lnTo>
                  <a:pt x="14423" y="15144"/>
                </a:lnTo>
                <a:lnTo>
                  <a:pt x="0" y="15144"/>
                </a:lnTo>
                <a:lnTo>
                  <a:pt x="0" y="153602"/>
                </a:lnTo>
                <a:lnTo>
                  <a:pt x="14423" y="153602"/>
                </a:lnTo>
                <a:lnTo>
                  <a:pt x="14423" y="168746"/>
                </a:lnTo>
                <a:lnTo>
                  <a:pt x="158650" y="168746"/>
                </a:lnTo>
                <a:lnTo>
                  <a:pt x="158650" y="153602"/>
                </a:lnTo>
                <a:lnTo>
                  <a:pt x="14423" y="153602"/>
                </a:lnTo>
                <a:lnTo>
                  <a:pt x="14423" y="15144"/>
                </a:lnTo>
                <a:lnTo>
                  <a:pt x="72835" y="15144"/>
                </a:lnTo>
                <a:lnTo>
                  <a:pt x="72835" y="0"/>
                </a:lnTo>
                <a:close/>
                <a:moveTo>
                  <a:pt x="72835" y="15144"/>
                </a:moveTo>
                <a:lnTo>
                  <a:pt x="87257" y="15144"/>
                </a:lnTo>
                <a:lnTo>
                  <a:pt x="87257" y="30288"/>
                </a:lnTo>
                <a:lnTo>
                  <a:pt x="72835" y="30288"/>
                </a:lnTo>
                <a:lnTo>
                  <a:pt x="72835" y="15144"/>
                </a:lnTo>
                <a:close/>
                <a:moveTo>
                  <a:pt x="113939" y="61297"/>
                </a:moveTo>
                <a:lnTo>
                  <a:pt x="128362" y="61297"/>
                </a:lnTo>
                <a:lnTo>
                  <a:pt x="128362" y="76440"/>
                </a:lnTo>
                <a:lnTo>
                  <a:pt x="113939" y="76440"/>
                </a:lnTo>
                <a:lnTo>
                  <a:pt x="113939" y="61297"/>
                </a:lnTo>
                <a:close/>
                <a:moveTo>
                  <a:pt x="128362" y="76440"/>
                </a:moveTo>
                <a:lnTo>
                  <a:pt x="142784" y="76440"/>
                </a:lnTo>
                <a:lnTo>
                  <a:pt x="142784" y="91584"/>
                </a:lnTo>
                <a:lnTo>
                  <a:pt x="128362" y="91584"/>
                </a:lnTo>
                <a:lnTo>
                  <a:pt x="128362" y="76440"/>
                </a:lnTo>
                <a:close/>
                <a:moveTo>
                  <a:pt x="128362" y="91584"/>
                </a:moveTo>
                <a:lnTo>
                  <a:pt x="113939" y="91584"/>
                </a:lnTo>
                <a:lnTo>
                  <a:pt x="113939" y="106728"/>
                </a:lnTo>
                <a:lnTo>
                  <a:pt x="128362" y="106728"/>
                </a:lnTo>
                <a:lnTo>
                  <a:pt x="128362" y="91584"/>
                </a:lnTo>
                <a:close/>
                <a:moveTo>
                  <a:pt x="128362" y="106728"/>
                </a:moveTo>
                <a:lnTo>
                  <a:pt x="142784" y="106728"/>
                </a:lnTo>
                <a:lnTo>
                  <a:pt x="142784" y="121872"/>
                </a:lnTo>
                <a:lnTo>
                  <a:pt x="128362" y="121872"/>
                </a:lnTo>
                <a:lnTo>
                  <a:pt x="128362" y="106728"/>
                </a:lnTo>
                <a:close/>
                <a:moveTo>
                  <a:pt x="128362" y="121872"/>
                </a:moveTo>
                <a:lnTo>
                  <a:pt x="113939" y="121872"/>
                </a:lnTo>
                <a:lnTo>
                  <a:pt x="113939" y="137016"/>
                </a:lnTo>
                <a:lnTo>
                  <a:pt x="128362" y="137016"/>
                </a:lnTo>
                <a:lnTo>
                  <a:pt x="128362" y="121872"/>
                </a:lnTo>
                <a:close/>
                <a:moveTo>
                  <a:pt x="158650" y="30288"/>
                </a:moveTo>
                <a:lnTo>
                  <a:pt x="87257" y="30288"/>
                </a:lnTo>
                <a:lnTo>
                  <a:pt x="87257" y="45432"/>
                </a:lnTo>
                <a:lnTo>
                  <a:pt x="158650" y="45432"/>
                </a:lnTo>
                <a:lnTo>
                  <a:pt x="158650" y="30288"/>
                </a:lnTo>
                <a:close/>
                <a:moveTo>
                  <a:pt x="158650" y="45432"/>
                </a:moveTo>
                <a:lnTo>
                  <a:pt x="158650" y="153602"/>
                </a:lnTo>
                <a:lnTo>
                  <a:pt x="173073" y="153602"/>
                </a:lnTo>
                <a:lnTo>
                  <a:pt x="173073" y="45432"/>
                </a:lnTo>
                <a:lnTo>
                  <a:pt x="158650" y="45432"/>
                </a:lnTo>
                <a:close/>
              </a:path>
            </a:pathLst>
          </a:custGeom>
          <a:solidFill>
            <a:srgbClr val="000000"/>
          </a:solidFill>
          <a:ln w="0" cap="flat">
            <a:noFill/>
            <a:prstDash val="solid"/>
            <a:miter/>
          </a:ln>
        </p:spPr>
        <p:txBody>
          <a:bodyPr rtlCol="0" anchor="ctr"/>
          <a:lstStyle/>
          <a:p>
            <a:endParaRPr lang="it-IT"/>
          </a:p>
        </p:txBody>
      </p:sp>
      <p:sp>
        <p:nvSpPr>
          <p:cNvPr id="112" name="Figura a mano libera: forma 111">
            <a:extLst>
              <a:ext uri="{FF2B5EF4-FFF2-40B4-BE49-F238E27FC236}">
                <a16:creationId xmlns:a16="http://schemas.microsoft.com/office/drawing/2014/main" id="{9002B610-AFA8-CB62-E5D2-F11548CAF3FE}"/>
              </a:ext>
            </a:extLst>
          </p:cNvPr>
          <p:cNvSpPr/>
          <p:nvPr/>
        </p:nvSpPr>
        <p:spPr>
          <a:xfrm>
            <a:off x="2118455" y="4000919"/>
            <a:ext cx="173072" cy="173072"/>
          </a:xfrm>
          <a:custGeom>
            <a:avLst/>
            <a:gdLst>
              <a:gd name="connsiteX0" fmla="*/ 173073 w 173072"/>
              <a:gd name="connsiteY0" fmla="*/ 173073 h 173072"/>
              <a:gd name="connsiteX1" fmla="*/ 173073 w 173072"/>
              <a:gd name="connsiteY1" fmla="*/ 0 h 173072"/>
              <a:gd name="connsiteX2" fmla="*/ 0 w 173072"/>
              <a:gd name="connsiteY2" fmla="*/ 0 h 173072"/>
              <a:gd name="connsiteX3" fmla="*/ 0 w 173072"/>
              <a:gd name="connsiteY3" fmla="*/ 173073 h 173072"/>
              <a:gd name="connsiteX4" fmla="*/ 173073 w 173072"/>
              <a:gd name="connsiteY4" fmla="*/ 173073 h 173072"/>
              <a:gd name="connsiteX5" fmla="*/ 96632 w 173072"/>
              <a:gd name="connsiteY5" fmla="*/ 56970 h 173072"/>
              <a:gd name="connsiteX6" fmla="*/ 96632 w 173072"/>
              <a:gd name="connsiteY6" fmla="*/ 77161 h 173072"/>
              <a:gd name="connsiteX7" fmla="*/ 76440 w 173072"/>
              <a:gd name="connsiteY7" fmla="*/ 77161 h 173072"/>
              <a:gd name="connsiteX8" fmla="*/ 76440 w 173072"/>
              <a:gd name="connsiteY8" fmla="*/ 97353 h 173072"/>
              <a:gd name="connsiteX9" fmla="*/ 96632 w 173072"/>
              <a:gd name="connsiteY9" fmla="*/ 97353 h 173072"/>
              <a:gd name="connsiteX10" fmla="*/ 96632 w 173072"/>
              <a:gd name="connsiteY10" fmla="*/ 117545 h 173072"/>
              <a:gd name="connsiteX11" fmla="*/ 116824 w 173072"/>
              <a:gd name="connsiteY11" fmla="*/ 117545 h 173072"/>
              <a:gd name="connsiteX12" fmla="*/ 116824 w 173072"/>
              <a:gd name="connsiteY12" fmla="*/ 137737 h 173072"/>
              <a:gd name="connsiteX13" fmla="*/ 96632 w 173072"/>
              <a:gd name="connsiteY13" fmla="*/ 137737 h 173072"/>
              <a:gd name="connsiteX14" fmla="*/ 96632 w 173072"/>
              <a:gd name="connsiteY14" fmla="*/ 117545 h 173072"/>
              <a:gd name="connsiteX15" fmla="*/ 76440 w 173072"/>
              <a:gd name="connsiteY15" fmla="*/ 117545 h 173072"/>
              <a:gd name="connsiteX16" fmla="*/ 76440 w 173072"/>
              <a:gd name="connsiteY16" fmla="*/ 97353 h 173072"/>
              <a:gd name="connsiteX17" fmla="*/ 56248 w 173072"/>
              <a:gd name="connsiteY17" fmla="*/ 97353 h 173072"/>
              <a:gd name="connsiteX18" fmla="*/ 56248 w 173072"/>
              <a:gd name="connsiteY18" fmla="*/ 77161 h 173072"/>
              <a:gd name="connsiteX19" fmla="*/ 76440 w 173072"/>
              <a:gd name="connsiteY19" fmla="*/ 77161 h 173072"/>
              <a:gd name="connsiteX20" fmla="*/ 76440 w 173072"/>
              <a:gd name="connsiteY20" fmla="*/ 56970 h 173072"/>
              <a:gd name="connsiteX21" fmla="*/ 96632 w 173072"/>
              <a:gd name="connsiteY21" fmla="*/ 56970 h 173072"/>
              <a:gd name="connsiteX22" fmla="*/ 96632 w 173072"/>
              <a:gd name="connsiteY22" fmla="*/ 36778 h 173072"/>
              <a:gd name="connsiteX23" fmla="*/ 116824 w 173072"/>
              <a:gd name="connsiteY23" fmla="*/ 36778 h 173072"/>
              <a:gd name="connsiteX24" fmla="*/ 116824 w 173072"/>
              <a:gd name="connsiteY24" fmla="*/ 56970 h 173072"/>
              <a:gd name="connsiteX25" fmla="*/ 96632 w 173072"/>
              <a:gd name="connsiteY25" fmla="*/ 56970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3072" h="173072">
                <a:moveTo>
                  <a:pt x="173073" y="173073"/>
                </a:moveTo>
                <a:lnTo>
                  <a:pt x="173073" y="0"/>
                </a:lnTo>
                <a:lnTo>
                  <a:pt x="0" y="0"/>
                </a:lnTo>
                <a:lnTo>
                  <a:pt x="0" y="173073"/>
                </a:lnTo>
                <a:lnTo>
                  <a:pt x="173073" y="173073"/>
                </a:lnTo>
                <a:close/>
                <a:moveTo>
                  <a:pt x="96632" y="56970"/>
                </a:moveTo>
                <a:lnTo>
                  <a:pt x="96632" y="77161"/>
                </a:lnTo>
                <a:lnTo>
                  <a:pt x="76440" y="77161"/>
                </a:lnTo>
                <a:lnTo>
                  <a:pt x="76440" y="97353"/>
                </a:lnTo>
                <a:lnTo>
                  <a:pt x="96632" y="97353"/>
                </a:lnTo>
                <a:lnTo>
                  <a:pt x="96632" y="117545"/>
                </a:lnTo>
                <a:lnTo>
                  <a:pt x="116824" y="117545"/>
                </a:lnTo>
                <a:lnTo>
                  <a:pt x="116824" y="137737"/>
                </a:lnTo>
                <a:lnTo>
                  <a:pt x="96632" y="137737"/>
                </a:lnTo>
                <a:lnTo>
                  <a:pt x="96632" y="117545"/>
                </a:lnTo>
                <a:lnTo>
                  <a:pt x="76440" y="117545"/>
                </a:lnTo>
                <a:lnTo>
                  <a:pt x="76440" y="97353"/>
                </a:lnTo>
                <a:lnTo>
                  <a:pt x="56248" y="97353"/>
                </a:lnTo>
                <a:lnTo>
                  <a:pt x="56248" y="77161"/>
                </a:lnTo>
                <a:lnTo>
                  <a:pt x="76440" y="77161"/>
                </a:lnTo>
                <a:lnTo>
                  <a:pt x="76440" y="56970"/>
                </a:lnTo>
                <a:lnTo>
                  <a:pt x="96632" y="56970"/>
                </a:lnTo>
                <a:lnTo>
                  <a:pt x="96632" y="36778"/>
                </a:lnTo>
                <a:lnTo>
                  <a:pt x="116824" y="36778"/>
                </a:lnTo>
                <a:lnTo>
                  <a:pt x="116824" y="56970"/>
                </a:lnTo>
                <a:lnTo>
                  <a:pt x="96632" y="56970"/>
                </a:lnTo>
                <a:close/>
              </a:path>
            </a:pathLst>
          </a:custGeom>
          <a:solidFill>
            <a:srgbClr val="000000"/>
          </a:solidFill>
          <a:ln w="0" cap="flat">
            <a:noFill/>
            <a:prstDash val="solid"/>
            <a:miter/>
          </a:ln>
        </p:spPr>
        <p:txBody>
          <a:bodyPr rtlCol="0" anchor="ctr"/>
          <a:lstStyle/>
          <a:p>
            <a:endParaRPr lang="it-IT"/>
          </a:p>
        </p:txBody>
      </p:sp>
      <p:sp>
        <p:nvSpPr>
          <p:cNvPr id="113" name="Figura a mano libera: forma 112">
            <a:extLst>
              <a:ext uri="{FF2B5EF4-FFF2-40B4-BE49-F238E27FC236}">
                <a16:creationId xmlns:a16="http://schemas.microsoft.com/office/drawing/2014/main" id="{DB772494-D8BA-FF37-2709-4B3D322D6F5E}"/>
              </a:ext>
            </a:extLst>
          </p:cNvPr>
          <p:cNvSpPr/>
          <p:nvPr/>
        </p:nvSpPr>
        <p:spPr>
          <a:xfrm>
            <a:off x="2464600" y="4000919"/>
            <a:ext cx="173072" cy="173072"/>
          </a:xfrm>
          <a:custGeom>
            <a:avLst/>
            <a:gdLst>
              <a:gd name="connsiteX0" fmla="*/ 0 w 173072"/>
              <a:gd name="connsiteY0" fmla="*/ 0 h 173072"/>
              <a:gd name="connsiteX1" fmla="*/ 0 w 173072"/>
              <a:gd name="connsiteY1" fmla="*/ 173073 h 173072"/>
              <a:gd name="connsiteX2" fmla="*/ 173073 w 173072"/>
              <a:gd name="connsiteY2" fmla="*/ 173073 h 173072"/>
              <a:gd name="connsiteX3" fmla="*/ 173073 w 173072"/>
              <a:gd name="connsiteY3" fmla="*/ 0 h 173072"/>
              <a:gd name="connsiteX4" fmla="*/ 0 w 173072"/>
              <a:gd name="connsiteY4" fmla="*/ 0 h 173072"/>
              <a:gd name="connsiteX5" fmla="*/ 76440 w 173072"/>
              <a:gd name="connsiteY5" fmla="*/ 116824 h 173072"/>
              <a:gd name="connsiteX6" fmla="*/ 76440 w 173072"/>
              <a:gd name="connsiteY6" fmla="*/ 96632 h 173072"/>
              <a:gd name="connsiteX7" fmla="*/ 96632 w 173072"/>
              <a:gd name="connsiteY7" fmla="*/ 96632 h 173072"/>
              <a:gd name="connsiteX8" fmla="*/ 96632 w 173072"/>
              <a:gd name="connsiteY8" fmla="*/ 76440 h 173072"/>
              <a:gd name="connsiteX9" fmla="*/ 76440 w 173072"/>
              <a:gd name="connsiteY9" fmla="*/ 76440 h 173072"/>
              <a:gd name="connsiteX10" fmla="*/ 76440 w 173072"/>
              <a:gd name="connsiteY10" fmla="*/ 56249 h 173072"/>
              <a:gd name="connsiteX11" fmla="*/ 56248 w 173072"/>
              <a:gd name="connsiteY11" fmla="*/ 56249 h 173072"/>
              <a:gd name="connsiteX12" fmla="*/ 56248 w 173072"/>
              <a:gd name="connsiteY12" fmla="*/ 36057 h 173072"/>
              <a:gd name="connsiteX13" fmla="*/ 76440 w 173072"/>
              <a:gd name="connsiteY13" fmla="*/ 36057 h 173072"/>
              <a:gd name="connsiteX14" fmla="*/ 76440 w 173072"/>
              <a:gd name="connsiteY14" fmla="*/ 56249 h 173072"/>
              <a:gd name="connsiteX15" fmla="*/ 96632 w 173072"/>
              <a:gd name="connsiteY15" fmla="*/ 56249 h 173072"/>
              <a:gd name="connsiteX16" fmla="*/ 96632 w 173072"/>
              <a:gd name="connsiteY16" fmla="*/ 76440 h 173072"/>
              <a:gd name="connsiteX17" fmla="*/ 116824 w 173072"/>
              <a:gd name="connsiteY17" fmla="*/ 76440 h 173072"/>
              <a:gd name="connsiteX18" fmla="*/ 116824 w 173072"/>
              <a:gd name="connsiteY18" fmla="*/ 96632 h 173072"/>
              <a:gd name="connsiteX19" fmla="*/ 96632 w 173072"/>
              <a:gd name="connsiteY19" fmla="*/ 96632 h 173072"/>
              <a:gd name="connsiteX20" fmla="*/ 96632 w 173072"/>
              <a:gd name="connsiteY20" fmla="*/ 116824 h 173072"/>
              <a:gd name="connsiteX21" fmla="*/ 76440 w 173072"/>
              <a:gd name="connsiteY21" fmla="*/ 116824 h 173072"/>
              <a:gd name="connsiteX22" fmla="*/ 76440 w 173072"/>
              <a:gd name="connsiteY22" fmla="*/ 137016 h 173072"/>
              <a:gd name="connsiteX23" fmla="*/ 56248 w 173072"/>
              <a:gd name="connsiteY23" fmla="*/ 137016 h 173072"/>
              <a:gd name="connsiteX24" fmla="*/ 56248 w 173072"/>
              <a:gd name="connsiteY24" fmla="*/ 116824 h 173072"/>
              <a:gd name="connsiteX25" fmla="*/ 76440 w 173072"/>
              <a:gd name="connsiteY25" fmla="*/ 116824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3072" h="173072">
                <a:moveTo>
                  <a:pt x="0" y="0"/>
                </a:moveTo>
                <a:lnTo>
                  <a:pt x="0" y="173073"/>
                </a:lnTo>
                <a:lnTo>
                  <a:pt x="173073" y="173073"/>
                </a:lnTo>
                <a:lnTo>
                  <a:pt x="173073" y="0"/>
                </a:lnTo>
                <a:lnTo>
                  <a:pt x="0" y="0"/>
                </a:lnTo>
                <a:close/>
                <a:moveTo>
                  <a:pt x="76440" y="116824"/>
                </a:moveTo>
                <a:lnTo>
                  <a:pt x="76440" y="96632"/>
                </a:lnTo>
                <a:lnTo>
                  <a:pt x="96632" y="96632"/>
                </a:lnTo>
                <a:lnTo>
                  <a:pt x="96632" y="76440"/>
                </a:lnTo>
                <a:lnTo>
                  <a:pt x="76440" y="76440"/>
                </a:lnTo>
                <a:lnTo>
                  <a:pt x="76440" y="56249"/>
                </a:lnTo>
                <a:lnTo>
                  <a:pt x="56248" y="56249"/>
                </a:lnTo>
                <a:lnTo>
                  <a:pt x="56248" y="36057"/>
                </a:lnTo>
                <a:lnTo>
                  <a:pt x="76440" y="36057"/>
                </a:lnTo>
                <a:lnTo>
                  <a:pt x="76440" y="56249"/>
                </a:lnTo>
                <a:lnTo>
                  <a:pt x="96632" y="56249"/>
                </a:lnTo>
                <a:lnTo>
                  <a:pt x="96632" y="76440"/>
                </a:lnTo>
                <a:lnTo>
                  <a:pt x="116824" y="76440"/>
                </a:lnTo>
                <a:lnTo>
                  <a:pt x="116824" y="96632"/>
                </a:lnTo>
                <a:lnTo>
                  <a:pt x="96632" y="96632"/>
                </a:lnTo>
                <a:lnTo>
                  <a:pt x="96632" y="116824"/>
                </a:lnTo>
                <a:lnTo>
                  <a:pt x="76440" y="116824"/>
                </a:lnTo>
                <a:lnTo>
                  <a:pt x="76440" y="137016"/>
                </a:lnTo>
                <a:lnTo>
                  <a:pt x="56248" y="137016"/>
                </a:lnTo>
                <a:lnTo>
                  <a:pt x="56248" y="116824"/>
                </a:lnTo>
                <a:lnTo>
                  <a:pt x="76440" y="116824"/>
                </a:lnTo>
                <a:close/>
              </a:path>
            </a:pathLst>
          </a:custGeom>
          <a:solidFill>
            <a:srgbClr val="000000"/>
          </a:solidFill>
          <a:ln w="0" cap="flat">
            <a:noFill/>
            <a:prstDash val="solid"/>
            <a:miter/>
          </a:ln>
        </p:spPr>
        <p:txBody>
          <a:bodyPr rtlCol="0" anchor="ctr"/>
          <a:lstStyle/>
          <a:p>
            <a:endParaRPr lang="it-IT"/>
          </a:p>
        </p:txBody>
      </p:sp>
      <p:grpSp>
        <p:nvGrpSpPr>
          <p:cNvPr id="114" name="Elemento grafico 13">
            <a:extLst>
              <a:ext uri="{FF2B5EF4-FFF2-40B4-BE49-F238E27FC236}">
                <a16:creationId xmlns:a16="http://schemas.microsoft.com/office/drawing/2014/main" id="{EFF5B1BF-65F1-0C2E-247D-3367B5CBED35}"/>
              </a:ext>
            </a:extLst>
          </p:cNvPr>
          <p:cNvGrpSpPr/>
          <p:nvPr/>
        </p:nvGrpSpPr>
        <p:grpSpPr>
          <a:xfrm>
            <a:off x="1405012" y="1507173"/>
            <a:ext cx="173072" cy="173072"/>
            <a:chOff x="1405012" y="1507173"/>
            <a:chExt cx="173072" cy="173072"/>
          </a:xfrm>
          <a:solidFill>
            <a:srgbClr val="000000"/>
          </a:solidFill>
        </p:grpSpPr>
        <p:sp>
          <p:nvSpPr>
            <p:cNvPr id="115" name="Figura a mano libera: forma 114">
              <a:extLst>
                <a:ext uri="{FF2B5EF4-FFF2-40B4-BE49-F238E27FC236}">
                  <a16:creationId xmlns:a16="http://schemas.microsoft.com/office/drawing/2014/main" id="{DA818B8A-2C79-7FEF-9499-7D298B07106F}"/>
                </a:ext>
              </a:extLst>
            </p:cNvPr>
            <p:cNvSpPr/>
            <p:nvPr/>
          </p:nvSpPr>
          <p:spPr>
            <a:xfrm>
              <a:off x="1431694" y="1534576"/>
              <a:ext cx="74998" cy="11538"/>
            </a:xfrm>
            <a:custGeom>
              <a:avLst/>
              <a:gdLst>
                <a:gd name="connsiteX0" fmla="*/ 74998 w 74998"/>
                <a:gd name="connsiteY0" fmla="*/ 0 h 11538"/>
                <a:gd name="connsiteX1" fmla="*/ 0 w 74998"/>
                <a:gd name="connsiteY1" fmla="*/ 0 h 11538"/>
                <a:gd name="connsiteX2" fmla="*/ 0 w 74998"/>
                <a:gd name="connsiteY2" fmla="*/ 11538 h 11538"/>
                <a:gd name="connsiteX3" fmla="*/ 74998 w 74998"/>
                <a:gd name="connsiteY3" fmla="*/ 11538 h 11538"/>
                <a:gd name="connsiteX4" fmla="*/ 74998 w 74998"/>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98" h="11538">
                  <a:moveTo>
                    <a:pt x="74998" y="0"/>
                  </a:moveTo>
                  <a:lnTo>
                    <a:pt x="0" y="0"/>
                  </a:lnTo>
                  <a:lnTo>
                    <a:pt x="0" y="11538"/>
                  </a:lnTo>
                  <a:lnTo>
                    <a:pt x="74998" y="11538"/>
                  </a:lnTo>
                  <a:lnTo>
                    <a:pt x="74998" y="0"/>
                  </a:lnTo>
                  <a:close/>
                </a:path>
              </a:pathLst>
            </a:custGeom>
            <a:solidFill>
              <a:srgbClr val="000000"/>
            </a:solidFill>
            <a:ln w="0" cap="flat">
              <a:noFill/>
              <a:prstDash val="solid"/>
              <a:miter/>
            </a:ln>
          </p:spPr>
          <p:txBody>
            <a:bodyPr rtlCol="0" anchor="ctr"/>
            <a:lstStyle/>
            <a:p>
              <a:endParaRPr lang="it-IT"/>
            </a:p>
          </p:txBody>
        </p:sp>
        <p:sp>
          <p:nvSpPr>
            <p:cNvPr id="116" name="Figura a mano libera: forma 115">
              <a:extLst>
                <a:ext uri="{FF2B5EF4-FFF2-40B4-BE49-F238E27FC236}">
                  <a16:creationId xmlns:a16="http://schemas.microsoft.com/office/drawing/2014/main" id="{29307F69-FC02-146E-4422-41BAC4128DCD}"/>
                </a:ext>
              </a:extLst>
            </p:cNvPr>
            <p:cNvSpPr/>
            <p:nvPr/>
          </p:nvSpPr>
          <p:spPr>
            <a:xfrm>
              <a:off x="1431694" y="1560537"/>
              <a:ext cx="74998" cy="11538"/>
            </a:xfrm>
            <a:custGeom>
              <a:avLst/>
              <a:gdLst>
                <a:gd name="connsiteX0" fmla="*/ 74998 w 74998"/>
                <a:gd name="connsiteY0" fmla="*/ 0 h 11538"/>
                <a:gd name="connsiteX1" fmla="*/ 0 w 74998"/>
                <a:gd name="connsiteY1" fmla="*/ 0 h 11538"/>
                <a:gd name="connsiteX2" fmla="*/ 0 w 74998"/>
                <a:gd name="connsiteY2" fmla="*/ 11538 h 11538"/>
                <a:gd name="connsiteX3" fmla="*/ 74998 w 74998"/>
                <a:gd name="connsiteY3" fmla="*/ 11538 h 11538"/>
                <a:gd name="connsiteX4" fmla="*/ 74998 w 74998"/>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98" h="11538">
                  <a:moveTo>
                    <a:pt x="74998" y="0"/>
                  </a:moveTo>
                  <a:lnTo>
                    <a:pt x="0" y="0"/>
                  </a:lnTo>
                  <a:lnTo>
                    <a:pt x="0" y="11538"/>
                  </a:lnTo>
                  <a:lnTo>
                    <a:pt x="74998" y="11538"/>
                  </a:lnTo>
                  <a:lnTo>
                    <a:pt x="74998" y="0"/>
                  </a:lnTo>
                  <a:close/>
                </a:path>
              </a:pathLst>
            </a:custGeom>
            <a:solidFill>
              <a:srgbClr val="000000"/>
            </a:solidFill>
            <a:ln w="0" cap="flat">
              <a:noFill/>
              <a:prstDash val="solid"/>
              <a:miter/>
            </a:ln>
          </p:spPr>
          <p:txBody>
            <a:bodyPr rtlCol="0" anchor="ctr"/>
            <a:lstStyle/>
            <a:p>
              <a:endParaRPr lang="it-IT"/>
            </a:p>
          </p:txBody>
        </p:sp>
        <p:sp>
          <p:nvSpPr>
            <p:cNvPr id="117" name="Figura a mano libera: forma 116">
              <a:extLst>
                <a:ext uri="{FF2B5EF4-FFF2-40B4-BE49-F238E27FC236}">
                  <a16:creationId xmlns:a16="http://schemas.microsoft.com/office/drawing/2014/main" id="{1D17B2CE-AB61-6B97-C887-76A63C8AC7C5}"/>
                </a:ext>
              </a:extLst>
            </p:cNvPr>
            <p:cNvSpPr/>
            <p:nvPr/>
          </p:nvSpPr>
          <p:spPr>
            <a:xfrm>
              <a:off x="1430972" y="1624718"/>
              <a:ext cx="67786" cy="33893"/>
            </a:xfrm>
            <a:custGeom>
              <a:avLst/>
              <a:gdLst>
                <a:gd name="connsiteX0" fmla="*/ 33893 w 67786"/>
                <a:gd name="connsiteY0" fmla="*/ 22355 h 33893"/>
                <a:gd name="connsiteX1" fmla="*/ 0 w 67786"/>
                <a:gd name="connsiteY1" fmla="*/ 22355 h 33893"/>
                <a:gd name="connsiteX2" fmla="*/ 0 w 67786"/>
                <a:gd name="connsiteY2" fmla="*/ 33893 h 33893"/>
                <a:gd name="connsiteX3" fmla="*/ 67787 w 67786"/>
                <a:gd name="connsiteY3" fmla="*/ 33893 h 33893"/>
                <a:gd name="connsiteX4" fmla="*/ 67787 w 67786"/>
                <a:gd name="connsiteY4" fmla="*/ 22355 h 33893"/>
                <a:gd name="connsiteX5" fmla="*/ 45432 w 67786"/>
                <a:gd name="connsiteY5" fmla="*/ 22355 h 33893"/>
                <a:gd name="connsiteX6" fmla="*/ 45432 w 67786"/>
                <a:gd name="connsiteY6" fmla="*/ 0 h 33893"/>
                <a:gd name="connsiteX7" fmla="*/ 33893 w 67786"/>
                <a:gd name="connsiteY7" fmla="*/ 0 h 33893"/>
                <a:gd name="connsiteX8" fmla="*/ 33893 w 67786"/>
                <a:gd name="connsiteY8" fmla="*/ 22355 h 33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786" h="33893">
                  <a:moveTo>
                    <a:pt x="33893" y="22355"/>
                  </a:moveTo>
                  <a:lnTo>
                    <a:pt x="0" y="22355"/>
                  </a:lnTo>
                  <a:lnTo>
                    <a:pt x="0" y="33893"/>
                  </a:lnTo>
                  <a:lnTo>
                    <a:pt x="67787" y="33893"/>
                  </a:lnTo>
                  <a:lnTo>
                    <a:pt x="67787" y="22355"/>
                  </a:lnTo>
                  <a:lnTo>
                    <a:pt x="45432" y="22355"/>
                  </a:lnTo>
                  <a:lnTo>
                    <a:pt x="45432" y="0"/>
                  </a:lnTo>
                  <a:lnTo>
                    <a:pt x="33893" y="0"/>
                  </a:lnTo>
                  <a:cubicBezTo>
                    <a:pt x="33893" y="0"/>
                    <a:pt x="33893" y="22355"/>
                    <a:pt x="33893" y="22355"/>
                  </a:cubicBezTo>
                  <a:close/>
                </a:path>
              </a:pathLst>
            </a:custGeom>
            <a:solidFill>
              <a:srgbClr val="000000"/>
            </a:solidFill>
            <a:ln w="0" cap="flat">
              <a:noFill/>
              <a:prstDash val="solid"/>
              <a:miter/>
            </a:ln>
          </p:spPr>
          <p:txBody>
            <a:bodyPr rtlCol="0" anchor="ctr"/>
            <a:lstStyle/>
            <a:p>
              <a:endParaRPr lang="it-IT"/>
            </a:p>
          </p:txBody>
        </p:sp>
        <p:sp>
          <p:nvSpPr>
            <p:cNvPr id="118" name="Figura a mano libera: forma 117">
              <a:extLst>
                <a:ext uri="{FF2B5EF4-FFF2-40B4-BE49-F238E27FC236}">
                  <a16:creationId xmlns:a16="http://schemas.microsoft.com/office/drawing/2014/main" id="{0882CB7E-B2EB-DFDF-C11C-724F778EDAB5}"/>
                </a:ext>
              </a:extLst>
            </p:cNvPr>
            <p:cNvSpPr/>
            <p:nvPr/>
          </p:nvSpPr>
          <p:spPr>
            <a:xfrm>
              <a:off x="1405012" y="1507173"/>
              <a:ext cx="162255" cy="173072"/>
            </a:xfrm>
            <a:custGeom>
              <a:avLst/>
              <a:gdLst>
                <a:gd name="connsiteX0" fmla="*/ 150717 w 162255"/>
                <a:gd name="connsiteY0" fmla="*/ 72114 h 173072"/>
                <a:gd name="connsiteX1" fmla="*/ 150717 w 162255"/>
                <a:gd name="connsiteY1" fmla="*/ 60575 h 173072"/>
                <a:gd name="connsiteX2" fmla="*/ 139179 w 162255"/>
                <a:gd name="connsiteY2" fmla="*/ 60575 h 173072"/>
                <a:gd name="connsiteX3" fmla="*/ 139179 w 162255"/>
                <a:gd name="connsiteY3" fmla="*/ 49037 h 173072"/>
                <a:gd name="connsiteX4" fmla="*/ 127641 w 162255"/>
                <a:gd name="connsiteY4" fmla="*/ 49037 h 173072"/>
                <a:gd name="connsiteX5" fmla="*/ 127641 w 162255"/>
                <a:gd name="connsiteY5" fmla="*/ 0 h 173072"/>
                <a:gd name="connsiteX6" fmla="*/ 0 w 162255"/>
                <a:gd name="connsiteY6" fmla="*/ 0 h 173072"/>
                <a:gd name="connsiteX7" fmla="*/ 0 w 162255"/>
                <a:gd name="connsiteY7" fmla="*/ 173073 h 173072"/>
                <a:gd name="connsiteX8" fmla="*/ 127641 w 162255"/>
                <a:gd name="connsiteY8" fmla="*/ 173073 h 173072"/>
                <a:gd name="connsiteX9" fmla="*/ 127641 w 162255"/>
                <a:gd name="connsiteY9" fmla="*/ 105286 h 173072"/>
                <a:gd name="connsiteX10" fmla="*/ 139179 w 162255"/>
                <a:gd name="connsiteY10" fmla="*/ 105286 h 173072"/>
                <a:gd name="connsiteX11" fmla="*/ 139179 w 162255"/>
                <a:gd name="connsiteY11" fmla="*/ 93748 h 173072"/>
                <a:gd name="connsiteX12" fmla="*/ 150717 w 162255"/>
                <a:gd name="connsiteY12" fmla="*/ 93748 h 173072"/>
                <a:gd name="connsiteX13" fmla="*/ 150717 w 162255"/>
                <a:gd name="connsiteY13" fmla="*/ 82209 h 173072"/>
                <a:gd name="connsiteX14" fmla="*/ 162256 w 162255"/>
                <a:gd name="connsiteY14" fmla="*/ 82209 h 173072"/>
                <a:gd name="connsiteX15" fmla="*/ 162256 w 162255"/>
                <a:gd name="connsiteY15" fmla="*/ 70671 h 173072"/>
                <a:gd name="connsiteX16" fmla="*/ 150717 w 162255"/>
                <a:gd name="connsiteY16" fmla="*/ 70671 h 173072"/>
                <a:gd name="connsiteX17" fmla="*/ 150717 w 162255"/>
                <a:gd name="connsiteY17" fmla="*/ 72114 h 173072"/>
                <a:gd name="connsiteX18" fmla="*/ 116824 w 162255"/>
                <a:gd name="connsiteY18" fmla="*/ 72114 h 173072"/>
                <a:gd name="connsiteX19" fmla="*/ 105286 w 162255"/>
                <a:gd name="connsiteY19" fmla="*/ 72114 h 173072"/>
                <a:gd name="connsiteX20" fmla="*/ 105286 w 162255"/>
                <a:gd name="connsiteY20" fmla="*/ 83652 h 173072"/>
                <a:gd name="connsiteX21" fmla="*/ 93748 w 162255"/>
                <a:gd name="connsiteY21" fmla="*/ 83652 h 173072"/>
                <a:gd name="connsiteX22" fmla="*/ 93748 w 162255"/>
                <a:gd name="connsiteY22" fmla="*/ 95190 h 173072"/>
                <a:gd name="connsiteX23" fmla="*/ 82209 w 162255"/>
                <a:gd name="connsiteY23" fmla="*/ 95190 h 173072"/>
                <a:gd name="connsiteX24" fmla="*/ 82209 w 162255"/>
                <a:gd name="connsiteY24" fmla="*/ 106728 h 173072"/>
                <a:gd name="connsiteX25" fmla="*/ 70671 w 162255"/>
                <a:gd name="connsiteY25" fmla="*/ 106728 h 173072"/>
                <a:gd name="connsiteX26" fmla="*/ 70671 w 162255"/>
                <a:gd name="connsiteY26" fmla="*/ 118266 h 173072"/>
                <a:gd name="connsiteX27" fmla="*/ 82209 w 162255"/>
                <a:gd name="connsiteY27" fmla="*/ 118266 h 173072"/>
                <a:gd name="connsiteX28" fmla="*/ 82209 w 162255"/>
                <a:gd name="connsiteY28" fmla="*/ 129804 h 173072"/>
                <a:gd name="connsiteX29" fmla="*/ 93748 w 162255"/>
                <a:gd name="connsiteY29" fmla="*/ 129804 h 173072"/>
                <a:gd name="connsiteX30" fmla="*/ 93748 w 162255"/>
                <a:gd name="connsiteY30" fmla="*/ 141343 h 173072"/>
                <a:gd name="connsiteX31" fmla="*/ 105286 w 162255"/>
                <a:gd name="connsiteY31" fmla="*/ 141343 h 173072"/>
                <a:gd name="connsiteX32" fmla="*/ 105286 w 162255"/>
                <a:gd name="connsiteY32" fmla="*/ 129804 h 173072"/>
                <a:gd name="connsiteX33" fmla="*/ 116824 w 162255"/>
                <a:gd name="connsiteY33" fmla="*/ 129804 h 173072"/>
                <a:gd name="connsiteX34" fmla="*/ 116824 w 162255"/>
                <a:gd name="connsiteY34" fmla="*/ 163698 h 173072"/>
                <a:gd name="connsiteX35" fmla="*/ 11538 w 162255"/>
                <a:gd name="connsiteY35" fmla="*/ 163698 h 173072"/>
                <a:gd name="connsiteX36" fmla="*/ 11538 w 162255"/>
                <a:gd name="connsiteY36" fmla="*/ 12980 h 173072"/>
                <a:gd name="connsiteX37" fmla="*/ 116824 w 162255"/>
                <a:gd name="connsiteY37" fmla="*/ 12980 h 173072"/>
                <a:gd name="connsiteX38" fmla="*/ 116824 w 162255"/>
                <a:gd name="connsiteY38" fmla="*/ 72835 h 173072"/>
                <a:gd name="connsiteX39" fmla="*/ 116824 w 162255"/>
                <a:gd name="connsiteY39" fmla="*/ 72114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2255" h="173072">
                  <a:moveTo>
                    <a:pt x="150717" y="72114"/>
                  </a:moveTo>
                  <a:lnTo>
                    <a:pt x="150717" y="60575"/>
                  </a:lnTo>
                  <a:lnTo>
                    <a:pt x="139179" y="60575"/>
                  </a:lnTo>
                  <a:lnTo>
                    <a:pt x="139179" y="49037"/>
                  </a:lnTo>
                  <a:lnTo>
                    <a:pt x="127641" y="49037"/>
                  </a:lnTo>
                  <a:lnTo>
                    <a:pt x="127641" y="0"/>
                  </a:lnTo>
                  <a:lnTo>
                    <a:pt x="0" y="0"/>
                  </a:lnTo>
                  <a:lnTo>
                    <a:pt x="0" y="173073"/>
                  </a:lnTo>
                  <a:lnTo>
                    <a:pt x="127641" y="173073"/>
                  </a:lnTo>
                  <a:lnTo>
                    <a:pt x="127641" y="105286"/>
                  </a:lnTo>
                  <a:lnTo>
                    <a:pt x="139179" y="105286"/>
                  </a:lnTo>
                  <a:lnTo>
                    <a:pt x="139179" y="93748"/>
                  </a:lnTo>
                  <a:lnTo>
                    <a:pt x="150717" y="93748"/>
                  </a:lnTo>
                  <a:lnTo>
                    <a:pt x="150717" y="82209"/>
                  </a:lnTo>
                  <a:lnTo>
                    <a:pt x="162256" y="82209"/>
                  </a:lnTo>
                  <a:lnTo>
                    <a:pt x="162256" y="70671"/>
                  </a:lnTo>
                  <a:lnTo>
                    <a:pt x="150717" y="70671"/>
                  </a:lnTo>
                  <a:lnTo>
                    <a:pt x="150717" y="72114"/>
                  </a:lnTo>
                  <a:close/>
                  <a:moveTo>
                    <a:pt x="116824" y="72114"/>
                  </a:moveTo>
                  <a:lnTo>
                    <a:pt x="105286" y="72114"/>
                  </a:lnTo>
                  <a:lnTo>
                    <a:pt x="105286" y="83652"/>
                  </a:lnTo>
                  <a:lnTo>
                    <a:pt x="93748" y="83652"/>
                  </a:lnTo>
                  <a:lnTo>
                    <a:pt x="93748" y="95190"/>
                  </a:lnTo>
                  <a:lnTo>
                    <a:pt x="82209" y="95190"/>
                  </a:lnTo>
                  <a:lnTo>
                    <a:pt x="82209" y="106728"/>
                  </a:lnTo>
                  <a:lnTo>
                    <a:pt x="70671" y="106728"/>
                  </a:lnTo>
                  <a:lnTo>
                    <a:pt x="70671" y="118266"/>
                  </a:lnTo>
                  <a:lnTo>
                    <a:pt x="82209" y="118266"/>
                  </a:lnTo>
                  <a:lnTo>
                    <a:pt x="82209" y="129804"/>
                  </a:lnTo>
                  <a:lnTo>
                    <a:pt x="93748" y="129804"/>
                  </a:lnTo>
                  <a:lnTo>
                    <a:pt x="93748" y="141343"/>
                  </a:lnTo>
                  <a:lnTo>
                    <a:pt x="105286" y="141343"/>
                  </a:lnTo>
                  <a:lnTo>
                    <a:pt x="105286" y="129804"/>
                  </a:lnTo>
                  <a:lnTo>
                    <a:pt x="116824" y="129804"/>
                  </a:lnTo>
                  <a:lnTo>
                    <a:pt x="116824" y="163698"/>
                  </a:lnTo>
                  <a:lnTo>
                    <a:pt x="11538" y="163698"/>
                  </a:lnTo>
                  <a:lnTo>
                    <a:pt x="11538" y="12980"/>
                  </a:lnTo>
                  <a:lnTo>
                    <a:pt x="116824" y="12980"/>
                  </a:lnTo>
                  <a:lnTo>
                    <a:pt x="116824" y="72835"/>
                  </a:lnTo>
                  <a:lnTo>
                    <a:pt x="116824" y="72114"/>
                  </a:lnTo>
                  <a:close/>
                </a:path>
              </a:pathLst>
            </a:custGeom>
            <a:solidFill>
              <a:srgbClr val="000000"/>
            </a:solidFill>
            <a:ln w="0" cap="flat">
              <a:noFill/>
              <a:prstDash val="solid"/>
              <a:miter/>
            </a:ln>
          </p:spPr>
          <p:txBody>
            <a:bodyPr rtlCol="0" anchor="ctr"/>
            <a:lstStyle/>
            <a:p>
              <a:endParaRPr lang="it-IT" dirty="0"/>
            </a:p>
          </p:txBody>
        </p:sp>
        <p:sp>
          <p:nvSpPr>
            <p:cNvPr id="119" name="Figura a mano libera: forma 118">
              <a:extLst>
                <a:ext uri="{FF2B5EF4-FFF2-40B4-BE49-F238E27FC236}">
                  <a16:creationId xmlns:a16="http://schemas.microsoft.com/office/drawing/2014/main" id="{D68E0CF7-F272-4F23-B99B-BD68AB996E43}"/>
                </a:ext>
              </a:extLst>
            </p:cNvPr>
            <p:cNvSpPr/>
            <p:nvPr/>
          </p:nvSpPr>
          <p:spPr>
            <a:xfrm>
              <a:off x="1566546" y="1556931"/>
              <a:ext cx="11538" cy="22355"/>
            </a:xfrm>
            <a:custGeom>
              <a:avLst/>
              <a:gdLst>
                <a:gd name="connsiteX0" fmla="*/ 11538 w 11538"/>
                <a:gd name="connsiteY0" fmla="*/ 0 h 22355"/>
                <a:gd name="connsiteX1" fmla="*/ 0 w 11538"/>
                <a:gd name="connsiteY1" fmla="*/ 0 h 22355"/>
                <a:gd name="connsiteX2" fmla="*/ 0 w 11538"/>
                <a:gd name="connsiteY2" fmla="*/ 22355 h 22355"/>
                <a:gd name="connsiteX3" fmla="*/ 11538 w 11538"/>
                <a:gd name="connsiteY3" fmla="*/ 22355 h 22355"/>
                <a:gd name="connsiteX4" fmla="*/ 11538 w 11538"/>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22355">
                  <a:moveTo>
                    <a:pt x="11538" y="0"/>
                  </a:moveTo>
                  <a:lnTo>
                    <a:pt x="0" y="0"/>
                  </a:lnTo>
                  <a:lnTo>
                    <a:pt x="0" y="22355"/>
                  </a:lnTo>
                  <a:lnTo>
                    <a:pt x="11538" y="22355"/>
                  </a:lnTo>
                  <a:lnTo>
                    <a:pt x="11538" y="0"/>
                  </a:lnTo>
                  <a:close/>
                </a:path>
              </a:pathLst>
            </a:custGeom>
            <a:solidFill>
              <a:srgbClr val="000000"/>
            </a:solidFill>
            <a:ln w="0" cap="flat">
              <a:noFill/>
              <a:prstDash val="solid"/>
              <a:miter/>
            </a:ln>
          </p:spPr>
          <p:txBody>
            <a:bodyPr rtlCol="0" anchor="ctr"/>
            <a:lstStyle/>
            <a:p>
              <a:endParaRPr lang="it-IT"/>
            </a:p>
          </p:txBody>
        </p:sp>
        <p:sp>
          <p:nvSpPr>
            <p:cNvPr id="120" name="Figura a mano libera: forma 119">
              <a:extLst>
                <a:ext uri="{FF2B5EF4-FFF2-40B4-BE49-F238E27FC236}">
                  <a16:creationId xmlns:a16="http://schemas.microsoft.com/office/drawing/2014/main" id="{E8D30B9B-D00A-EA5C-4369-7862B4FD1151}"/>
                </a:ext>
              </a:extLst>
            </p:cNvPr>
            <p:cNvSpPr/>
            <p:nvPr/>
          </p:nvSpPr>
          <p:spPr>
            <a:xfrm>
              <a:off x="1544191" y="1545393"/>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grpSp>
      <p:grpSp>
        <p:nvGrpSpPr>
          <p:cNvPr id="121" name="Elemento grafico 13">
            <a:extLst>
              <a:ext uri="{FF2B5EF4-FFF2-40B4-BE49-F238E27FC236}">
                <a16:creationId xmlns:a16="http://schemas.microsoft.com/office/drawing/2014/main" id="{ED478DB9-708C-A7B7-8EF8-8D7EE784284B}"/>
              </a:ext>
            </a:extLst>
          </p:cNvPr>
          <p:cNvGrpSpPr/>
          <p:nvPr/>
        </p:nvGrpSpPr>
        <p:grpSpPr>
          <a:xfrm>
            <a:off x="1750943" y="1507894"/>
            <a:ext cx="173793" cy="173072"/>
            <a:chOff x="1750435" y="1507894"/>
            <a:chExt cx="173793" cy="173072"/>
          </a:xfrm>
          <a:solidFill>
            <a:srgbClr val="000000"/>
          </a:solidFill>
        </p:grpSpPr>
        <p:sp>
          <p:nvSpPr>
            <p:cNvPr id="122" name="Figura a mano libera: forma 121">
              <a:extLst>
                <a:ext uri="{FF2B5EF4-FFF2-40B4-BE49-F238E27FC236}">
                  <a16:creationId xmlns:a16="http://schemas.microsoft.com/office/drawing/2014/main" id="{F78039B2-6DF4-555D-C426-8CE7E6E581D0}"/>
                </a:ext>
              </a:extLst>
            </p:cNvPr>
            <p:cNvSpPr/>
            <p:nvPr/>
          </p:nvSpPr>
          <p:spPr>
            <a:xfrm>
              <a:off x="1837693" y="1575681"/>
              <a:ext cx="9374" cy="9374"/>
            </a:xfrm>
            <a:custGeom>
              <a:avLst/>
              <a:gdLst>
                <a:gd name="connsiteX0" fmla="*/ 9375 w 9374"/>
                <a:gd name="connsiteY0" fmla="*/ 0 h 9374"/>
                <a:gd name="connsiteX1" fmla="*/ 0 w 9374"/>
                <a:gd name="connsiteY1" fmla="*/ 0 h 9374"/>
                <a:gd name="connsiteX2" fmla="*/ 0 w 9374"/>
                <a:gd name="connsiteY2" fmla="*/ 9375 h 9374"/>
                <a:gd name="connsiteX3" fmla="*/ 9375 w 9374"/>
                <a:gd name="connsiteY3" fmla="*/ 9375 h 9374"/>
                <a:gd name="connsiteX4" fmla="*/ 9375 w 9374"/>
                <a:gd name="connsiteY4" fmla="*/ 0 h 9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4" h="9374">
                  <a:moveTo>
                    <a:pt x="9375" y="0"/>
                  </a:moveTo>
                  <a:lnTo>
                    <a:pt x="0" y="0"/>
                  </a:lnTo>
                  <a:lnTo>
                    <a:pt x="0" y="9375"/>
                  </a:lnTo>
                  <a:lnTo>
                    <a:pt x="9375" y="9375"/>
                  </a:lnTo>
                  <a:lnTo>
                    <a:pt x="9375" y="0"/>
                  </a:lnTo>
                  <a:close/>
                </a:path>
              </a:pathLst>
            </a:custGeom>
            <a:solidFill>
              <a:srgbClr val="000000"/>
            </a:solidFill>
            <a:ln w="0" cap="flat">
              <a:noFill/>
              <a:prstDash val="solid"/>
              <a:miter/>
            </a:ln>
          </p:spPr>
          <p:txBody>
            <a:bodyPr rtlCol="0" anchor="ctr"/>
            <a:lstStyle/>
            <a:p>
              <a:endParaRPr lang="it-IT"/>
            </a:p>
          </p:txBody>
        </p:sp>
        <p:sp>
          <p:nvSpPr>
            <p:cNvPr id="123" name="Figura a mano libera: forma 122">
              <a:extLst>
                <a:ext uri="{FF2B5EF4-FFF2-40B4-BE49-F238E27FC236}">
                  <a16:creationId xmlns:a16="http://schemas.microsoft.com/office/drawing/2014/main" id="{E9136503-1F7D-122A-841A-06E764A184FC}"/>
                </a:ext>
              </a:extLst>
            </p:cNvPr>
            <p:cNvSpPr/>
            <p:nvPr/>
          </p:nvSpPr>
          <p:spPr>
            <a:xfrm>
              <a:off x="1818943" y="1538182"/>
              <a:ext cx="18749" cy="64902"/>
            </a:xfrm>
            <a:custGeom>
              <a:avLst/>
              <a:gdLst>
                <a:gd name="connsiteX0" fmla="*/ 9375 w 18749"/>
                <a:gd name="connsiteY0" fmla="*/ 18749 h 64902"/>
                <a:gd name="connsiteX1" fmla="*/ 18750 w 18749"/>
                <a:gd name="connsiteY1" fmla="*/ 18749 h 64902"/>
                <a:gd name="connsiteX2" fmla="*/ 18750 w 18749"/>
                <a:gd name="connsiteY2" fmla="*/ 9375 h 64902"/>
                <a:gd name="connsiteX3" fmla="*/ 9375 w 18749"/>
                <a:gd name="connsiteY3" fmla="*/ 9375 h 64902"/>
                <a:gd name="connsiteX4" fmla="*/ 9375 w 18749"/>
                <a:gd name="connsiteY4" fmla="*/ 0 h 64902"/>
                <a:gd name="connsiteX5" fmla="*/ 0 w 18749"/>
                <a:gd name="connsiteY5" fmla="*/ 0 h 64902"/>
                <a:gd name="connsiteX6" fmla="*/ 0 w 18749"/>
                <a:gd name="connsiteY6" fmla="*/ 64902 h 64902"/>
                <a:gd name="connsiteX7" fmla="*/ 9375 w 18749"/>
                <a:gd name="connsiteY7" fmla="*/ 64902 h 64902"/>
                <a:gd name="connsiteX8" fmla="*/ 9375 w 18749"/>
                <a:gd name="connsiteY8" fmla="*/ 55527 h 64902"/>
                <a:gd name="connsiteX9" fmla="*/ 18750 w 18749"/>
                <a:gd name="connsiteY9" fmla="*/ 55527 h 64902"/>
                <a:gd name="connsiteX10" fmla="*/ 18750 w 18749"/>
                <a:gd name="connsiteY10" fmla="*/ 46153 h 64902"/>
                <a:gd name="connsiteX11" fmla="*/ 9375 w 18749"/>
                <a:gd name="connsiteY11" fmla="*/ 46153 h 64902"/>
                <a:gd name="connsiteX12" fmla="*/ 9375 w 18749"/>
                <a:gd name="connsiteY12" fmla="*/ 18749 h 64902"/>
                <a:gd name="connsiteX13" fmla="*/ 9375 w 18749"/>
                <a:gd name="connsiteY13" fmla="*/ 18749 h 6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49" h="64902">
                  <a:moveTo>
                    <a:pt x="9375" y="18749"/>
                  </a:moveTo>
                  <a:lnTo>
                    <a:pt x="18750" y="18749"/>
                  </a:lnTo>
                  <a:lnTo>
                    <a:pt x="18750" y="9375"/>
                  </a:lnTo>
                  <a:lnTo>
                    <a:pt x="9375" y="9375"/>
                  </a:lnTo>
                  <a:lnTo>
                    <a:pt x="9375" y="0"/>
                  </a:lnTo>
                  <a:lnTo>
                    <a:pt x="0" y="0"/>
                  </a:lnTo>
                  <a:lnTo>
                    <a:pt x="0" y="64902"/>
                  </a:lnTo>
                  <a:lnTo>
                    <a:pt x="9375" y="64902"/>
                  </a:lnTo>
                  <a:lnTo>
                    <a:pt x="9375" y="55527"/>
                  </a:lnTo>
                  <a:lnTo>
                    <a:pt x="18750" y="55527"/>
                  </a:lnTo>
                  <a:lnTo>
                    <a:pt x="18750" y="46153"/>
                  </a:lnTo>
                  <a:lnTo>
                    <a:pt x="9375" y="46153"/>
                  </a:lnTo>
                  <a:lnTo>
                    <a:pt x="9375" y="18749"/>
                  </a:lnTo>
                  <a:lnTo>
                    <a:pt x="9375" y="18749"/>
                  </a:lnTo>
                  <a:close/>
                </a:path>
              </a:pathLst>
            </a:custGeom>
            <a:solidFill>
              <a:srgbClr val="000000"/>
            </a:solidFill>
            <a:ln w="0" cap="flat">
              <a:noFill/>
              <a:prstDash val="solid"/>
              <a:miter/>
            </a:ln>
          </p:spPr>
          <p:txBody>
            <a:bodyPr rtlCol="0" anchor="ctr"/>
            <a:lstStyle/>
            <a:p>
              <a:endParaRPr lang="it-IT"/>
            </a:p>
          </p:txBody>
        </p:sp>
        <p:sp>
          <p:nvSpPr>
            <p:cNvPr id="124" name="Figura a mano libera: forma 123">
              <a:extLst>
                <a:ext uri="{FF2B5EF4-FFF2-40B4-BE49-F238E27FC236}">
                  <a16:creationId xmlns:a16="http://schemas.microsoft.com/office/drawing/2014/main" id="{19DFE3CB-1CEB-C65C-D38F-5C4020EB5254}"/>
                </a:ext>
              </a:extLst>
            </p:cNvPr>
            <p:cNvSpPr/>
            <p:nvPr/>
          </p:nvSpPr>
          <p:spPr>
            <a:xfrm>
              <a:off x="1837693" y="1556931"/>
              <a:ext cx="9374" cy="9374"/>
            </a:xfrm>
            <a:custGeom>
              <a:avLst/>
              <a:gdLst>
                <a:gd name="connsiteX0" fmla="*/ 9375 w 9374"/>
                <a:gd name="connsiteY0" fmla="*/ 0 h 9374"/>
                <a:gd name="connsiteX1" fmla="*/ 0 w 9374"/>
                <a:gd name="connsiteY1" fmla="*/ 0 h 9374"/>
                <a:gd name="connsiteX2" fmla="*/ 0 w 9374"/>
                <a:gd name="connsiteY2" fmla="*/ 9375 h 9374"/>
                <a:gd name="connsiteX3" fmla="*/ 9375 w 9374"/>
                <a:gd name="connsiteY3" fmla="*/ 9375 h 9374"/>
                <a:gd name="connsiteX4" fmla="*/ 9375 w 9374"/>
                <a:gd name="connsiteY4" fmla="*/ 0 h 9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4" h="9374">
                  <a:moveTo>
                    <a:pt x="9375" y="0"/>
                  </a:moveTo>
                  <a:lnTo>
                    <a:pt x="0" y="0"/>
                  </a:lnTo>
                  <a:lnTo>
                    <a:pt x="0" y="9375"/>
                  </a:lnTo>
                  <a:lnTo>
                    <a:pt x="9375" y="9375"/>
                  </a:lnTo>
                  <a:lnTo>
                    <a:pt x="9375" y="0"/>
                  </a:lnTo>
                  <a:close/>
                </a:path>
              </a:pathLst>
            </a:custGeom>
            <a:solidFill>
              <a:srgbClr val="000000"/>
            </a:solidFill>
            <a:ln w="0" cap="flat">
              <a:noFill/>
              <a:prstDash val="solid"/>
              <a:miter/>
            </a:ln>
          </p:spPr>
          <p:txBody>
            <a:bodyPr rtlCol="0" anchor="ctr"/>
            <a:lstStyle/>
            <a:p>
              <a:endParaRPr lang="it-IT"/>
            </a:p>
          </p:txBody>
        </p:sp>
        <p:sp>
          <p:nvSpPr>
            <p:cNvPr id="125" name="Figura a mano libera: forma 124">
              <a:extLst>
                <a:ext uri="{FF2B5EF4-FFF2-40B4-BE49-F238E27FC236}">
                  <a16:creationId xmlns:a16="http://schemas.microsoft.com/office/drawing/2014/main" id="{D1323541-C188-3882-FDB2-C96AF9F7C238}"/>
                </a:ext>
              </a:extLst>
            </p:cNvPr>
            <p:cNvSpPr/>
            <p:nvPr/>
          </p:nvSpPr>
          <p:spPr>
            <a:xfrm>
              <a:off x="1847068" y="1566306"/>
              <a:ext cx="9374" cy="9374"/>
            </a:xfrm>
            <a:custGeom>
              <a:avLst/>
              <a:gdLst>
                <a:gd name="connsiteX0" fmla="*/ 9375 w 9374"/>
                <a:gd name="connsiteY0" fmla="*/ 0 h 9374"/>
                <a:gd name="connsiteX1" fmla="*/ 0 w 9374"/>
                <a:gd name="connsiteY1" fmla="*/ 0 h 9374"/>
                <a:gd name="connsiteX2" fmla="*/ 0 w 9374"/>
                <a:gd name="connsiteY2" fmla="*/ 9375 h 9374"/>
                <a:gd name="connsiteX3" fmla="*/ 9375 w 9374"/>
                <a:gd name="connsiteY3" fmla="*/ 9375 h 9374"/>
                <a:gd name="connsiteX4" fmla="*/ 9375 w 9374"/>
                <a:gd name="connsiteY4" fmla="*/ 0 h 9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4" h="9374">
                  <a:moveTo>
                    <a:pt x="9375" y="0"/>
                  </a:moveTo>
                  <a:lnTo>
                    <a:pt x="0" y="0"/>
                  </a:lnTo>
                  <a:lnTo>
                    <a:pt x="0" y="9375"/>
                  </a:lnTo>
                  <a:lnTo>
                    <a:pt x="9375" y="9375"/>
                  </a:lnTo>
                  <a:lnTo>
                    <a:pt x="9375" y="0"/>
                  </a:lnTo>
                  <a:close/>
                </a:path>
              </a:pathLst>
            </a:custGeom>
            <a:solidFill>
              <a:srgbClr val="000000"/>
            </a:solidFill>
            <a:ln w="0" cap="flat">
              <a:noFill/>
              <a:prstDash val="solid"/>
              <a:miter/>
            </a:ln>
          </p:spPr>
          <p:txBody>
            <a:bodyPr rtlCol="0" anchor="ctr"/>
            <a:lstStyle/>
            <a:p>
              <a:endParaRPr lang="it-IT"/>
            </a:p>
          </p:txBody>
        </p:sp>
        <p:sp>
          <p:nvSpPr>
            <p:cNvPr id="126" name="Figura a mano libera: forma 125">
              <a:extLst>
                <a:ext uri="{FF2B5EF4-FFF2-40B4-BE49-F238E27FC236}">
                  <a16:creationId xmlns:a16="http://schemas.microsoft.com/office/drawing/2014/main" id="{208F2F74-04E9-8275-9D51-D12D21836B10}"/>
                </a:ext>
              </a:extLst>
            </p:cNvPr>
            <p:cNvSpPr/>
            <p:nvPr/>
          </p:nvSpPr>
          <p:spPr>
            <a:xfrm>
              <a:off x="1750435" y="1519432"/>
              <a:ext cx="173793" cy="120429"/>
            </a:xfrm>
            <a:custGeom>
              <a:avLst/>
              <a:gdLst>
                <a:gd name="connsiteX0" fmla="*/ 162256 w 173793"/>
                <a:gd name="connsiteY0" fmla="*/ 0 h 120429"/>
                <a:gd name="connsiteX1" fmla="*/ 162256 w 173793"/>
                <a:gd name="connsiteY1" fmla="*/ 98074 h 120429"/>
                <a:gd name="connsiteX2" fmla="*/ 11538 w 173793"/>
                <a:gd name="connsiteY2" fmla="*/ 98074 h 120429"/>
                <a:gd name="connsiteX3" fmla="*/ 11538 w 173793"/>
                <a:gd name="connsiteY3" fmla="*/ 0 h 120429"/>
                <a:gd name="connsiteX4" fmla="*/ 0 w 173793"/>
                <a:gd name="connsiteY4" fmla="*/ 0 h 120429"/>
                <a:gd name="connsiteX5" fmla="*/ 0 w 173793"/>
                <a:gd name="connsiteY5" fmla="*/ 120430 h 120429"/>
                <a:gd name="connsiteX6" fmla="*/ 11538 w 173793"/>
                <a:gd name="connsiteY6" fmla="*/ 120430 h 120429"/>
                <a:gd name="connsiteX7" fmla="*/ 11538 w 173793"/>
                <a:gd name="connsiteY7" fmla="*/ 108892 h 120429"/>
                <a:gd name="connsiteX8" fmla="*/ 162256 w 173793"/>
                <a:gd name="connsiteY8" fmla="*/ 108892 h 120429"/>
                <a:gd name="connsiteX9" fmla="*/ 162256 w 173793"/>
                <a:gd name="connsiteY9" fmla="*/ 120430 h 120429"/>
                <a:gd name="connsiteX10" fmla="*/ 173794 w 173793"/>
                <a:gd name="connsiteY10" fmla="*/ 120430 h 120429"/>
                <a:gd name="connsiteX11" fmla="*/ 173794 w 173793"/>
                <a:gd name="connsiteY11" fmla="*/ 0 h 120429"/>
                <a:gd name="connsiteX12" fmla="*/ 162256 w 173793"/>
                <a:gd name="connsiteY12" fmla="*/ 0 h 120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3793" h="120429">
                  <a:moveTo>
                    <a:pt x="162256" y="0"/>
                  </a:moveTo>
                  <a:lnTo>
                    <a:pt x="162256" y="98074"/>
                  </a:lnTo>
                  <a:lnTo>
                    <a:pt x="11538" y="98074"/>
                  </a:lnTo>
                  <a:lnTo>
                    <a:pt x="11538" y="0"/>
                  </a:lnTo>
                  <a:lnTo>
                    <a:pt x="0" y="0"/>
                  </a:lnTo>
                  <a:lnTo>
                    <a:pt x="0" y="120430"/>
                  </a:lnTo>
                  <a:lnTo>
                    <a:pt x="11538" y="120430"/>
                  </a:lnTo>
                  <a:lnTo>
                    <a:pt x="11538" y="108892"/>
                  </a:lnTo>
                  <a:lnTo>
                    <a:pt x="162256" y="108892"/>
                  </a:lnTo>
                  <a:lnTo>
                    <a:pt x="162256" y="120430"/>
                  </a:lnTo>
                  <a:lnTo>
                    <a:pt x="173794" y="120430"/>
                  </a:lnTo>
                  <a:lnTo>
                    <a:pt x="173794" y="0"/>
                  </a:lnTo>
                  <a:lnTo>
                    <a:pt x="162256" y="0"/>
                  </a:lnTo>
                  <a:close/>
                </a:path>
              </a:pathLst>
            </a:custGeom>
            <a:solidFill>
              <a:srgbClr val="000000"/>
            </a:solidFill>
            <a:ln w="0" cap="flat">
              <a:noFill/>
              <a:prstDash val="solid"/>
              <a:miter/>
            </a:ln>
          </p:spPr>
          <p:txBody>
            <a:bodyPr rtlCol="0" anchor="ctr"/>
            <a:lstStyle/>
            <a:p>
              <a:endParaRPr lang="it-IT"/>
            </a:p>
          </p:txBody>
        </p:sp>
        <p:sp>
          <p:nvSpPr>
            <p:cNvPr id="127" name="Figura a mano libera: forma 126">
              <a:extLst>
                <a:ext uri="{FF2B5EF4-FFF2-40B4-BE49-F238E27FC236}">
                  <a16:creationId xmlns:a16="http://schemas.microsoft.com/office/drawing/2014/main" id="{67BBD667-9FCE-2B65-AE8E-D90E8386B08C}"/>
                </a:ext>
              </a:extLst>
            </p:cNvPr>
            <p:cNvSpPr/>
            <p:nvPr/>
          </p:nvSpPr>
          <p:spPr>
            <a:xfrm>
              <a:off x="1792982" y="1669429"/>
              <a:ext cx="90141" cy="11538"/>
            </a:xfrm>
            <a:custGeom>
              <a:avLst/>
              <a:gdLst>
                <a:gd name="connsiteX0" fmla="*/ 90142 w 90141"/>
                <a:gd name="connsiteY0" fmla="*/ 0 h 11538"/>
                <a:gd name="connsiteX1" fmla="*/ 0 w 90141"/>
                <a:gd name="connsiteY1" fmla="*/ 0 h 11538"/>
                <a:gd name="connsiteX2" fmla="*/ 0 w 90141"/>
                <a:gd name="connsiteY2" fmla="*/ 11538 h 11538"/>
                <a:gd name="connsiteX3" fmla="*/ 90142 w 90141"/>
                <a:gd name="connsiteY3" fmla="*/ 11538 h 11538"/>
                <a:gd name="connsiteX4" fmla="*/ 90142 w 90141"/>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41" h="11538">
                  <a:moveTo>
                    <a:pt x="90142" y="0"/>
                  </a:moveTo>
                  <a:lnTo>
                    <a:pt x="0" y="0"/>
                  </a:lnTo>
                  <a:lnTo>
                    <a:pt x="0" y="11538"/>
                  </a:lnTo>
                  <a:lnTo>
                    <a:pt x="90142" y="11538"/>
                  </a:lnTo>
                  <a:lnTo>
                    <a:pt x="90142" y="0"/>
                  </a:lnTo>
                  <a:close/>
                </a:path>
              </a:pathLst>
            </a:custGeom>
            <a:solidFill>
              <a:srgbClr val="000000"/>
            </a:solidFill>
            <a:ln w="0" cap="flat">
              <a:noFill/>
              <a:prstDash val="solid"/>
              <a:miter/>
            </a:ln>
          </p:spPr>
          <p:txBody>
            <a:bodyPr rtlCol="0" anchor="ctr"/>
            <a:lstStyle/>
            <a:p>
              <a:endParaRPr lang="it-IT"/>
            </a:p>
          </p:txBody>
        </p:sp>
        <p:sp>
          <p:nvSpPr>
            <p:cNvPr id="128" name="Figura a mano libera: forma 127">
              <a:extLst>
                <a:ext uri="{FF2B5EF4-FFF2-40B4-BE49-F238E27FC236}">
                  <a16:creationId xmlns:a16="http://schemas.microsoft.com/office/drawing/2014/main" id="{15FE91F3-DBD3-9859-9320-E0AC2AE6E7C0}"/>
                </a:ext>
              </a:extLst>
            </p:cNvPr>
            <p:cNvSpPr/>
            <p:nvPr/>
          </p:nvSpPr>
          <p:spPr>
            <a:xfrm>
              <a:off x="1761974" y="1507894"/>
              <a:ext cx="150717" cy="11538"/>
            </a:xfrm>
            <a:custGeom>
              <a:avLst/>
              <a:gdLst>
                <a:gd name="connsiteX0" fmla="*/ 150717 w 150717"/>
                <a:gd name="connsiteY0" fmla="*/ 0 h 11538"/>
                <a:gd name="connsiteX1" fmla="*/ 0 w 150717"/>
                <a:gd name="connsiteY1" fmla="*/ 0 h 11538"/>
                <a:gd name="connsiteX2" fmla="*/ 0 w 150717"/>
                <a:gd name="connsiteY2" fmla="*/ 11538 h 11538"/>
                <a:gd name="connsiteX3" fmla="*/ 150717 w 150717"/>
                <a:gd name="connsiteY3" fmla="*/ 11538 h 11538"/>
                <a:gd name="connsiteX4" fmla="*/ 150717 w 15071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717" h="11538">
                  <a:moveTo>
                    <a:pt x="150717" y="0"/>
                  </a:moveTo>
                  <a:lnTo>
                    <a:pt x="0" y="0"/>
                  </a:lnTo>
                  <a:lnTo>
                    <a:pt x="0" y="11538"/>
                  </a:lnTo>
                  <a:lnTo>
                    <a:pt x="150717" y="11538"/>
                  </a:lnTo>
                  <a:lnTo>
                    <a:pt x="150717" y="0"/>
                  </a:lnTo>
                  <a:close/>
                </a:path>
              </a:pathLst>
            </a:custGeom>
            <a:solidFill>
              <a:srgbClr val="000000"/>
            </a:solidFill>
            <a:ln w="0" cap="flat">
              <a:noFill/>
              <a:prstDash val="solid"/>
              <a:miter/>
            </a:ln>
          </p:spPr>
          <p:txBody>
            <a:bodyPr rtlCol="0" anchor="ctr"/>
            <a:lstStyle/>
            <a:p>
              <a:endParaRPr lang="it-IT"/>
            </a:p>
          </p:txBody>
        </p:sp>
        <p:sp>
          <p:nvSpPr>
            <p:cNvPr id="129" name="Figura a mano libera: forma 128">
              <a:extLst>
                <a:ext uri="{FF2B5EF4-FFF2-40B4-BE49-F238E27FC236}">
                  <a16:creationId xmlns:a16="http://schemas.microsoft.com/office/drawing/2014/main" id="{628CD7CB-272D-6D9B-A472-6B30E5709432}"/>
                </a:ext>
              </a:extLst>
            </p:cNvPr>
            <p:cNvSpPr/>
            <p:nvPr/>
          </p:nvSpPr>
          <p:spPr>
            <a:xfrm>
              <a:off x="1762695" y="1639862"/>
              <a:ext cx="151438" cy="23076"/>
            </a:xfrm>
            <a:custGeom>
              <a:avLst/>
              <a:gdLst>
                <a:gd name="connsiteX0" fmla="*/ 0 w 151438"/>
                <a:gd name="connsiteY0" fmla="*/ 0 h 23076"/>
                <a:gd name="connsiteX1" fmla="*/ 0 w 151438"/>
                <a:gd name="connsiteY1" fmla="*/ 11538 h 23076"/>
                <a:gd name="connsiteX2" fmla="*/ 49037 w 151438"/>
                <a:gd name="connsiteY2" fmla="*/ 11538 h 23076"/>
                <a:gd name="connsiteX3" fmla="*/ 49037 w 151438"/>
                <a:gd name="connsiteY3" fmla="*/ 23076 h 23076"/>
                <a:gd name="connsiteX4" fmla="*/ 60575 w 151438"/>
                <a:gd name="connsiteY4" fmla="*/ 23076 h 23076"/>
                <a:gd name="connsiteX5" fmla="*/ 60575 w 151438"/>
                <a:gd name="connsiteY5" fmla="*/ 11538 h 23076"/>
                <a:gd name="connsiteX6" fmla="*/ 90863 w 151438"/>
                <a:gd name="connsiteY6" fmla="*/ 11538 h 23076"/>
                <a:gd name="connsiteX7" fmla="*/ 90863 w 151438"/>
                <a:gd name="connsiteY7" fmla="*/ 23076 h 23076"/>
                <a:gd name="connsiteX8" fmla="*/ 102401 w 151438"/>
                <a:gd name="connsiteY8" fmla="*/ 23076 h 23076"/>
                <a:gd name="connsiteX9" fmla="*/ 102401 w 151438"/>
                <a:gd name="connsiteY9" fmla="*/ 11538 h 23076"/>
                <a:gd name="connsiteX10" fmla="*/ 151438 w 151438"/>
                <a:gd name="connsiteY10" fmla="*/ 11538 h 23076"/>
                <a:gd name="connsiteX11" fmla="*/ 151438 w 151438"/>
                <a:gd name="connsiteY11" fmla="*/ 0 h 23076"/>
                <a:gd name="connsiteX12" fmla="*/ 0 w 151438"/>
                <a:gd name="connsiteY12" fmla="*/ 0 h 23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438" h="23076">
                  <a:moveTo>
                    <a:pt x="0" y="0"/>
                  </a:moveTo>
                  <a:lnTo>
                    <a:pt x="0" y="11538"/>
                  </a:lnTo>
                  <a:lnTo>
                    <a:pt x="49037" y="11538"/>
                  </a:lnTo>
                  <a:lnTo>
                    <a:pt x="49037" y="23076"/>
                  </a:lnTo>
                  <a:lnTo>
                    <a:pt x="60575" y="23076"/>
                  </a:lnTo>
                  <a:lnTo>
                    <a:pt x="60575" y="11538"/>
                  </a:lnTo>
                  <a:lnTo>
                    <a:pt x="90863" y="11538"/>
                  </a:lnTo>
                  <a:lnTo>
                    <a:pt x="90863" y="23076"/>
                  </a:lnTo>
                  <a:lnTo>
                    <a:pt x="102401" y="23076"/>
                  </a:lnTo>
                  <a:lnTo>
                    <a:pt x="102401" y="11538"/>
                  </a:lnTo>
                  <a:lnTo>
                    <a:pt x="151438" y="11538"/>
                  </a:lnTo>
                  <a:lnTo>
                    <a:pt x="151438" y="0"/>
                  </a:lnTo>
                  <a:lnTo>
                    <a:pt x="0" y="0"/>
                  </a:lnTo>
                  <a:close/>
                </a:path>
              </a:pathLst>
            </a:custGeom>
            <a:solidFill>
              <a:srgbClr val="000000"/>
            </a:solidFill>
            <a:ln w="0" cap="flat">
              <a:noFill/>
              <a:prstDash val="solid"/>
              <a:miter/>
            </a:ln>
          </p:spPr>
          <p:txBody>
            <a:bodyPr rtlCol="0" anchor="ctr"/>
            <a:lstStyle/>
            <a:p>
              <a:endParaRPr lang="it-IT"/>
            </a:p>
          </p:txBody>
        </p:sp>
      </p:grpSp>
      <p:grpSp>
        <p:nvGrpSpPr>
          <p:cNvPr id="130" name="Elemento grafico 13">
            <a:extLst>
              <a:ext uri="{FF2B5EF4-FFF2-40B4-BE49-F238E27FC236}">
                <a16:creationId xmlns:a16="http://schemas.microsoft.com/office/drawing/2014/main" id="{B31E6766-205E-61B1-9573-A3538610850B}"/>
              </a:ext>
            </a:extLst>
          </p:cNvPr>
          <p:cNvGrpSpPr/>
          <p:nvPr/>
        </p:nvGrpSpPr>
        <p:grpSpPr>
          <a:xfrm>
            <a:off x="2097595" y="1507894"/>
            <a:ext cx="87257" cy="173072"/>
            <a:chOff x="2097302" y="1507894"/>
            <a:chExt cx="87257" cy="173072"/>
          </a:xfrm>
          <a:solidFill>
            <a:srgbClr val="000000"/>
          </a:solidFill>
        </p:grpSpPr>
        <p:sp>
          <p:nvSpPr>
            <p:cNvPr id="131" name="Figura a mano libera: forma 130">
              <a:extLst>
                <a:ext uri="{FF2B5EF4-FFF2-40B4-BE49-F238E27FC236}">
                  <a16:creationId xmlns:a16="http://schemas.microsoft.com/office/drawing/2014/main" id="{B235C508-B404-5FAB-89C9-A8BEDDDC694F}"/>
                </a:ext>
              </a:extLst>
            </p:cNvPr>
            <p:cNvSpPr/>
            <p:nvPr/>
          </p:nvSpPr>
          <p:spPr>
            <a:xfrm>
              <a:off x="2105955" y="1533855"/>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132" name="Figura a mano libera: forma 131">
              <a:extLst>
                <a:ext uri="{FF2B5EF4-FFF2-40B4-BE49-F238E27FC236}">
                  <a16:creationId xmlns:a16="http://schemas.microsoft.com/office/drawing/2014/main" id="{5EA92EF3-F2B2-0307-111D-CAF56E79F0B2}"/>
                </a:ext>
              </a:extLst>
            </p:cNvPr>
            <p:cNvSpPr/>
            <p:nvPr/>
          </p:nvSpPr>
          <p:spPr>
            <a:xfrm>
              <a:off x="2132637" y="1507894"/>
              <a:ext cx="17307" cy="8653"/>
            </a:xfrm>
            <a:custGeom>
              <a:avLst/>
              <a:gdLst>
                <a:gd name="connsiteX0" fmla="*/ 17307 w 17307"/>
                <a:gd name="connsiteY0" fmla="*/ 0 h 8653"/>
                <a:gd name="connsiteX1" fmla="*/ 0 w 17307"/>
                <a:gd name="connsiteY1" fmla="*/ 0 h 8653"/>
                <a:gd name="connsiteX2" fmla="*/ 0 w 17307"/>
                <a:gd name="connsiteY2" fmla="*/ 8654 h 8653"/>
                <a:gd name="connsiteX3" fmla="*/ 17307 w 17307"/>
                <a:gd name="connsiteY3" fmla="*/ 8654 h 8653"/>
                <a:gd name="connsiteX4" fmla="*/ 17307 w 17307"/>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07" h="8653">
                  <a:moveTo>
                    <a:pt x="17307" y="0"/>
                  </a:moveTo>
                  <a:lnTo>
                    <a:pt x="0" y="0"/>
                  </a:lnTo>
                  <a:lnTo>
                    <a:pt x="0" y="8654"/>
                  </a:lnTo>
                  <a:lnTo>
                    <a:pt x="17307" y="8654"/>
                  </a:lnTo>
                  <a:lnTo>
                    <a:pt x="17307" y="0"/>
                  </a:lnTo>
                  <a:close/>
                </a:path>
              </a:pathLst>
            </a:custGeom>
            <a:solidFill>
              <a:srgbClr val="000000"/>
            </a:solidFill>
            <a:ln w="0" cap="flat">
              <a:noFill/>
              <a:prstDash val="solid"/>
              <a:miter/>
            </a:ln>
          </p:spPr>
          <p:txBody>
            <a:bodyPr rtlCol="0" anchor="ctr"/>
            <a:lstStyle/>
            <a:p>
              <a:endParaRPr lang="it-IT"/>
            </a:p>
          </p:txBody>
        </p:sp>
        <p:sp>
          <p:nvSpPr>
            <p:cNvPr id="133" name="Figura a mano libera: forma 132">
              <a:extLst>
                <a:ext uri="{FF2B5EF4-FFF2-40B4-BE49-F238E27FC236}">
                  <a16:creationId xmlns:a16="http://schemas.microsoft.com/office/drawing/2014/main" id="{4CAE816D-29D7-46A7-A189-116A66715751}"/>
                </a:ext>
              </a:extLst>
            </p:cNvPr>
            <p:cNvSpPr/>
            <p:nvPr/>
          </p:nvSpPr>
          <p:spPr>
            <a:xfrm>
              <a:off x="2167252" y="1533855"/>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134" name="Figura a mano libera: forma 133">
              <a:extLst>
                <a:ext uri="{FF2B5EF4-FFF2-40B4-BE49-F238E27FC236}">
                  <a16:creationId xmlns:a16="http://schemas.microsoft.com/office/drawing/2014/main" id="{FF3481FC-0AF1-0E0E-5727-1B1493374A36}"/>
                </a:ext>
              </a:extLst>
            </p:cNvPr>
            <p:cNvSpPr/>
            <p:nvPr/>
          </p:nvSpPr>
          <p:spPr>
            <a:xfrm>
              <a:off x="2115330" y="1516548"/>
              <a:ext cx="52642" cy="17307"/>
            </a:xfrm>
            <a:custGeom>
              <a:avLst/>
              <a:gdLst>
                <a:gd name="connsiteX0" fmla="*/ 51922 w 52642"/>
                <a:gd name="connsiteY0" fmla="*/ 17307 h 17307"/>
                <a:gd name="connsiteX1" fmla="*/ 51922 w 52642"/>
                <a:gd name="connsiteY1" fmla="*/ 8654 h 17307"/>
                <a:gd name="connsiteX2" fmla="*/ 43268 w 52642"/>
                <a:gd name="connsiteY2" fmla="*/ 8654 h 17307"/>
                <a:gd name="connsiteX3" fmla="*/ 43268 w 52642"/>
                <a:gd name="connsiteY3" fmla="*/ 0 h 17307"/>
                <a:gd name="connsiteX4" fmla="*/ 34615 w 52642"/>
                <a:gd name="connsiteY4" fmla="*/ 0 h 17307"/>
                <a:gd name="connsiteX5" fmla="*/ 34615 w 52642"/>
                <a:gd name="connsiteY5" fmla="*/ 8654 h 17307"/>
                <a:gd name="connsiteX6" fmla="*/ 17307 w 52642"/>
                <a:gd name="connsiteY6" fmla="*/ 8654 h 17307"/>
                <a:gd name="connsiteX7" fmla="*/ 17307 w 52642"/>
                <a:gd name="connsiteY7" fmla="*/ 0 h 17307"/>
                <a:gd name="connsiteX8" fmla="*/ 8654 w 52642"/>
                <a:gd name="connsiteY8" fmla="*/ 0 h 17307"/>
                <a:gd name="connsiteX9" fmla="*/ 8654 w 52642"/>
                <a:gd name="connsiteY9" fmla="*/ 8654 h 17307"/>
                <a:gd name="connsiteX10" fmla="*/ 0 w 52642"/>
                <a:gd name="connsiteY10" fmla="*/ 8654 h 17307"/>
                <a:gd name="connsiteX11" fmla="*/ 0 w 52642"/>
                <a:gd name="connsiteY11" fmla="*/ 17307 h 17307"/>
                <a:gd name="connsiteX12" fmla="*/ 52643 w 52642"/>
                <a:gd name="connsiteY12" fmla="*/ 17307 h 17307"/>
                <a:gd name="connsiteX13" fmla="*/ 51922 w 52642"/>
                <a:gd name="connsiteY13" fmla="*/ 17307 h 1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642" h="17307">
                  <a:moveTo>
                    <a:pt x="51922" y="17307"/>
                  </a:moveTo>
                  <a:lnTo>
                    <a:pt x="51922" y="8654"/>
                  </a:lnTo>
                  <a:lnTo>
                    <a:pt x="43268" y="8654"/>
                  </a:lnTo>
                  <a:lnTo>
                    <a:pt x="43268" y="0"/>
                  </a:lnTo>
                  <a:lnTo>
                    <a:pt x="34615" y="0"/>
                  </a:lnTo>
                  <a:lnTo>
                    <a:pt x="34615" y="8654"/>
                  </a:lnTo>
                  <a:lnTo>
                    <a:pt x="17307" y="8654"/>
                  </a:lnTo>
                  <a:lnTo>
                    <a:pt x="17307" y="0"/>
                  </a:lnTo>
                  <a:lnTo>
                    <a:pt x="8654" y="0"/>
                  </a:lnTo>
                  <a:lnTo>
                    <a:pt x="8654" y="8654"/>
                  </a:lnTo>
                  <a:lnTo>
                    <a:pt x="0" y="8654"/>
                  </a:lnTo>
                  <a:lnTo>
                    <a:pt x="0" y="17307"/>
                  </a:lnTo>
                  <a:lnTo>
                    <a:pt x="52643" y="17307"/>
                  </a:lnTo>
                  <a:lnTo>
                    <a:pt x="51922" y="17307"/>
                  </a:lnTo>
                  <a:close/>
                </a:path>
              </a:pathLst>
            </a:custGeom>
            <a:solidFill>
              <a:srgbClr val="000000"/>
            </a:solidFill>
            <a:ln w="0" cap="flat">
              <a:noFill/>
              <a:prstDash val="solid"/>
              <a:miter/>
            </a:ln>
          </p:spPr>
          <p:txBody>
            <a:bodyPr rtlCol="0" anchor="ctr"/>
            <a:lstStyle/>
            <a:p>
              <a:endParaRPr lang="it-IT"/>
            </a:p>
          </p:txBody>
        </p:sp>
        <p:sp>
          <p:nvSpPr>
            <p:cNvPr id="135" name="Figura a mano libera: forma 134">
              <a:extLst>
                <a:ext uri="{FF2B5EF4-FFF2-40B4-BE49-F238E27FC236}">
                  <a16:creationId xmlns:a16="http://schemas.microsoft.com/office/drawing/2014/main" id="{0C39159C-8727-6E1E-83EA-B0021EDCFF93}"/>
                </a:ext>
              </a:extLst>
            </p:cNvPr>
            <p:cNvSpPr/>
            <p:nvPr/>
          </p:nvSpPr>
          <p:spPr>
            <a:xfrm>
              <a:off x="2105955" y="1663659"/>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136" name="Figura a mano libera: forma 135">
              <a:extLst>
                <a:ext uri="{FF2B5EF4-FFF2-40B4-BE49-F238E27FC236}">
                  <a16:creationId xmlns:a16="http://schemas.microsoft.com/office/drawing/2014/main" id="{BFF66AFA-88C1-F8B9-1EC6-CBABEF89FF84}"/>
                </a:ext>
              </a:extLst>
            </p:cNvPr>
            <p:cNvSpPr/>
            <p:nvPr/>
          </p:nvSpPr>
          <p:spPr>
            <a:xfrm>
              <a:off x="2114609" y="1672313"/>
              <a:ext cx="52642" cy="8653"/>
            </a:xfrm>
            <a:custGeom>
              <a:avLst/>
              <a:gdLst>
                <a:gd name="connsiteX0" fmla="*/ 52643 w 52642"/>
                <a:gd name="connsiteY0" fmla="*/ 0 h 8653"/>
                <a:gd name="connsiteX1" fmla="*/ 0 w 52642"/>
                <a:gd name="connsiteY1" fmla="*/ 0 h 8653"/>
                <a:gd name="connsiteX2" fmla="*/ 0 w 52642"/>
                <a:gd name="connsiteY2" fmla="*/ 8654 h 8653"/>
                <a:gd name="connsiteX3" fmla="*/ 52643 w 52642"/>
                <a:gd name="connsiteY3" fmla="*/ 8654 h 8653"/>
                <a:gd name="connsiteX4" fmla="*/ 52643 w 52642"/>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42" h="8653">
                  <a:moveTo>
                    <a:pt x="52643" y="0"/>
                  </a:moveTo>
                  <a:lnTo>
                    <a:pt x="0" y="0"/>
                  </a:lnTo>
                  <a:lnTo>
                    <a:pt x="0" y="8654"/>
                  </a:lnTo>
                  <a:lnTo>
                    <a:pt x="52643" y="8654"/>
                  </a:lnTo>
                  <a:lnTo>
                    <a:pt x="52643" y="0"/>
                  </a:lnTo>
                  <a:close/>
                </a:path>
              </a:pathLst>
            </a:custGeom>
            <a:solidFill>
              <a:srgbClr val="000000"/>
            </a:solidFill>
            <a:ln w="0" cap="flat">
              <a:noFill/>
              <a:prstDash val="solid"/>
              <a:miter/>
            </a:ln>
          </p:spPr>
          <p:txBody>
            <a:bodyPr rtlCol="0" anchor="ctr"/>
            <a:lstStyle/>
            <a:p>
              <a:endParaRPr lang="it-IT"/>
            </a:p>
          </p:txBody>
        </p:sp>
        <p:sp>
          <p:nvSpPr>
            <p:cNvPr id="137" name="Figura a mano libera: forma 136">
              <a:extLst>
                <a:ext uri="{FF2B5EF4-FFF2-40B4-BE49-F238E27FC236}">
                  <a16:creationId xmlns:a16="http://schemas.microsoft.com/office/drawing/2014/main" id="{AE12BB72-5623-20CC-5473-118E3F923579}"/>
                </a:ext>
              </a:extLst>
            </p:cNvPr>
            <p:cNvSpPr/>
            <p:nvPr/>
          </p:nvSpPr>
          <p:spPr>
            <a:xfrm>
              <a:off x="2167252" y="1663659"/>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138" name="Figura a mano libera: forma 137">
              <a:extLst>
                <a:ext uri="{FF2B5EF4-FFF2-40B4-BE49-F238E27FC236}">
                  <a16:creationId xmlns:a16="http://schemas.microsoft.com/office/drawing/2014/main" id="{12646841-EF7C-EC40-2CA6-00DD67A6726F}"/>
                </a:ext>
              </a:extLst>
            </p:cNvPr>
            <p:cNvSpPr/>
            <p:nvPr/>
          </p:nvSpPr>
          <p:spPr>
            <a:xfrm>
              <a:off x="2097302" y="1542509"/>
              <a:ext cx="87257" cy="121150"/>
            </a:xfrm>
            <a:custGeom>
              <a:avLst/>
              <a:gdLst>
                <a:gd name="connsiteX0" fmla="*/ 78604 w 87257"/>
                <a:gd name="connsiteY0" fmla="*/ 0 h 121150"/>
                <a:gd name="connsiteX1" fmla="*/ 78604 w 87257"/>
                <a:gd name="connsiteY1" fmla="*/ 8654 h 121150"/>
                <a:gd name="connsiteX2" fmla="*/ 8654 w 87257"/>
                <a:gd name="connsiteY2" fmla="*/ 8654 h 121150"/>
                <a:gd name="connsiteX3" fmla="*/ 8654 w 87257"/>
                <a:gd name="connsiteY3" fmla="*/ 0 h 121150"/>
                <a:gd name="connsiteX4" fmla="*/ 0 w 87257"/>
                <a:gd name="connsiteY4" fmla="*/ 0 h 121150"/>
                <a:gd name="connsiteX5" fmla="*/ 0 w 87257"/>
                <a:gd name="connsiteY5" fmla="*/ 121151 h 121150"/>
                <a:gd name="connsiteX6" fmla="*/ 8654 w 87257"/>
                <a:gd name="connsiteY6" fmla="*/ 121151 h 121150"/>
                <a:gd name="connsiteX7" fmla="*/ 8654 w 87257"/>
                <a:gd name="connsiteY7" fmla="*/ 112497 h 121150"/>
                <a:gd name="connsiteX8" fmla="*/ 78604 w 87257"/>
                <a:gd name="connsiteY8" fmla="*/ 112497 h 121150"/>
                <a:gd name="connsiteX9" fmla="*/ 78604 w 87257"/>
                <a:gd name="connsiteY9" fmla="*/ 121151 h 121150"/>
                <a:gd name="connsiteX10" fmla="*/ 87257 w 87257"/>
                <a:gd name="connsiteY10" fmla="*/ 121151 h 121150"/>
                <a:gd name="connsiteX11" fmla="*/ 87257 w 87257"/>
                <a:gd name="connsiteY11" fmla="*/ 0 h 121150"/>
                <a:gd name="connsiteX12" fmla="*/ 78604 w 87257"/>
                <a:gd name="connsiteY12" fmla="*/ 0 h 121150"/>
                <a:gd name="connsiteX13" fmla="*/ 8654 w 87257"/>
                <a:gd name="connsiteY13" fmla="*/ 103844 h 121150"/>
                <a:gd name="connsiteX14" fmla="*/ 8654 w 87257"/>
                <a:gd name="connsiteY14" fmla="*/ 17307 h 121150"/>
                <a:gd name="connsiteX15" fmla="*/ 25961 w 87257"/>
                <a:gd name="connsiteY15" fmla="*/ 17307 h 121150"/>
                <a:gd name="connsiteX16" fmla="*/ 25961 w 87257"/>
                <a:gd name="connsiteY16" fmla="*/ 103844 h 121150"/>
                <a:gd name="connsiteX17" fmla="*/ 8654 w 87257"/>
                <a:gd name="connsiteY17" fmla="*/ 103844 h 121150"/>
                <a:gd name="connsiteX18" fmla="*/ 35336 w 87257"/>
                <a:gd name="connsiteY18" fmla="*/ 103844 h 121150"/>
                <a:gd name="connsiteX19" fmla="*/ 35336 w 87257"/>
                <a:gd name="connsiteY19" fmla="*/ 17307 h 121150"/>
                <a:gd name="connsiteX20" fmla="*/ 52643 w 87257"/>
                <a:gd name="connsiteY20" fmla="*/ 17307 h 121150"/>
                <a:gd name="connsiteX21" fmla="*/ 52643 w 87257"/>
                <a:gd name="connsiteY21" fmla="*/ 103844 h 121150"/>
                <a:gd name="connsiteX22" fmla="*/ 35336 w 87257"/>
                <a:gd name="connsiteY22" fmla="*/ 103844 h 121150"/>
                <a:gd name="connsiteX23" fmla="*/ 78604 w 87257"/>
                <a:gd name="connsiteY23" fmla="*/ 103844 h 121150"/>
                <a:gd name="connsiteX24" fmla="*/ 61297 w 87257"/>
                <a:gd name="connsiteY24" fmla="*/ 103844 h 121150"/>
                <a:gd name="connsiteX25" fmla="*/ 61297 w 87257"/>
                <a:gd name="connsiteY25" fmla="*/ 17307 h 121150"/>
                <a:gd name="connsiteX26" fmla="*/ 78604 w 87257"/>
                <a:gd name="connsiteY26" fmla="*/ 17307 h 121150"/>
                <a:gd name="connsiteX27" fmla="*/ 78604 w 87257"/>
                <a:gd name="connsiteY27" fmla="*/ 103844 h 12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257" h="121150">
                  <a:moveTo>
                    <a:pt x="78604" y="0"/>
                  </a:moveTo>
                  <a:lnTo>
                    <a:pt x="78604" y="8654"/>
                  </a:lnTo>
                  <a:lnTo>
                    <a:pt x="8654" y="8654"/>
                  </a:lnTo>
                  <a:lnTo>
                    <a:pt x="8654" y="0"/>
                  </a:lnTo>
                  <a:lnTo>
                    <a:pt x="0" y="0"/>
                  </a:lnTo>
                  <a:lnTo>
                    <a:pt x="0" y="121151"/>
                  </a:lnTo>
                  <a:lnTo>
                    <a:pt x="8654" y="121151"/>
                  </a:lnTo>
                  <a:lnTo>
                    <a:pt x="8654" y="112497"/>
                  </a:lnTo>
                  <a:lnTo>
                    <a:pt x="78604" y="112497"/>
                  </a:lnTo>
                  <a:lnTo>
                    <a:pt x="78604" y="121151"/>
                  </a:lnTo>
                  <a:lnTo>
                    <a:pt x="87257" y="121151"/>
                  </a:lnTo>
                  <a:lnTo>
                    <a:pt x="87257" y="0"/>
                  </a:lnTo>
                  <a:lnTo>
                    <a:pt x="78604" y="0"/>
                  </a:lnTo>
                  <a:close/>
                  <a:moveTo>
                    <a:pt x="8654" y="103844"/>
                  </a:moveTo>
                  <a:lnTo>
                    <a:pt x="8654" y="17307"/>
                  </a:lnTo>
                  <a:lnTo>
                    <a:pt x="25961" y="17307"/>
                  </a:lnTo>
                  <a:lnTo>
                    <a:pt x="25961" y="103844"/>
                  </a:lnTo>
                  <a:lnTo>
                    <a:pt x="8654" y="103844"/>
                  </a:lnTo>
                  <a:close/>
                  <a:moveTo>
                    <a:pt x="35336" y="103844"/>
                  </a:moveTo>
                  <a:lnTo>
                    <a:pt x="35336" y="17307"/>
                  </a:lnTo>
                  <a:lnTo>
                    <a:pt x="52643" y="17307"/>
                  </a:lnTo>
                  <a:lnTo>
                    <a:pt x="52643" y="103844"/>
                  </a:lnTo>
                  <a:lnTo>
                    <a:pt x="35336" y="103844"/>
                  </a:lnTo>
                  <a:close/>
                  <a:moveTo>
                    <a:pt x="78604" y="103844"/>
                  </a:moveTo>
                  <a:lnTo>
                    <a:pt x="61297" y="103844"/>
                  </a:lnTo>
                  <a:lnTo>
                    <a:pt x="61297" y="17307"/>
                  </a:lnTo>
                  <a:lnTo>
                    <a:pt x="78604" y="17307"/>
                  </a:lnTo>
                  <a:lnTo>
                    <a:pt x="78604" y="103844"/>
                  </a:lnTo>
                  <a:close/>
                </a:path>
              </a:pathLst>
            </a:custGeom>
            <a:solidFill>
              <a:srgbClr val="000000"/>
            </a:solidFill>
            <a:ln w="0" cap="flat">
              <a:noFill/>
              <a:prstDash val="solid"/>
              <a:miter/>
            </a:ln>
          </p:spPr>
          <p:txBody>
            <a:bodyPr rtlCol="0" anchor="ctr"/>
            <a:lstStyle/>
            <a:p>
              <a:endParaRPr lang="it-IT"/>
            </a:p>
          </p:txBody>
        </p:sp>
      </p:grpSp>
      <p:grpSp>
        <p:nvGrpSpPr>
          <p:cNvPr id="139" name="Elemento grafico 13">
            <a:extLst>
              <a:ext uri="{FF2B5EF4-FFF2-40B4-BE49-F238E27FC236}">
                <a16:creationId xmlns:a16="http://schemas.microsoft.com/office/drawing/2014/main" id="{D7D003CC-09A1-9613-8ACE-8B59B413B1F7}"/>
              </a:ext>
            </a:extLst>
          </p:cNvPr>
          <p:cNvGrpSpPr/>
          <p:nvPr/>
        </p:nvGrpSpPr>
        <p:grpSpPr>
          <a:xfrm>
            <a:off x="2357711" y="1507894"/>
            <a:ext cx="173072" cy="173072"/>
            <a:chOff x="2357632" y="1507894"/>
            <a:chExt cx="173072" cy="173072"/>
          </a:xfrm>
          <a:solidFill>
            <a:srgbClr val="000000"/>
          </a:solidFill>
        </p:grpSpPr>
        <p:sp>
          <p:nvSpPr>
            <p:cNvPr id="140" name="Figura a mano libera: forma 139">
              <a:extLst>
                <a:ext uri="{FF2B5EF4-FFF2-40B4-BE49-F238E27FC236}">
                  <a16:creationId xmlns:a16="http://schemas.microsoft.com/office/drawing/2014/main" id="{F9D89F82-5C93-7585-8BF1-08B028AA7E99}"/>
                </a:ext>
              </a:extLst>
            </p:cNvPr>
            <p:cNvSpPr/>
            <p:nvPr/>
          </p:nvSpPr>
          <p:spPr>
            <a:xfrm>
              <a:off x="2357632" y="1519432"/>
              <a:ext cx="11538" cy="105285"/>
            </a:xfrm>
            <a:custGeom>
              <a:avLst/>
              <a:gdLst>
                <a:gd name="connsiteX0" fmla="*/ 11538 w 11538"/>
                <a:gd name="connsiteY0" fmla="*/ 0 h 105285"/>
                <a:gd name="connsiteX1" fmla="*/ 0 w 11538"/>
                <a:gd name="connsiteY1" fmla="*/ 0 h 105285"/>
                <a:gd name="connsiteX2" fmla="*/ 0 w 11538"/>
                <a:gd name="connsiteY2" fmla="*/ 105286 h 105285"/>
                <a:gd name="connsiteX3" fmla="*/ 11538 w 11538"/>
                <a:gd name="connsiteY3" fmla="*/ 105286 h 105285"/>
                <a:gd name="connsiteX4" fmla="*/ 11538 w 11538"/>
                <a:gd name="connsiteY4" fmla="*/ 0 h 105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105285">
                  <a:moveTo>
                    <a:pt x="11538" y="0"/>
                  </a:moveTo>
                  <a:lnTo>
                    <a:pt x="0" y="0"/>
                  </a:lnTo>
                  <a:lnTo>
                    <a:pt x="0" y="105286"/>
                  </a:lnTo>
                  <a:lnTo>
                    <a:pt x="11538" y="105286"/>
                  </a:lnTo>
                  <a:lnTo>
                    <a:pt x="11538" y="0"/>
                  </a:lnTo>
                  <a:close/>
                </a:path>
              </a:pathLst>
            </a:custGeom>
            <a:solidFill>
              <a:srgbClr val="000000"/>
            </a:solidFill>
            <a:ln w="0" cap="flat">
              <a:noFill/>
              <a:prstDash val="solid"/>
              <a:miter/>
            </a:ln>
          </p:spPr>
          <p:txBody>
            <a:bodyPr rtlCol="0" anchor="ctr"/>
            <a:lstStyle/>
            <a:p>
              <a:endParaRPr lang="it-IT"/>
            </a:p>
          </p:txBody>
        </p:sp>
        <p:sp>
          <p:nvSpPr>
            <p:cNvPr id="141" name="Figura a mano libera: forma 140">
              <a:extLst>
                <a:ext uri="{FF2B5EF4-FFF2-40B4-BE49-F238E27FC236}">
                  <a16:creationId xmlns:a16="http://schemas.microsoft.com/office/drawing/2014/main" id="{CBEA46F2-58A7-485D-3637-D708BB891774}"/>
                </a:ext>
              </a:extLst>
            </p:cNvPr>
            <p:cNvSpPr/>
            <p:nvPr/>
          </p:nvSpPr>
          <p:spPr>
            <a:xfrm>
              <a:off x="2369170" y="1507894"/>
              <a:ext cx="150717" cy="11538"/>
            </a:xfrm>
            <a:custGeom>
              <a:avLst/>
              <a:gdLst>
                <a:gd name="connsiteX0" fmla="*/ 150717 w 150717"/>
                <a:gd name="connsiteY0" fmla="*/ 0 h 11538"/>
                <a:gd name="connsiteX1" fmla="*/ 0 w 150717"/>
                <a:gd name="connsiteY1" fmla="*/ 0 h 11538"/>
                <a:gd name="connsiteX2" fmla="*/ 0 w 150717"/>
                <a:gd name="connsiteY2" fmla="*/ 11538 h 11538"/>
                <a:gd name="connsiteX3" fmla="*/ 150717 w 150717"/>
                <a:gd name="connsiteY3" fmla="*/ 11538 h 11538"/>
                <a:gd name="connsiteX4" fmla="*/ 150717 w 15071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717" h="11538">
                  <a:moveTo>
                    <a:pt x="150717" y="0"/>
                  </a:moveTo>
                  <a:lnTo>
                    <a:pt x="0" y="0"/>
                  </a:lnTo>
                  <a:lnTo>
                    <a:pt x="0" y="11538"/>
                  </a:lnTo>
                  <a:lnTo>
                    <a:pt x="150717" y="11538"/>
                  </a:lnTo>
                  <a:lnTo>
                    <a:pt x="150717" y="0"/>
                  </a:lnTo>
                  <a:close/>
                </a:path>
              </a:pathLst>
            </a:custGeom>
            <a:solidFill>
              <a:srgbClr val="000000"/>
            </a:solidFill>
            <a:ln w="0" cap="flat">
              <a:noFill/>
              <a:prstDash val="solid"/>
              <a:miter/>
            </a:ln>
          </p:spPr>
          <p:txBody>
            <a:bodyPr rtlCol="0" anchor="ctr"/>
            <a:lstStyle/>
            <a:p>
              <a:endParaRPr lang="it-IT"/>
            </a:p>
          </p:txBody>
        </p:sp>
        <p:sp>
          <p:nvSpPr>
            <p:cNvPr id="142" name="Figura a mano libera: forma 141">
              <a:extLst>
                <a:ext uri="{FF2B5EF4-FFF2-40B4-BE49-F238E27FC236}">
                  <a16:creationId xmlns:a16="http://schemas.microsoft.com/office/drawing/2014/main" id="{D4DB49B2-6A98-33FF-6ECE-265F120CC941}"/>
                </a:ext>
              </a:extLst>
            </p:cNvPr>
            <p:cNvSpPr/>
            <p:nvPr/>
          </p:nvSpPr>
          <p:spPr>
            <a:xfrm>
              <a:off x="2519166" y="1519432"/>
              <a:ext cx="11538" cy="105285"/>
            </a:xfrm>
            <a:custGeom>
              <a:avLst/>
              <a:gdLst>
                <a:gd name="connsiteX0" fmla="*/ 11538 w 11538"/>
                <a:gd name="connsiteY0" fmla="*/ 0 h 105285"/>
                <a:gd name="connsiteX1" fmla="*/ 0 w 11538"/>
                <a:gd name="connsiteY1" fmla="*/ 0 h 105285"/>
                <a:gd name="connsiteX2" fmla="*/ 0 w 11538"/>
                <a:gd name="connsiteY2" fmla="*/ 105286 h 105285"/>
                <a:gd name="connsiteX3" fmla="*/ 11538 w 11538"/>
                <a:gd name="connsiteY3" fmla="*/ 105286 h 105285"/>
                <a:gd name="connsiteX4" fmla="*/ 11538 w 11538"/>
                <a:gd name="connsiteY4" fmla="*/ 0 h 105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105285">
                  <a:moveTo>
                    <a:pt x="11538" y="0"/>
                  </a:moveTo>
                  <a:lnTo>
                    <a:pt x="0" y="0"/>
                  </a:lnTo>
                  <a:lnTo>
                    <a:pt x="0" y="105286"/>
                  </a:lnTo>
                  <a:lnTo>
                    <a:pt x="11538" y="105286"/>
                  </a:lnTo>
                  <a:lnTo>
                    <a:pt x="11538" y="0"/>
                  </a:lnTo>
                  <a:close/>
                </a:path>
              </a:pathLst>
            </a:custGeom>
            <a:solidFill>
              <a:srgbClr val="000000"/>
            </a:solidFill>
            <a:ln w="0" cap="flat">
              <a:noFill/>
              <a:prstDash val="solid"/>
              <a:miter/>
            </a:ln>
          </p:spPr>
          <p:txBody>
            <a:bodyPr rtlCol="0" anchor="ctr"/>
            <a:lstStyle/>
            <a:p>
              <a:endParaRPr lang="it-IT"/>
            </a:p>
          </p:txBody>
        </p:sp>
        <p:sp>
          <p:nvSpPr>
            <p:cNvPr id="143" name="Figura a mano libera: forma 142">
              <a:extLst>
                <a:ext uri="{FF2B5EF4-FFF2-40B4-BE49-F238E27FC236}">
                  <a16:creationId xmlns:a16="http://schemas.microsoft.com/office/drawing/2014/main" id="{770EAFEF-DC64-1274-1F1E-A137FB0636D0}"/>
                </a:ext>
              </a:extLst>
            </p:cNvPr>
            <p:cNvSpPr/>
            <p:nvPr/>
          </p:nvSpPr>
          <p:spPr>
            <a:xfrm>
              <a:off x="2410275" y="1658611"/>
              <a:ext cx="11538" cy="11538"/>
            </a:xfrm>
            <a:custGeom>
              <a:avLst/>
              <a:gdLst>
                <a:gd name="connsiteX0" fmla="*/ 11538 w 11538"/>
                <a:gd name="connsiteY0" fmla="*/ 0 h 11538"/>
                <a:gd name="connsiteX1" fmla="*/ 0 w 11538"/>
                <a:gd name="connsiteY1" fmla="*/ 0 h 11538"/>
                <a:gd name="connsiteX2" fmla="*/ 0 w 11538"/>
                <a:gd name="connsiteY2" fmla="*/ 11538 h 11538"/>
                <a:gd name="connsiteX3" fmla="*/ 11538 w 11538"/>
                <a:gd name="connsiteY3" fmla="*/ 11538 h 11538"/>
                <a:gd name="connsiteX4" fmla="*/ 11538 w 11538"/>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144" name="Figura a mano libera: forma 143">
              <a:extLst>
                <a:ext uri="{FF2B5EF4-FFF2-40B4-BE49-F238E27FC236}">
                  <a16:creationId xmlns:a16="http://schemas.microsoft.com/office/drawing/2014/main" id="{34F12E2C-6626-7A04-2471-35B823B335FE}"/>
                </a:ext>
              </a:extLst>
            </p:cNvPr>
            <p:cNvSpPr/>
            <p:nvPr/>
          </p:nvSpPr>
          <p:spPr>
            <a:xfrm>
              <a:off x="2421813" y="1647073"/>
              <a:ext cx="11538" cy="11538"/>
            </a:xfrm>
            <a:custGeom>
              <a:avLst/>
              <a:gdLst>
                <a:gd name="connsiteX0" fmla="*/ 11538 w 11538"/>
                <a:gd name="connsiteY0" fmla="*/ 0 h 11538"/>
                <a:gd name="connsiteX1" fmla="*/ 0 w 11538"/>
                <a:gd name="connsiteY1" fmla="*/ 0 h 11538"/>
                <a:gd name="connsiteX2" fmla="*/ 0 w 11538"/>
                <a:gd name="connsiteY2" fmla="*/ 11538 h 11538"/>
                <a:gd name="connsiteX3" fmla="*/ 11538 w 11538"/>
                <a:gd name="connsiteY3" fmla="*/ 11538 h 11538"/>
                <a:gd name="connsiteX4" fmla="*/ 11538 w 11538"/>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145" name="Figura a mano libera: forma 144">
              <a:extLst>
                <a:ext uri="{FF2B5EF4-FFF2-40B4-BE49-F238E27FC236}">
                  <a16:creationId xmlns:a16="http://schemas.microsoft.com/office/drawing/2014/main" id="{8A52A3D9-D095-208D-8189-130A1DC6071B}"/>
                </a:ext>
              </a:extLst>
            </p:cNvPr>
            <p:cNvSpPr/>
            <p:nvPr/>
          </p:nvSpPr>
          <p:spPr>
            <a:xfrm>
              <a:off x="2432630" y="1635535"/>
              <a:ext cx="11538" cy="11538"/>
            </a:xfrm>
            <a:custGeom>
              <a:avLst/>
              <a:gdLst>
                <a:gd name="connsiteX0" fmla="*/ 11538 w 11538"/>
                <a:gd name="connsiteY0" fmla="*/ 0 h 11538"/>
                <a:gd name="connsiteX1" fmla="*/ 0 w 11538"/>
                <a:gd name="connsiteY1" fmla="*/ 0 h 11538"/>
                <a:gd name="connsiteX2" fmla="*/ 0 w 11538"/>
                <a:gd name="connsiteY2" fmla="*/ 11538 h 11538"/>
                <a:gd name="connsiteX3" fmla="*/ 11538 w 11538"/>
                <a:gd name="connsiteY3" fmla="*/ 11538 h 11538"/>
                <a:gd name="connsiteX4" fmla="*/ 11538 w 11538"/>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146" name="Figura a mano libera: forma 145">
              <a:extLst>
                <a:ext uri="{FF2B5EF4-FFF2-40B4-BE49-F238E27FC236}">
                  <a16:creationId xmlns:a16="http://schemas.microsoft.com/office/drawing/2014/main" id="{6E1F8A43-EA55-3086-70DB-F23AC04CE7ED}"/>
                </a:ext>
              </a:extLst>
            </p:cNvPr>
            <p:cNvSpPr/>
            <p:nvPr/>
          </p:nvSpPr>
          <p:spPr>
            <a:xfrm>
              <a:off x="2444889" y="1624718"/>
              <a:ext cx="74998" cy="11538"/>
            </a:xfrm>
            <a:custGeom>
              <a:avLst/>
              <a:gdLst>
                <a:gd name="connsiteX0" fmla="*/ 74998 w 74998"/>
                <a:gd name="connsiteY0" fmla="*/ 0 h 11538"/>
                <a:gd name="connsiteX1" fmla="*/ 0 w 74998"/>
                <a:gd name="connsiteY1" fmla="*/ 0 h 11538"/>
                <a:gd name="connsiteX2" fmla="*/ 0 w 74998"/>
                <a:gd name="connsiteY2" fmla="*/ 11538 h 11538"/>
                <a:gd name="connsiteX3" fmla="*/ 74998 w 74998"/>
                <a:gd name="connsiteY3" fmla="*/ 11538 h 11538"/>
                <a:gd name="connsiteX4" fmla="*/ 74998 w 74998"/>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98" h="11538">
                  <a:moveTo>
                    <a:pt x="74998" y="0"/>
                  </a:moveTo>
                  <a:lnTo>
                    <a:pt x="0" y="0"/>
                  </a:lnTo>
                  <a:lnTo>
                    <a:pt x="0" y="11538"/>
                  </a:lnTo>
                  <a:lnTo>
                    <a:pt x="74998" y="11538"/>
                  </a:lnTo>
                  <a:lnTo>
                    <a:pt x="74998" y="0"/>
                  </a:lnTo>
                  <a:close/>
                </a:path>
              </a:pathLst>
            </a:custGeom>
            <a:solidFill>
              <a:srgbClr val="000000"/>
            </a:solidFill>
            <a:ln w="0" cap="flat">
              <a:noFill/>
              <a:prstDash val="solid"/>
              <a:miter/>
            </a:ln>
          </p:spPr>
          <p:txBody>
            <a:bodyPr rtlCol="0" anchor="ctr"/>
            <a:lstStyle/>
            <a:p>
              <a:endParaRPr lang="it-IT"/>
            </a:p>
          </p:txBody>
        </p:sp>
        <p:sp>
          <p:nvSpPr>
            <p:cNvPr id="147" name="Figura a mano libera: forma 146">
              <a:extLst>
                <a:ext uri="{FF2B5EF4-FFF2-40B4-BE49-F238E27FC236}">
                  <a16:creationId xmlns:a16="http://schemas.microsoft.com/office/drawing/2014/main" id="{0BB598AC-C481-22CA-F3F2-C4F318537B2D}"/>
                </a:ext>
              </a:extLst>
            </p:cNvPr>
            <p:cNvSpPr/>
            <p:nvPr/>
          </p:nvSpPr>
          <p:spPr>
            <a:xfrm>
              <a:off x="2392246" y="1560537"/>
              <a:ext cx="22355" cy="22355"/>
            </a:xfrm>
            <a:custGeom>
              <a:avLst/>
              <a:gdLst>
                <a:gd name="connsiteX0" fmla="*/ 22355 w 22355"/>
                <a:gd name="connsiteY0" fmla="*/ 0 h 22355"/>
                <a:gd name="connsiteX1" fmla="*/ 0 w 22355"/>
                <a:gd name="connsiteY1" fmla="*/ 0 h 22355"/>
                <a:gd name="connsiteX2" fmla="*/ 0 w 22355"/>
                <a:gd name="connsiteY2" fmla="*/ 22355 h 22355"/>
                <a:gd name="connsiteX3" fmla="*/ 22355 w 22355"/>
                <a:gd name="connsiteY3" fmla="*/ 22355 h 22355"/>
                <a:gd name="connsiteX4" fmla="*/ 22355 w 22355"/>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22355">
                  <a:moveTo>
                    <a:pt x="22355" y="0"/>
                  </a:moveTo>
                  <a:lnTo>
                    <a:pt x="0" y="0"/>
                  </a:lnTo>
                  <a:lnTo>
                    <a:pt x="0" y="22355"/>
                  </a:lnTo>
                  <a:lnTo>
                    <a:pt x="22355" y="22355"/>
                  </a:lnTo>
                  <a:lnTo>
                    <a:pt x="22355" y="0"/>
                  </a:lnTo>
                  <a:close/>
                </a:path>
              </a:pathLst>
            </a:custGeom>
            <a:solidFill>
              <a:srgbClr val="000000"/>
            </a:solidFill>
            <a:ln w="0" cap="flat">
              <a:noFill/>
              <a:prstDash val="solid"/>
              <a:miter/>
            </a:ln>
          </p:spPr>
          <p:txBody>
            <a:bodyPr rtlCol="0" anchor="ctr"/>
            <a:lstStyle/>
            <a:p>
              <a:endParaRPr lang="it-IT"/>
            </a:p>
          </p:txBody>
        </p:sp>
        <p:sp>
          <p:nvSpPr>
            <p:cNvPr id="148" name="Figura a mano libera: forma 147">
              <a:extLst>
                <a:ext uri="{FF2B5EF4-FFF2-40B4-BE49-F238E27FC236}">
                  <a16:creationId xmlns:a16="http://schemas.microsoft.com/office/drawing/2014/main" id="{A23F1C2E-1385-EA80-1A0E-2E879DDEC229}"/>
                </a:ext>
              </a:extLst>
            </p:cNvPr>
            <p:cNvSpPr/>
            <p:nvPr/>
          </p:nvSpPr>
          <p:spPr>
            <a:xfrm>
              <a:off x="2433351" y="1560537"/>
              <a:ext cx="22355" cy="22355"/>
            </a:xfrm>
            <a:custGeom>
              <a:avLst/>
              <a:gdLst>
                <a:gd name="connsiteX0" fmla="*/ 22355 w 22355"/>
                <a:gd name="connsiteY0" fmla="*/ 0 h 22355"/>
                <a:gd name="connsiteX1" fmla="*/ 0 w 22355"/>
                <a:gd name="connsiteY1" fmla="*/ 0 h 22355"/>
                <a:gd name="connsiteX2" fmla="*/ 0 w 22355"/>
                <a:gd name="connsiteY2" fmla="*/ 22355 h 22355"/>
                <a:gd name="connsiteX3" fmla="*/ 22355 w 22355"/>
                <a:gd name="connsiteY3" fmla="*/ 22355 h 22355"/>
                <a:gd name="connsiteX4" fmla="*/ 22355 w 22355"/>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22355">
                  <a:moveTo>
                    <a:pt x="22355" y="0"/>
                  </a:moveTo>
                  <a:lnTo>
                    <a:pt x="0" y="0"/>
                  </a:lnTo>
                  <a:lnTo>
                    <a:pt x="0" y="22355"/>
                  </a:lnTo>
                  <a:lnTo>
                    <a:pt x="22355" y="22355"/>
                  </a:lnTo>
                  <a:lnTo>
                    <a:pt x="22355" y="0"/>
                  </a:lnTo>
                  <a:close/>
                </a:path>
              </a:pathLst>
            </a:custGeom>
            <a:solidFill>
              <a:srgbClr val="000000"/>
            </a:solidFill>
            <a:ln w="0" cap="flat">
              <a:noFill/>
              <a:prstDash val="solid"/>
              <a:miter/>
            </a:ln>
          </p:spPr>
          <p:txBody>
            <a:bodyPr rtlCol="0" anchor="ctr"/>
            <a:lstStyle/>
            <a:p>
              <a:endParaRPr lang="it-IT"/>
            </a:p>
          </p:txBody>
        </p:sp>
        <p:sp>
          <p:nvSpPr>
            <p:cNvPr id="149" name="Figura a mano libera: forma 148">
              <a:extLst>
                <a:ext uri="{FF2B5EF4-FFF2-40B4-BE49-F238E27FC236}">
                  <a16:creationId xmlns:a16="http://schemas.microsoft.com/office/drawing/2014/main" id="{78022D6A-3F85-F228-64B8-E8E12B8EB86C}"/>
                </a:ext>
              </a:extLst>
            </p:cNvPr>
            <p:cNvSpPr/>
            <p:nvPr/>
          </p:nvSpPr>
          <p:spPr>
            <a:xfrm>
              <a:off x="2474456" y="1560537"/>
              <a:ext cx="22355" cy="22355"/>
            </a:xfrm>
            <a:custGeom>
              <a:avLst/>
              <a:gdLst>
                <a:gd name="connsiteX0" fmla="*/ 22355 w 22355"/>
                <a:gd name="connsiteY0" fmla="*/ 0 h 22355"/>
                <a:gd name="connsiteX1" fmla="*/ 0 w 22355"/>
                <a:gd name="connsiteY1" fmla="*/ 0 h 22355"/>
                <a:gd name="connsiteX2" fmla="*/ 0 w 22355"/>
                <a:gd name="connsiteY2" fmla="*/ 22355 h 22355"/>
                <a:gd name="connsiteX3" fmla="*/ 22355 w 22355"/>
                <a:gd name="connsiteY3" fmla="*/ 22355 h 22355"/>
                <a:gd name="connsiteX4" fmla="*/ 22355 w 22355"/>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22355">
                  <a:moveTo>
                    <a:pt x="22355" y="0"/>
                  </a:moveTo>
                  <a:lnTo>
                    <a:pt x="0" y="0"/>
                  </a:lnTo>
                  <a:lnTo>
                    <a:pt x="0" y="22355"/>
                  </a:lnTo>
                  <a:lnTo>
                    <a:pt x="22355" y="22355"/>
                  </a:lnTo>
                  <a:lnTo>
                    <a:pt x="22355" y="0"/>
                  </a:lnTo>
                  <a:close/>
                </a:path>
              </a:pathLst>
            </a:custGeom>
            <a:solidFill>
              <a:srgbClr val="000000"/>
            </a:solidFill>
            <a:ln w="0" cap="flat">
              <a:noFill/>
              <a:prstDash val="solid"/>
              <a:miter/>
            </a:ln>
          </p:spPr>
          <p:txBody>
            <a:bodyPr rtlCol="0" anchor="ctr"/>
            <a:lstStyle/>
            <a:p>
              <a:endParaRPr lang="it-IT"/>
            </a:p>
          </p:txBody>
        </p:sp>
        <p:sp>
          <p:nvSpPr>
            <p:cNvPr id="150" name="Figura a mano libera: forma 149">
              <a:extLst>
                <a:ext uri="{FF2B5EF4-FFF2-40B4-BE49-F238E27FC236}">
                  <a16:creationId xmlns:a16="http://schemas.microsoft.com/office/drawing/2014/main" id="{570AF8FA-5138-6498-95EB-5F3E13E70F6E}"/>
                </a:ext>
              </a:extLst>
            </p:cNvPr>
            <p:cNvSpPr/>
            <p:nvPr/>
          </p:nvSpPr>
          <p:spPr>
            <a:xfrm>
              <a:off x="2369170" y="1623997"/>
              <a:ext cx="41104" cy="56969"/>
            </a:xfrm>
            <a:custGeom>
              <a:avLst/>
              <a:gdLst>
                <a:gd name="connsiteX0" fmla="*/ 30288 w 41104"/>
                <a:gd name="connsiteY0" fmla="*/ 45432 h 56969"/>
                <a:gd name="connsiteX1" fmla="*/ 30288 w 41104"/>
                <a:gd name="connsiteY1" fmla="*/ 0 h 56969"/>
                <a:gd name="connsiteX2" fmla="*/ 0 w 41104"/>
                <a:gd name="connsiteY2" fmla="*/ 0 h 56969"/>
                <a:gd name="connsiteX3" fmla="*/ 0 w 41104"/>
                <a:gd name="connsiteY3" fmla="*/ 11538 h 56969"/>
                <a:gd name="connsiteX4" fmla="*/ 18750 w 41104"/>
                <a:gd name="connsiteY4" fmla="*/ 11538 h 56969"/>
                <a:gd name="connsiteX5" fmla="*/ 18750 w 41104"/>
                <a:gd name="connsiteY5" fmla="*/ 56970 h 56969"/>
                <a:gd name="connsiteX6" fmla="*/ 41105 w 41104"/>
                <a:gd name="connsiteY6" fmla="*/ 56970 h 56969"/>
                <a:gd name="connsiteX7" fmla="*/ 41105 w 41104"/>
                <a:gd name="connsiteY7" fmla="*/ 45432 h 56969"/>
                <a:gd name="connsiteX8" fmla="*/ 29567 w 41104"/>
                <a:gd name="connsiteY8" fmla="*/ 45432 h 56969"/>
                <a:gd name="connsiteX9" fmla="*/ 30288 w 41104"/>
                <a:gd name="connsiteY9" fmla="*/ 45432 h 5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104" h="56969">
                  <a:moveTo>
                    <a:pt x="30288" y="45432"/>
                  </a:moveTo>
                  <a:lnTo>
                    <a:pt x="30288" y="0"/>
                  </a:lnTo>
                  <a:lnTo>
                    <a:pt x="0" y="0"/>
                  </a:lnTo>
                  <a:lnTo>
                    <a:pt x="0" y="11538"/>
                  </a:lnTo>
                  <a:lnTo>
                    <a:pt x="18750" y="11538"/>
                  </a:lnTo>
                  <a:lnTo>
                    <a:pt x="18750" y="56970"/>
                  </a:lnTo>
                  <a:lnTo>
                    <a:pt x="41105" y="56970"/>
                  </a:lnTo>
                  <a:lnTo>
                    <a:pt x="41105" y="45432"/>
                  </a:lnTo>
                  <a:lnTo>
                    <a:pt x="29567" y="45432"/>
                  </a:lnTo>
                  <a:lnTo>
                    <a:pt x="30288" y="45432"/>
                  </a:lnTo>
                  <a:close/>
                </a:path>
              </a:pathLst>
            </a:custGeom>
            <a:solidFill>
              <a:srgbClr val="000000"/>
            </a:solidFill>
            <a:ln w="0" cap="flat">
              <a:noFill/>
              <a:prstDash val="solid"/>
              <a:miter/>
            </a:ln>
          </p:spPr>
          <p:txBody>
            <a:bodyPr rtlCol="0" anchor="ctr"/>
            <a:lstStyle/>
            <a:p>
              <a:endParaRPr lang="it-IT"/>
            </a:p>
          </p:txBody>
        </p:sp>
      </p:grpSp>
      <p:grpSp>
        <p:nvGrpSpPr>
          <p:cNvPr id="151" name="Elemento grafico 13">
            <a:extLst>
              <a:ext uri="{FF2B5EF4-FFF2-40B4-BE49-F238E27FC236}">
                <a16:creationId xmlns:a16="http://schemas.microsoft.com/office/drawing/2014/main" id="{78DD8AAA-D364-A1AD-A208-BEDCAE6E6CED}"/>
              </a:ext>
            </a:extLst>
          </p:cNvPr>
          <p:cNvGrpSpPr/>
          <p:nvPr/>
        </p:nvGrpSpPr>
        <p:grpSpPr>
          <a:xfrm>
            <a:off x="2703642" y="1507894"/>
            <a:ext cx="173072" cy="173072"/>
            <a:chOff x="2703777" y="1507894"/>
            <a:chExt cx="173072" cy="173072"/>
          </a:xfrm>
          <a:solidFill>
            <a:srgbClr val="000000"/>
          </a:solidFill>
        </p:grpSpPr>
        <p:sp>
          <p:nvSpPr>
            <p:cNvPr id="152" name="Figura a mano libera: forma 151">
              <a:extLst>
                <a:ext uri="{FF2B5EF4-FFF2-40B4-BE49-F238E27FC236}">
                  <a16:creationId xmlns:a16="http://schemas.microsoft.com/office/drawing/2014/main" id="{50974CA8-733B-6CFD-59AD-7CE466502F66}"/>
                </a:ext>
              </a:extLst>
            </p:cNvPr>
            <p:cNvSpPr/>
            <p:nvPr/>
          </p:nvSpPr>
          <p:spPr>
            <a:xfrm>
              <a:off x="2712430" y="1627603"/>
              <a:ext cx="38220" cy="7932"/>
            </a:xfrm>
            <a:custGeom>
              <a:avLst/>
              <a:gdLst>
                <a:gd name="connsiteX0" fmla="*/ 38220 w 38220"/>
                <a:gd name="connsiteY0" fmla="*/ 0 h 7932"/>
                <a:gd name="connsiteX1" fmla="*/ 0 w 38220"/>
                <a:gd name="connsiteY1" fmla="*/ 0 h 7932"/>
                <a:gd name="connsiteX2" fmla="*/ 0 w 38220"/>
                <a:gd name="connsiteY2" fmla="*/ 7933 h 7932"/>
                <a:gd name="connsiteX3" fmla="*/ 38220 w 38220"/>
                <a:gd name="connsiteY3" fmla="*/ 7933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3"/>
                  </a:lnTo>
                  <a:lnTo>
                    <a:pt x="38220" y="7933"/>
                  </a:lnTo>
                  <a:lnTo>
                    <a:pt x="38220" y="0"/>
                  </a:lnTo>
                  <a:close/>
                </a:path>
              </a:pathLst>
            </a:custGeom>
            <a:solidFill>
              <a:srgbClr val="000000"/>
            </a:solidFill>
            <a:ln w="0" cap="flat">
              <a:noFill/>
              <a:prstDash val="solid"/>
              <a:miter/>
            </a:ln>
          </p:spPr>
          <p:txBody>
            <a:bodyPr rtlCol="0" anchor="ctr"/>
            <a:lstStyle/>
            <a:p>
              <a:endParaRPr lang="it-IT"/>
            </a:p>
          </p:txBody>
        </p:sp>
        <p:sp>
          <p:nvSpPr>
            <p:cNvPr id="153" name="Figura a mano libera: forma 152">
              <a:extLst>
                <a:ext uri="{FF2B5EF4-FFF2-40B4-BE49-F238E27FC236}">
                  <a16:creationId xmlns:a16="http://schemas.microsoft.com/office/drawing/2014/main" id="{B3AC6F93-8C02-F8AA-17A8-C824F54CB2B8}"/>
                </a:ext>
              </a:extLst>
            </p:cNvPr>
            <p:cNvSpPr/>
            <p:nvPr/>
          </p:nvSpPr>
          <p:spPr>
            <a:xfrm>
              <a:off x="2710988" y="1673034"/>
              <a:ext cx="38220" cy="7932"/>
            </a:xfrm>
            <a:custGeom>
              <a:avLst/>
              <a:gdLst>
                <a:gd name="connsiteX0" fmla="*/ 38220 w 38220"/>
                <a:gd name="connsiteY0" fmla="*/ 0 h 7932"/>
                <a:gd name="connsiteX1" fmla="*/ 0 w 38220"/>
                <a:gd name="connsiteY1" fmla="*/ 0 h 7932"/>
                <a:gd name="connsiteX2" fmla="*/ 0 w 38220"/>
                <a:gd name="connsiteY2" fmla="*/ 7933 h 7932"/>
                <a:gd name="connsiteX3" fmla="*/ 38220 w 38220"/>
                <a:gd name="connsiteY3" fmla="*/ 7933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3"/>
                  </a:lnTo>
                  <a:lnTo>
                    <a:pt x="38220" y="7933"/>
                  </a:lnTo>
                  <a:lnTo>
                    <a:pt x="38220" y="0"/>
                  </a:lnTo>
                  <a:close/>
                </a:path>
              </a:pathLst>
            </a:custGeom>
            <a:solidFill>
              <a:srgbClr val="000000"/>
            </a:solidFill>
            <a:ln w="0" cap="flat">
              <a:noFill/>
              <a:prstDash val="solid"/>
              <a:miter/>
            </a:ln>
          </p:spPr>
          <p:txBody>
            <a:bodyPr rtlCol="0" anchor="ctr"/>
            <a:lstStyle/>
            <a:p>
              <a:endParaRPr lang="it-IT"/>
            </a:p>
          </p:txBody>
        </p:sp>
        <p:sp>
          <p:nvSpPr>
            <p:cNvPr id="154" name="Figura a mano libera: forma 153">
              <a:extLst>
                <a:ext uri="{FF2B5EF4-FFF2-40B4-BE49-F238E27FC236}">
                  <a16:creationId xmlns:a16="http://schemas.microsoft.com/office/drawing/2014/main" id="{BFD52B3D-859B-EBAA-E1CA-8BC825A6B47C}"/>
                </a:ext>
              </a:extLst>
            </p:cNvPr>
            <p:cNvSpPr/>
            <p:nvPr/>
          </p:nvSpPr>
          <p:spPr>
            <a:xfrm>
              <a:off x="2749208" y="1634814"/>
              <a:ext cx="7932" cy="38220"/>
            </a:xfrm>
            <a:custGeom>
              <a:avLst/>
              <a:gdLst>
                <a:gd name="connsiteX0" fmla="*/ 7933 w 7932"/>
                <a:gd name="connsiteY0" fmla="*/ 38220 h 38220"/>
                <a:gd name="connsiteX1" fmla="*/ 7933 w 7932"/>
                <a:gd name="connsiteY1" fmla="*/ 0 h 38220"/>
                <a:gd name="connsiteX2" fmla="*/ 0 w 7932"/>
                <a:gd name="connsiteY2" fmla="*/ 0 h 38220"/>
                <a:gd name="connsiteX3" fmla="*/ 0 w 7932"/>
                <a:gd name="connsiteY3" fmla="*/ 38220 h 38220"/>
                <a:gd name="connsiteX4" fmla="*/ 7933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3" y="38220"/>
                  </a:moveTo>
                  <a:lnTo>
                    <a:pt x="7933" y="0"/>
                  </a:lnTo>
                  <a:lnTo>
                    <a:pt x="0" y="0"/>
                  </a:lnTo>
                  <a:lnTo>
                    <a:pt x="0" y="38220"/>
                  </a:lnTo>
                  <a:lnTo>
                    <a:pt x="7933" y="38220"/>
                  </a:lnTo>
                  <a:close/>
                </a:path>
              </a:pathLst>
            </a:custGeom>
            <a:solidFill>
              <a:srgbClr val="000000"/>
            </a:solidFill>
            <a:ln w="0" cap="flat">
              <a:noFill/>
              <a:prstDash val="solid"/>
              <a:miter/>
            </a:ln>
          </p:spPr>
          <p:txBody>
            <a:bodyPr rtlCol="0" anchor="ctr"/>
            <a:lstStyle/>
            <a:p>
              <a:endParaRPr lang="it-IT"/>
            </a:p>
          </p:txBody>
        </p:sp>
        <p:sp>
          <p:nvSpPr>
            <p:cNvPr id="155" name="Figura a mano libera: forma 154">
              <a:extLst>
                <a:ext uri="{FF2B5EF4-FFF2-40B4-BE49-F238E27FC236}">
                  <a16:creationId xmlns:a16="http://schemas.microsoft.com/office/drawing/2014/main" id="{89908E7E-10B1-9B24-2086-C1AAEDCE99DF}"/>
                </a:ext>
              </a:extLst>
            </p:cNvPr>
            <p:cNvSpPr/>
            <p:nvPr/>
          </p:nvSpPr>
          <p:spPr>
            <a:xfrm>
              <a:off x="2703777" y="1634814"/>
              <a:ext cx="7932" cy="38220"/>
            </a:xfrm>
            <a:custGeom>
              <a:avLst/>
              <a:gdLst>
                <a:gd name="connsiteX0" fmla="*/ 7932 w 7932"/>
                <a:gd name="connsiteY0" fmla="*/ 38220 h 38220"/>
                <a:gd name="connsiteX1" fmla="*/ 7932 w 7932"/>
                <a:gd name="connsiteY1" fmla="*/ 0 h 38220"/>
                <a:gd name="connsiteX2" fmla="*/ 0 w 7932"/>
                <a:gd name="connsiteY2" fmla="*/ 0 h 38220"/>
                <a:gd name="connsiteX3" fmla="*/ 0 w 7932"/>
                <a:gd name="connsiteY3" fmla="*/ 38220 h 38220"/>
                <a:gd name="connsiteX4" fmla="*/ 7932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2" y="38220"/>
                  </a:moveTo>
                  <a:lnTo>
                    <a:pt x="7932" y="0"/>
                  </a:lnTo>
                  <a:lnTo>
                    <a:pt x="0" y="0"/>
                  </a:lnTo>
                  <a:lnTo>
                    <a:pt x="0" y="38220"/>
                  </a:lnTo>
                  <a:lnTo>
                    <a:pt x="7932" y="38220"/>
                  </a:lnTo>
                  <a:close/>
                </a:path>
              </a:pathLst>
            </a:custGeom>
            <a:solidFill>
              <a:srgbClr val="000000"/>
            </a:solidFill>
            <a:ln w="0" cap="flat">
              <a:noFill/>
              <a:prstDash val="solid"/>
              <a:miter/>
            </a:ln>
          </p:spPr>
          <p:txBody>
            <a:bodyPr rtlCol="0" anchor="ctr"/>
            <a:lstStyle/>
            <a:p>
              <a:endParaRPr lang="it-IT"/>
            </a:p>
          </p:txBody>
        </p:sp>
        <p:sp>
          <p:nvSpPr>
            <p:cNvPr id="156" name="Figura a mano libera: forma 155">
              <a:extLst>
                <a:ext uri="{FF2B5EF4-FFF2-40B4-BE49-F238E27FC236}">
                  <a16:creationId xmlns:a16="http://schemas.microsoft.com/office/drawing/2014/main" id="{1EDA9C19-D542-B40F-9185-C6583EADFA2D}"/>
                </a:ext>
              </a:extLst>
            </p:cNvPr>
            <p:cNvSpPr/>
            <p:nvPr/>
          </p:nvSpPr>
          <p:spPr>
            <a:xfrm>
              <a:off x="2771564" y="1627603"/>
              <a:ext cx="38220" cy="7932"/>
            </a:xfrm>
            <a:custGeom>
              <a:avLst/>
              <a:gdLst>
                <a:gd name="connsiteX0" fmla="*/ 38220 w 38220"/>
                <a:gd name="connsiteY0" fmla="*/ 0 h 7932"/>
                <a:gd name="connsiteX1" fmla="*/ 0 w 38220"/>
                <a:gd name="connsiteY1" fmla="*/ 0 h 7932"/>
                <a:gd name="connsiteX2" fmla="*/ 0 w 38220"/>
                <a:gd name="connsiteY2" fmla="*/ 7933 h 7932"/>
                <a:gd name="connsiteX3" fmla="*/ 38220 w 38220"/>
                <a:gd name="connsiteY3" fmla="*/ 7933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3"/>
                  </a:lnTo>
                  <a:lnTo>
                    <a:pt x="38220" y="7933"/>
                  </a:lnTo>
                  <a:lnTo>
                    <a:pt x="38220" y="0"/>
                  </a:lnTo>
                  <a:close/>
                </a:path>
              </a:pathLst>
            </a:custGeom>
            <a:solidFill>
              <a:srgbClr val="000000"/>
            </a:solidFill>
            <a:ln w="0" cap="flat">
              <a:noFill/>
              <a:prstDash val="solid"/>
              <a:miter/>
            </a:ln>
          </p:spPr>
          <p:txBody>
            <a:bodyPr rtlCol="0" anchor="ctr"/>
            <a:lstStyle/>
            <a:p>
              <a:endParaRPr lang="it-IT"/>
            </a:p>
          </p:txBody>
        </p:sp>
        <p:sp>
          <p:nvSpPr>
            <p:cNvPr id="157" name="Figura a mano libera: forma 156">
              <a:extLst>
                <a:ext uri="{FF2B5EF4-FFF2-40B4-BE49-F238E27FC236}">
                  <a16:creationId xmlns:a16="http://schemas.microsoft.com/office/drawing/2014/main" id="{988C6F15-FF20-00B5-C020-C79EF7679F74}"/>
                </a:ext>
              </a:extLst>
            </p:cNvPr>
            <p:cNvSpPr/>
            <p:nvPr/>
          </p:nvSpPr>
          <p:spPr>
            <a:xfrm>
              <a:off x="2770842" y="1673034"/>
              <a:ext cx="38220" cy="7932"/>
            </a:xfrm>
            <a:custGeom>
              <a:avLst/>
              <a:gdLst>
                <a:gd name="connsiteX0" fmla="*/ 38220 w 38220"/>
                <a:gd name="connsiteY0" fmla="*/ 0 h 7932"/>
                <a:gd name="connsiteX1" fmla="*/ 0 w 38220"/>
                <a:gd name="connsiteY1" fmla="*/ 0 h 7932"/>
                <a:gd name="connsiteX2" fmla="*/ 0 w 38220"/>
                <a:gd name="connsiteY2" fmla="*/ 7933 h 7932"/>
                <a:gd name="connsiteX3" fmla="*/ 38220 w 38220"/>
                <a:gd name="connsiteY3" fmla="*/ 7933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3"/>
                  </a:lnTo>
                  <a:lnTo>
                    <a:pt x="38220" y="7933"/>
                  </a:lnTo>
                  <a:lnTo>
                    <a:pt x="38220" y="0"/>
                  </a:lnTo>
                  <a:close/>
                </a:path>
              </a:pathLst>
            </a:custGeom>
            <a:solidFill>
              <a:srgbClr val="000000"/>
            </a:solidFill>
            <a:ln w="0" cap="flat">
              <a:noFill/>
              <a:prstDash val="solid"/>
              <a:miter/>
            </a:ln>
          </p:spPr>
          <p:txBody>
            <a:bodyPr rtlCol="0" anchor="ctr"/>
            <a:lstStyle/>
            <a:p>
              <a:endParaRPr lang="it-IT"/>
            </a:p>
          </p:txBody>
        </p:sp>
        <p:sp>
          <p:nvSpPr>
            <p:cNvPr id="158" name="Figura a mano libera: forma 157">
              <a:extLst>
                <a:ext uri="{FF2B5EF4-FFF2-40B4-BE49-F238E27FC236}">
                  <a16:creationId xmlns:a16="http://schemas.microsoft.com/office/drawing/2014/main" id="{EE991664-833A-7FE5-E1B0-E3698A210BF7}"/>
                </a:ext>
              </a:extLst>
            </p:cNvPr>
            <p:cNvSpPr/>
            <p:nvPr/>
          </p:nvSpPr>
          <p:spPr>
            <a:xfrm>
              <a:off x="2808342" y="1634814"/>
              <a:ext cx="7932" cy="38220"/>
            </a:xfrm>
            <a:custGeom>
              <a:avLst/>
              <a:gdLst>
                <a:gd name="connsiteX0" fmla="*/ 7932 w 7932"/>
                <a:gd name="connsiteY0" fmla="*/ 38220 h 38220"/>
                <a:gd name="connsiteX1" fmla="*/ 7932 w 7932"/>
                <a:gd name="connsiteY1" fmla="*/ 0 h 38220"/>
                <a:gd name="connsiteX2" fmla="*/ 0 w 7932"/>
                <a:gd name="connsiteY2" fmla="*/ 0 h 38220"/>
                <a:gd name="connsiteX3" fmla="*/ 0 w 7932"/>
                <a:gd name="connsiteY3" fmla="*/ 38220 h 38220"/>
                <a:gd name="connsiteX4" fmla="*/ 7932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2" y="38220"/>
                  </a:moveTo>
                  <a:lnTo>
                    <a:pt x="7932" y="0"/>
                  </a:lnTo>
                  <a:lnTo>
                    <a:pt x="0" y="0"/>
                  </a:lnTo>
                  <a:lnTo>
                    <a:pt x="0" y="38220"/>
                  </a:lnTo>
                  <a:lnTo>
                    <a:pt x="7932" y="38220"/>
                  </a:lnTo>
                  <a:close/>
                </a:path>
              </a:pathLst>
            </a:custGeom>
            <a:solidFill>
              <a:srgbClr val="000000"/>
            </a:solidFill>
            <a:ln w="0" cap="flat">
              <a:noFill/>
              <a:prstDash val="solid"/>
              <a:miter/>
            </a:ln>
          </p:spPr>
          <p:txBody>
            <a:bodyPr rtlCol="0" anchor="ctr"/>
            <a:lstStyle/>
            <a:p>
              <a:endParaRPr lang="it-IT"/>
            </a:p>
          </p:txBody>
        </p:sp>
        <p:sp>
          <p:nvSpPr>
            <p:cNvPr id="159" name="Figura a mano libera: forma 158">
              <a:extLst>
                <a:ext uri="{FF2B5EF4-FFF2-40B4-BE49-F238E27FC236}">
                  <a16:creationId xmlns:a16="http://schemas.microsoft.com/office/drawing/2014/main" id="{3B7534C3-E826-7B3F-05A4-1F8DC12FF5A3}"/>
                </a:ext>
              </a:extLst>
            </p:cNvPr>
            <p:cNvSpPr/>
            <p:nvPr/>
          </p:nvSpPr>
          <p:spPr>
            <a:xfrm>
              <a:off x="2762910" y="1634814"/>
              <a:ext cx="7932" cy="38220"/>
            </a:xfrm>
            <a:custGeom>
              <a:avLst/>
              <a:gdLst>
                <a:gd name="connsiteX0" fmla="*/ 7932 w 7932"/>
                <a:gd name="connsiteY0" fmla="*/ 38220 h 38220"/>
                <a:gd name="connsiteX1" fmla="*/ 7932 w 7932"/>
                <a:gd name="connsiteY1" fmla="*/ 0 h 38220"/>
                <a:gd name="connsiteX2" fmla="*/ 0 w 7932"/>
                <a:gd name="connsiteY2" fmla="*/ 0 h 38220"/>
                <a:gd name="connsiteX3" fmla="*/ 0 w 7932"/>
                <a:gd name="connsiteY3" fmla="*/ 38220 h 38220"/>
                <a:gd name="connsiteX4" fmla="*/ 7932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2" y="38220"/>
                  </a:moveTo>
                  <a:lnTo>
                    <a:pt x="7932" y="0"/>
                  </a:lnTo>
                  <a:lnTo>
                    <a:pt x="0" y="0"/>
                  </a:lnTo>
                  <a:lnTo>
                    <a:pt x="0" y="38220"/>
                  </a:lnTo>
                  <a:lnTo>
                    <a:pt x="7932" y="38220"/>
                  </a:lnTo>
                  <a:close/>
                </a:path>
              </a:pathLst>
            </a:custGeom>
            <a:solidFill>
              <a:srgbClr val="000000"/>
            </a:solidFill>
            <a:ln w="0" cap="flat">
              <a:noFill/>
              <a:prstDash val="solid"/>
              <a:miter/>
            </a:ln>
          </p:spPr>
          <p:txBody>
            <a:bodyPr rtlCol="0" anchor="ctr"/>
            <a:lstStyle/>
            <a:p>
              <a:endParaRPr lang="it-IT"/>
            </a:p>
          </p:txBody>
        </p:sp>
        <p:sp>
          <p:nvSpPr>
            <p:cNvPr id="160" name="Figura a mano libera: forma 159">
              <a:extLst>
                <a:ext uri="{FF2B5EF4-FFF2-40B4-BE49-F238E27FC236}">
                  <a16:creationId xmlns:a16="http://schemas.microsoft.com/office/drawing/2014/main" id="{C12AA8B8-0362-267A-C280-9BBEBE08B181}"/>
                </a:ext>
              </a:extLst>
            </p:cNvPr>
            <p:cNvSpPr/>
            <p:nvPr/>
          </p:nvSpPr>
          <p:spPr>
            <a:xfrm>
              <a:off x="2831418" y="1627603"/>
              <a:ext cx="38220" cy="7932"/>
            </a:xfrm>
            <a:custGeom>
              <a:avLst/>
              <a:gdLst>
                <a:gd name="connsiteX0" fmla="*/ 38220 w 38220"/>
                <a:gd name="connsiteY0" fmla="*/ 0 h 7932"/>
                <a:gd name="connsiteX1" fmla="*/ 0 w 38220"/>
                <a:gd name="connsiteY1" fmla="*/ 0 h 7932"/>
                <a:gd name="connsiteX2" fmla="*/ 0 w 38220"/>
                <a:gd name="connsiteY2" fmla="*/ 7933 h 7932"/>
                <a:gd name="connsiteX3" fmla="*/ 38220 w 38220"/>
                <a:gd name="connsiteY3" fmla="*/ 7933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3"/>
                  </a:lnTo>
                  <a:lnTo>
                    <a:pt x="38220" y="7933"/>
                  </a:lnTo>
                  <a:lnTo>
                    <a:pt x="38220" y="0"/>
                  </a:lnTo>
                  <a:close/>
                </a:path>
              </a:pathLst>
            </a:custGeom>
            <a:solidFill>
              <a:srgbClr val="000000"/>
            </a:solidFill>
            <a:ln w="0" cap="flat">
              <a:noFill/>
              <a:prstDash val="solid"/>
              <a:miter/>
            </a:ln>
          </p:spPr>
          <p:txBody>
            <a:bodyPr rtlCol="0" anchor="ctr"/>
            <a:lstStyle/>
            <a:p>
              <a:endParaRPr lang="it-IT"/>
            </a:p>
          </p:txBody>
        </p:sp>
        <p:sp>
          <p:nvSpPr>
            <p:cNvPr id="161" name="Figura a mano libera: forma 160">
              <a:extLst>
                <a:ext uri="{FF2B5EF4-FFF2-40B4-BE49-F238E27FC236}">
                  <a16:creationId xmlns:a16="http://schemas.microsoft.com/office/drawing/2014/main" id="{5677A429-6393-B8B7-AE6D-BCB51B677133}"/>
                </a:ext>
              </a:extLst>
            </p:cNvPr>
            <p:cNvSpPr/>
            <p:nvPr/>
          </p:nvSpPr>
          <p:spPr>
            <a:xfrm>
              <a:off x="2830697" y="1673034"/>
              <a:ext cx="38220" cy="7932"/>
            </a:xfrm>
            <a:custGeom>
              <a:avLst/>
              <a:gdLst>
                <a:gd name="connsiteX0" fmla="*/ 38220 w 38220"/>
                <a:gd name="connsiteY0" fmla="*/ 0 h 7932"/>
                <a:gd name="connsiteX1" fmla="*/ 0 w 38220"/>
                <a:gd name="connsiteY1" fmla="*/ 0 h 7932"/>
                <a:gd name="connsiteX2" fmla="*/ 0 w 38220"/>
                <a:gd name="connsiteY2" fmla="*/ 7933 h 7932"/>
                <a:gd name="connsiteX3" fmla="*/ 38220 w 38220"/>
                <a:gd name="connsiteY3" fmla="*/ 7933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3"/>
                  </a:lnTo>
                  <a:lnTo>
                    <a:pt x="38220" y="7933"/>
                  </a:lnTo>
                  <a:lnTo>
                    <a:pt x="38220" y="0"/>
                  </a:lnTo>
                  <a:close/>
                </a:path>
              </a:pathLst>
            </a:custGeom>
            <a:solidFill>
              <a:srgbClr val="000000"/>
            </a:solidFill>
            <a:ln w="0" cap="flat">
              <a:noFill/>
              <a:prstDash val="solid"/>
              <a:miter/>
            </a:ln>
          </p:spPr>
          <p:txBody>
            <a:bodyPr rtlCol="0" anchor="ctr"/>
            <a:lstStyle/>
            <a:p>
              <a:endParaRPr lang="it-IT"/>
            </a:p>
          </p:txBody>
        </p:sp>
        <p:sp>
          <p:nvSpPr>
            <p:cNvPr id="162" name="Figura a mano libera: forma 161">
              <a:extLst>
                <a:ext uri="{FF2B5EF4-FFF2-40B4-BE49-F238E27FC236}">
                  <a16:creationId xmlns:a16="http://schemas.microsoft.com/office/drawing/2014/main" id="{0856C155-2F45-D444-1CF9-09137FCA46AE}"/>
                </a:ext>
              </a:extLst>
            </p:cNvPr>
            <p:cNvSpPr/>
            <p:nvPr/>
          </p:nvSpPr>
          <p:spPr>
            <a:xfrm>
              <a:off x="2868917" y="1634814"/>
              <a:ext cx="7932" cy="38220"/>
            </a:xfrm>
            <a:custGeom>
              <a:avLst/>
              <a:gdLst>
                <a:gd name="connsiteX0" fmla="*/ 7933 w 7932"/>
                <a:gd name="connsiteY0" fmla="*/ 38220 h 38220"/>
                <a:gd name="connsiteX1" fmla="*/ 7933 w 7932"/>
                <a:gd name="connsiteY1" fmla="*/ 0 h 38220"/>
                <a:gd name="connsiteX2" fmla="*/ 0 w 7932"/>
                <a:gd name="connsiteY2" fmla="*/ 0 h 38220"/>
                <a:gd name="connsiteX3" fmla="*/ 0 w 7932"/>
                <a:gd name="connsiteY3" fmla="*/ 38220 h 38220"/>
                <a:gd name="connsiteX4" fmla="*/ 7933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3" y="38220"/>
                  </a:moveTo>
                  <a:lnTo>
                    <a:pt x="7933" y="0"/>
                  </a:lnTo>
                  <a:lnTo>
                    <a:pt x="0" y="0"/>
                  </a:lnTo>
                  <a:lnTo>
                    <a:pt x="0" y="38220"/>
                  </a:lnTo>
                  <a:lnTo>
                    <a:pt x="7933" y="38220"/>
                  </a:lnTo>
                  <a:close/>
                </a:path>
              </a:pathLst>
            </a:custGeom>
            <a:solidFill>
              <a:srgbClr val="000000"/>
            </a:solidFill>
            <a:ln w="0" cap="flat">
              <a:noFill/>
              <a:prstDash val="solid"/>
              <a:miter/>
            </a:ln>
          </p:spPr>
          <p:txBody>
            <a:bodyPr rtlCol="0" anchor="ctr"/>
            <a:lstStyle/>
            <a:p>
              <a:endParaRPr lang="it-IT"/>
            </a:p>
          </p:txBody>
        </p:sp>
        <p:sp>
          <p:nvSpPr>
            <p:cNvPr id="163" name="Figura a mano libera: forma 162">
              <a:extLst>
                <a:ext uri="{FF2B5EF4-FFF2-40B4-BE49-F238E27FC236}">
                  <a16:creationId xmlns:a16="http://schemas.microsoft.com/office/drawing/2014/main" id="{2C398DAA-B917-F4B4-D008-0F32C34A214F}"/>
                </a:ext>
              </a:extLst>
            </p:cNvPr>
            <p:cNvSpPr/>
            <p:nvPr/>
          </p:nvSpPr>
          <p:spPr>
            <a:xfrm>
              <a:off x="2823485" y="1634814"/>
              <a:ext cx="7932" cy="38220"/>
            </a:xfrm>
            <a:custGeom>
              <a:avLst/>
              <a:gdLst>
                <a:gd name="connsiteX0" fmla="*/ 7933 w 7932"/>
                <a:gd name="connsiteY0" fmla="*/ 38220 h 38220"/>
                <a:gd name="connsiteX1" fmla="*/ 7933 w 7932"/>
                <a:gd name="connsiteY1" fmla="*/ 0 h 38220"/>
                <a:gd name="connsiteX2" fmla="*/ 0 w 7932"/>
                <a:gd name="connsiteY2" fmla="*/ 0 h 38220"/>
                <a:gd name="connsiteX3" fmla="*/ 0 w 7932"/>
                <a:gd name="connsiteY3" fmla="*/ 38220 h 38220"/>
                <a:gd name="connsiteX4" fmla="*/ 7933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3" y="38220"/>
                  </a:moveTo>
                  <a:lnTo>
                    <a:pt x="7933" y="0"/>
                  </a:lnTo>
                  <a:lnTo>
                    <a:pt x="0" y="0"/>
                  </a:lnTo>
                  <a:lnTo>
                    <a:pt x="0" y="38220"/>
                  </a:lnTo>
                  <a:lnTo>
                    <a:pt x="7933" y="38220"/>
                  </a:lnTo>
                  <a:close/>
                </a:path>
              </a:pathLst>
            </a:custGeom>
            <a:solidFill>
              <a:srgbClr val="000000"/>
            </a:solidFill>
            <a:ln w="0" cap="flat">
              <a:noFill/>
              <a:prstDash val="solid"/>
              <a:miter/>
            </a:ln>
          </p:spPr>
          <p:txBody>
            <a:bodyPr rtlCol="0" anchor="ctr"/>
            <a:lstStyle/>
            <a:p>
              <a:endParaRPr lang="it-IT"/>
            </a:p>
          </p:txBody>
        </p:sp>
        <p:sp>
          <p:nvSpPr>
            <p:cNvPr id="164" name="Figura a mano libera: forma 163">
              <a:extLst>
                <a:ext uri="{FF2B5EF4-FFF2-40B4-BE49-F238E27FC236}">
                  <a16:creationId xmlns:a16="http://schemas.microsoft.com/office/drawing/2014/main" id="{39521820-008E-1B3A-7442-8E6DCBF4D88B}"/>
                </a:ext>
              </a:extLst>
            </p:cNvPr>
            <p:cNvSpPr/>
            <p:nvPr/>
          </p:nvSpPr>
          <p:spPr>
            <a:xfrm>
              <a:off x="2831418" y="1567748"/>
              <a:ext cx="38220" cy="7932"/>
            </a:xfrm>
            <a:custGeom>
              <a:avLst/>
              <a:gdLst>
                <a:gd name="connsiteX0" fmla="*/ 38220 w 38220"/>
                <a:gd name="connsiteY0" fmla="*/ 0 h 7932"/>
                <a:gd name="connsiteX1" fmla="*/ 0 w 38220"/>
                <a:gd name="connsiteY1" fmla="*/ 0 h 7932"/>
                <a:gd name="connsiteX2" fmla="*/ 0 w 38220"/>
                <a:gd name="connsiteY2" fmla="*/ 7933 h 7932"/>
                <a:gd name="connsiteX3" fmla="*/ 38220 w 38220"/>
                <a:gd name="connsiteY3" fmla="*/ 7933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3"/>
                  </a:lnTo>
                  <a:lnTo>
                    <a:pt x="38220" y="7933"/>
                  </a:lnTo>
                  <a:lnTo>
                    <a:pt x="38220" y="0"/>
                  </a:lnTo>
                  <a:close/>
                </a:path>
              </a:pathLst>
            </a:custGeom>
            <a:solidFill>
              <a:srgbClr val="000000"/>
            </a:solidFill>
            <a:ln w="0" cap="flat">
              <a:noFill/>
              <a:prstDash val="solid"/>
              <a:miter/>
            </a:ln>
          </p:spPr>
          <p:txBody>
            <a:bodyPr rtlCol="0" anchor="ctr"/>
            <a:lstStyle/>
            <a:p>
              <a:endParaRPr lang="it-IT"/>
            </a:p>
          </p:txBody>
        </p:sp>
        <p:sp>
          <p:nvSpPr>
            <p:cNvPr id="165" name="Figura a mano libera: forma 164">
              <a:extLst>
                <a:ext uri="{FF2B5EF4-FFF2-40B4-BE49-F238E27FC236}">
                  <a16:creationId xmlns:a16="http://schemas.microsoft.com/office/drawing/2014/main" id="{F9FD9A60-865B-DC17-423D-ECB5C132978D}"/>
                </a:ext>
              </a:extLst>
            </p:cNvPr>
            <p:cNvSpPr/>
            <p:nvPr/>
          </p:nvSpPr>
          <p:spPr>
            <a:xfrm>
              <a:off x="2830697" y="1613901"/>
              <a:ext cx="38220" cy="7932"/>
            </a:xfrm>
            <a:custGeom>
              <a:avLst/>
              <a:gdLst>
                <a:gd name="connsiteX0" fmla="*/ 38220 w 38220"/>
                <a:gd name="connsiteY0" fmla="*/ 0 h 7932"/>
                <a:gd name="connsiteX1" fmla="*/ 0 w 38220"/>
                <a:gd name="connsiteY1" fmla="*/ 0 h 7932"/>
                <a:gd name="connsiteX2" fmla="*/ 0 w 38220"/>
                <a:gd name="connsiteY2" fmla="*/ 7932 h 7932"/>
                <a:gd name="connsiteX3" fmla="*/ 38220 w 38220"/>
                <a:gd name="connsiteY3" fmla="*/ 7932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2"/>
                  </a:lnTo>
                  <a:lnTo>
                    <a:pt x="38220" y="7932"/>
                  </a:lnTo>
                  <a:lnTo>
                    <a:pt x="38220" y="0"/>
                  </a:lnTo>
                  <a:close/>
                </a:path>
              </a:pathLst>
            </a:custGeom>
            <a:solidFill>
              <a:srgbClr val="000000"/>
            </a:solidFill>
            <a:ln w="0" cap="flat">
              <a:noFill/>
              <a:prstDash val="solid"/>
              <a:miter/>
            </a:ln>
          </p:spPr>
          <p:txBody>
            <a:bodyPr rtlCol="0" anchor="ctr"/>
            <a:lstStyle/>
            <a:p>
              <a:endParaRPr lang="it-IT"/>
            </a:p>
          </p:txBody>
        </p:sp>
        <p:sp>
          <p:nvSpPr>
            <p:cNvPr id="166" name="Figura a mano libera: forma 165">
              <a:extLst>
                <a:ext uri="{FF2B5EF4-FFF2-40B4-BE49-F238E27FC236}">
                  <a16:creationId xmlns:a16="http://schemas.microsoft.com/office/drawing/2014/main" id="{2B226BA4-BEC7-E706-8997-A1BA4CDD59BA}"/>
                </a:ext>
              </a:extLst>
            </p:cNvPr>
            <p:cNvSpPr/>
            <p:nvPr/>
          </p:nvSpPr>
          <p:spPr>
            <a:xfrm>
              <a:off x="2868917" y="1575681"/>
              <a:ext cx="7932" cy="38220"/>
            </a:xfrm>
            <a:custGeom>
              <a:avLst/>
              <a:gdLst>
                <a:gd name="connsiteX0" fmla="*/ 7933 w 7932"/>
                <a:gd name="connsiteY0" fmla="*/ 38220 h 38220"/>
                <a:gd name="connsiteX1" fmla="*/ 7933 w 7932"/>
                <a:gd name="connsiteY1" fmla="*/ 0 h 38220"/>
                <a:gd name="connsiteX2" fmla="*/ 0 w 7932"/>
                <a:gd name="connsiteY2" fmla="*/ 0 h 38220"/>
                <a:gd name="connsiteX3" fmla="*/ 0 w 7932"/>
                <a:gd name="connsiteY3" fmla="*/ 38220 h 38220"/>
                <a:gd name="connsiteX4" fmla="*/ 7933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3" y="38220"/>
                  </a:moveTo>
                  <a:lnTo>
                    <a:pt x="7933" y="0"/>
                  </a:lnTo>
                  <a:lnTo>
                    <a:pt x="0" y="0"/>
                  </a:lnTo>
                  <a:lnTo>
                    <a:pt x="0" y="38220"/>
                  </a:lnTo>
                  <a:lnTo>
                    <a:pt x="7933" y="38220"/>
                  </a:lnTo>
                  <a:close/>
                </a:path>
              </a:pathLst>
            </a:custGeom>
            <a:solidFill>
              <a:srgbClr val="000000"/>
            </a:solidFill>
            <a:ln w="0" cap="flat">
              <a:noFill/>
              <a:prstDash val="solid"/>
              <a:miter/>
            </a:ln>
          </p:spPr>
          <p:txBody>
            <a:bodyPr rtlCol="0" anchor="ctr"/>
            <a:lstStyle/>
            <a:p>
              <a:endParaRPr lang="it-IT"/>
            </a:p>
          </p:txBody>
        </p:sp>
        <p:sp>
          <p:nvSpPr>
            <p:cNvPr id="167" name="Figura a mano libera: forma 166">
              <a:extLst>
                <a:ext uri="{FF2B5EF4-FFF2-40B4-BE49-F238E27FC236}">
                  <a16:creationId xmlns:a16="http://schemas.microsoft.com/office/drawing/2014/main" id="{31698863-E2B1-71DE-C372-B89393F83837}"/>
                </a:ext>
              </a:extLst>
            </p:cNvPr>
            <p:cNvSpPr/>
            <p:nvPr/>
          </p:nvSpPr>
          <p:spPr>
            <a:xfrm>
              <a:off x="2823485" y="1575681"/>
              <a:ext cx="7932" cy="38220"/>
            </a:xfrm>
            <a:custGeom>
              <a:avLst/>
              <a:gdLst>
                <a:gd name="connsiteX0" fmla="*/ 7933 w 7932"/>
                <a:gd name="connsiteY0" fmla="*/ 38220 h 38220"/>
                <a:gd name="connsiteX1" fmla="*/ 7933 w 7932"/>
                <a:gd name="connsiteY1" fmla="*/ 0 h 38220"/>
                <a:gd name="connsiteX2" fmla="*/ 0 w 7932"/>
                <a:gd name="connsiteY2" fmla="*/ 0 h 38220"/>
                <a:gd name="connsiteX3" fmla="*/ 0 w 7932"/>
                <a:gd name="connsiteY3" fmla="*/ 38220 h 38220"/>
                <a:gd name="connsiteX4" fmla="*/ 7933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3" y="38220"/>
                  </a:moveTo>
                  <a:lnTo>
                    <a:pt x="7933" y="0"/>
                  </a:lnTo>
                  <a:lnTo>
                    <a:pt x="0" y="0"/>
                  </a:lnTo>
                  <a:lnTo>
                    <a:pt x="0" y="38220"/>
                  </a:lnTo>
                  <a:lnTo>
                    <a:pt x="7933" y="38220"/>
                  </a:lnTo>
                  <a:close/>
                </a:path>
              </a:pathLst>
            </a:custGeom>
            <a:solidFill>
              <a:srgbClr val="000000"/>
            </a:solidFill>
            <a:ln w="0" cap="flat">
              <a:noFill/>
              <a:prstDash val="solid"/>
              <a:miter/>
            </a:ln>
          </p:spPr>
          <p:txBody>
            <a:bodyPr rtlCol="0" anchor="ctr"/>
            <a:lstStyle/>
            <a:p>
              <a:endParaRPr lang="it-IT"/>
            </a:p>
          </p:txBody>
        </p:sp>
        <p:sp>
          <p:nvSpPr>
            <p:cNvPr id="168" name="Figura a mano libera: forma 167">
              <a:extLst>
                <a:ext uri="{FF2B5EF4-FFF2-40B4-BE49-F238E27FC236}">
                  <a16:creationId xmlns:a16="http://schemas.microsoft.com/office/drawing/2014/main" id="{F056F54C-AC81-311C-EC5C-C7A5E52DA6C1}"/>
                </a:ext>
              </a:extLst>
            </p:cNvPr>
            <p:cNvSpPr/>
            <p:nvPr/>
          </p:nvSpPr>
          <p:spPr>
            <a:xfrm>
              <a:off x="2832139" y="1507894"/>
              <a:ext cx="38220" cy="7932"/>
            </a:xfrm>
            <a:custGeom>
              <a:avLst/>
              <a:gdLst>
                <a:gd name="connsiteX0" fmla="*/ 38220 w 38220"/>
                <a:gd name="connsiteY0" fmla="*/ 0 h 7932"/>
                <a:gd name="connsiteX1" fmla="*/ 0 w 38220"/>
                <a:gd name="connsiteY1" fmla="*/ 0 h 7932"/>
                <a:gd name="connsiteX2" fmla="*/ 0 w 38220"/>
                <a:gd name="connsiteY2" fmla="*/ 7932 h 7932"/>
                <a:gd name="connsiteX3" fmla="*/ 38220 w 38220"/>
                <a:gd name="connsiteY3" fmla="*/ 7932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2"/>
                  </a:lnTo>
                  <a:lnTo>
                    <a:pt x="38220" y="7932"/>
                  </a:lnTo>
                  <a:lnTo>
                    <a:pt x="38220" y="0"/>
                  </a:lnTo>
                  <a:close/>
                </a:path>
              </a:pathLst>
            </a:custGeom>
            <a:solidFill>
              <a:srgbClr val="000000"/>
            </a:solidFill>
            <a:ln w="0" cap="flat">
              <a:noFill/>
              <a:prstDash val="solid"/>
              <a:miter/>
            </a:ln>
          </p:spPr>
          <p:txBody>
            <a:bodyPr rtlCol="0" anchor="ctr"/>
            <a:lstStyle/>
            <a:p>
              <a:endParaRPr lang="it-IT"/>
            </a:p>
          </p:txBody>
        </p:sp>
        <p:sp>
          <p:nvSpPr>
            <p:cNvPr id="169" name="Figura a mano libera: forma 168">
              <a:extLst>
                <a:ext uri="{FF2B5EF4-FFF2-40B4-BE49-F238E27FC236}">
                  <a16:creationId xmlns:a16="http://schemas.microsoft.com/office/drawing/2014/main" id="{03BD7E17-14B7-0646-EFC4-DC8733550599}"/>
                </a:ext>
              </a:extLst>
            </p:cNvPr>
            <p:cNvSpPr/>
            <p:nvPr/>
          </p:nvSpPr>
          <p:spPr>
            <a:xfrm>
              <a:off x="2831418" y="1554047"/>
              <a:ext cx="38220" cy="7932"/>
            </a:xfrm>
            <a:custGeom>
              <a:avLst/>
              <a:gdLst>
                <a:gd name="connsiteX0" fmla="*/ 38220 w 38220"/>
                <a:gd name="connsiteY0" fmla="*/ 0 h 7932"/>
                <a:gd name="connsiteX1" fmla="*/ 0 w 38220"/>
                <a:gd name="connsiteY1" fmla="*/ 0 h 7932"/>
                <a:gd name="connsiteX2" fmla="*/ 0 w 38220"/>
                <a:gd name="connsiteY2" fmla="*/ 7933 h 7932"/>
                <a:gd name="connsiteX3" fmla="*/ 38220 w 38220"/>
                <a:gd name="connsiteY3" fmla="*/ 7933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3"/>
                  </a:lnTo>
                  <a:lnTo>
                    <a:pt x="38220" y="7933"/>
                  </a:lnTo>
                  <a:lnTo>
                    <a:pt x="38220" y="0"/>
                  </a:lnTo>
                  <a:close/>
                </a:path>
              </a:pathLst>
            </a:custGeom>
            <a:solidFill>
              <a:srgbClr val="000000"/>
            </a:solidFill>
            <a:ln w="0" cap="flat">
              <a:noFill/>
              <a:prstDash val="solid"/>
              <a:miter/>
            </a:ln>
          </p:spPr>
          <p:txBody>
            <a:bodyPr rtlCol="0" anchor="ctr"/>
            <a:lstStyle/>
            <a:p>
              <a:endParaRPr lang="it-IT"/>
            </a:p>
          </p:txBody>
        </p:sp>
        <p:sp>
          <p:nvSpPr>
            <p:cNvPr id="170" name="Figura a mano libera: forma 169">
              <a:extLst>
                <a:ext uri="{FF2B5EF4-FFF2-40B4-BE49-F238E27FC236}">
                  <a16:creationId xmlns:a16="http://schemas.microsoft.com/office/drawing/2014/main" id="{BAEA31AD-6FAF-2741-BF0B-303898E606AF}"/>
                </a:ext>
              </a:extLst>
            </p:cNvPr>
            <p:cNvSpPr/>
            <p:nvPr/>
          </p:nvSpPr>
          <p:spPr>
            <a:xfrm>
              <a:off x="2868917" y="1515827"/>
              <a:ext cx="7932" cy="38220"/>
            </a:xfrm>
            <a:custGeom>
              <a:avLst/>
              <a:gdLst>
                <a:gd name="connsiteX0" fmla="*/ 7933 w 7932"/>
                <a:gd name="connsiteY0" fmla="*/ 38220 h 38220"/>
                <a:gd name="connsiteX1" fmla="*/ 7933 w 7932"/>
                <a:gd name="connsiteY1" fmla="*/ 0 h 38220"/>
                <a:gd name="connsiteX2" fmla="*/ 0 w 7932"/>
                <a:gd name="connsiteY2" fmla="*/ 0 h 38220"/>
                <a:gd name="connsiteX3" fmla="*/ 0 w 7932"/>
                <a:gd name="connsiteY3" fmla="*/ 38220 h 38220"/>
                <a:gd name="connsiteX4" fmla="*/ 7933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3" y="38220"/>
                  </a:moveTo>
                  <a:lnTo>
                    <a:pt x="7933" y="0"/>
                  </a:lnTo>
                  <a:lnTo>
                    <a:pt x="0" y="0"/>
                  </a:lnTo>
                  <a:lnTo>
                    <a:pt x="0" y="38220"/>
                  </a:lnTo>
                  <a:lnTo>
                    <a:pt x="7933" y="38220"/>
                  </a:lnTo>
                  <a:close/>
                </a:path>
              </a:pathLst>
            </a:custGeom>
            <a:solidFill>
              <a:srgbClr val="000000"/>
            </a:solidFill>
            <a:ln w="0" cap="flat">
              <a:noFill/>
              <a:prstDash val="solid"/>
              <a:miter/>
            </a:ln>
          </p:spPr>
          <p:txBody>
            <a:bodyPr rtlCol="0" anchor="ctr"/>
            <a:lstStyle/>
            <a:p>
              <a:endParaRPr lang="it-IT"/>
            </a:p>
          </p:txBody>
        </p:sp>
        <p:sp>
          <p:nvSpPr>
            <p:cNvPr id="171" name="Figura a mano libera: forma 170">
              <a:extLst>
                <a:ext uri="{FF2B5EF4-FFF2-40B4-BE49-F238E27FC236}">
                  <a16:creationId xmlns:a16="http://schemas.microsoft.com/office/drawing/2014/main" id="{1B62AEC1-A4C9-6B58-8AA8-2B02E181FF81}"/>
                </a:ext>
              </a:extLst>
            </p:cNvPr>
            <p:cNvSpPr/>
            <p:nvPr/>
          </p:nvSpPr>
          <p:spPr>
            <a:xfrm>
              <a:off x="2824207" y="1515827"/>
              <a:ext cx="7932" cy="38220"/>
            </a:xfrm>
            <a:custGeom>
              <a:avLst/>
              <a:gdLst>
                <a:gd name="connsiteX0" fmla="*/ 7932 w 7932"/>
                <a:gd name="connsiteY0" fmla="*/ 38220 h 38220"/>
                <a:gd name="connsiteX1" fmla="*/ 7932 w 7932"/>
                <a:gd name="connsiteY1" fmla="*/ 0 h 38220"/>
                <a:gd name="connsiteX2" fmla="*/ 0 w 7932"/>
                <a:gd name="connsiteY2" fmla="*/ 0 h 38220"/>
                <a:gd name="connsiteX3" fmla="*/ 0 w 7932"/>
                <a:gd name="connsiteY3" fmla="*/ 38220 h 38220"/>
                <a:gd name="connsiteX4" fmla="*/ 7932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2" y="38220"/>
                  </a:moveTo>
                  <a:lnTo>
                    <a:pt x="7932" y="0"/>
                  </a:lnTo>
                  <a:lnTo>
                    <a:pt x="0" y="0"/>
                  </a:lnTo>
                  <a:lnTo>
                    <a:pt x="0" y="38220"/>
                  </a:lnTo>
                  <a:lnTo>
                    <a:pt x="7932" y="38220"/>
                  </a:lnTo>
                  <a:close/>
                </a:path>
              </a:pathLst>
            </a:custGeom>
            <a:solidFill>
              <a:srgbClr val="000000"/>
            </a:solidFill>
            <a:ln w="0" cap="flat">
              <a:noFill/>
              <a:prstDash val="solid"/>
              <a:miter/>
            </a:ln>
          </p:spPr>
          <p:txBody>
            <a:bodyPr rtlCol="0" anchor="ctr"/>
            <a:lstStyle/>
            <a:p>
              <a:endParaRPr lang="it-IT"/>
            </a:p>
          </p:txBody>
        </p:sp>
        <p:sp>
          <p:nvSpPr>
            <p:cNvPr id="172" name="Figura a mano libera: forma 171">
              <a:extLst>
                <a:ext uri="{FF2B5EF4-FFF2-40B4-BE49-F238E27FC236}">
                  <a16:creationId xmlns:a16="http://schemas.microsoft.com/office/drawing/2014/main" id="{F615E2DF-9817-F2CA-131B-B08F9BDBF870}"/>
                </a:ext>
              </a:extLst>
            </p:cNvPr>
            <p:cNvSpPr/>
            <p:nvPr/>
          </p:nvSpPr>
          <p:spPr>
            <a:xfrm>
              <a:off x="2771564" y="1567748"/>
              <a:ext cx="38220" cy="7932"/>
            </a:xfrm>
            <a:custGeom>
              <a:avLst/>
              <a:gdLst>
                <a:gd name="connsiteX0" fmla="*/ 38220 w 38220"/>
                <a:gd name="connsiteY0" fmla="*/ 0 h 7932"/>
                <a:gd name="connsiteX1" fmla="*/ 0 w 38220"/>
                <a:gd name="connsiteY1" fmla="*/ 0 h 7932"/>
                <a:gd name="connsiteX2" fmla="*/ 0 w 38220"/>
                <a:gd name="connsiteY2" fmla="*/ 7933 h 7932"/>
                <a:gd name="connsiteX3" fmla="*/ 38220 w 38220"/>
                <a:gd name="connsiteY3" fmla="*/ 7933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3"/>
                  </a:lnTo>
                  <a:lnTo>
                    <a:pt x="38220" y="7933"/>
                  </a:lnTo>
                  <a:lnTo>
                    <a:pt x="38220" y="0"/>
                  </a:lnTo>
                  <a:close/>
                </a:path>
              </a:pathLst>
            </a:custGeom>
            <a:solidFill>
              <a:srgbClr val="000000"/>
            </a:solidFill>
            <a:ln w="0" cap="flat">
              <a:noFill/>
              <a:prstDash val="solid"/>
              <a:miter/>
            </a:ln>
          </p:spPr>
          <p:txBody>
            <a:bodyPr rtlCol="0" anchor="ctr"/>
            <a:lstStyle/>
            <a:p>
              <a:endParaRPr lang="it-IT"/>
            </a:p>
          </p:txBody>
        </p:sp>
        <p:sp>
          <p:nvSpPr>
            <p:cNvPr id="173" name="Figura a mano libera: forma 172">
              <a:extLst>
                <a:ext uri="{FF2B5EF4-FFF2-40B4-BE49-F238E27FC236}">
                  <a16:creationId xmlns:a16="http://schemas.microsoft.com/office/drawing/2014/main" id="{3E367BC1-385E-793D-CAD3-8B0538418306}"/>
                </a:ext>
              </a:extLst>
            </p:cNvPr>
            <p:cNvSpPr/>
            <p:nvPr/>
          </p:nvSpPr>
          <p:spPr>
            <a:xfrm>
              <a:off x="2770842" y="1613901"/>
              <a:ext cx="38220" cy="7932"/>
            </a:xfrm>
            <a:custGeom>
              <a:avLst/>
              <a:gdLst>
                <a:gd name="connsiteX0" fmla="*/ 38220 w 38220"/>
                <a:gd name="connsiteY0" fmla="*/ 0 h 7932"/>
                <a:gd name="connsiteX1" fmla="*/ 0 w 38220"/>
                <a:gd name="connsiteY1" fmla="*/ 0 h 7932"/>
                <a:gd name="connsiteX2" fmla="*/ 0 w 38220"/>
                <a:gd name="connsiteY2" fmla="*/ 7932 h 7932"/>
                <a:gd name="connsiteX3" fmla="*/ 38220 w 38220"/>
                <a:gd name="connsiteY3" fmla="*/ 7932 h 7932"/>
                <a:gd name="connsiteX4" fmla="*/ 38220 w 3822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0" h="7932">
                  <a:moveTo>
                    <a:pt x="38220" y="0"/>
                  </a:moveTo>
                  <a:lnTo>
                    <a:pt x="0" y="0"/>
                  </a:lnTo>
                  <a:lnTo>
                    <a:pt x="0" y="7932"/>
                  </a:lnTo>
                  <a:lnTo>
                    <a:pt x="38220" y="7932"/>
                  </a:lnTo>
                  <a:lnTo>
                    <a:pt x="38220" y="0"/>
                  </a:lnTo>
                  <a:close/>
                </a:path>
              </a:pathLst>
            </a:custGeom>
            <a:solidFill>
              <a:srgbClr val="000000"/>
            </a:solidFill>
            <a:ln w="0" cap="flat">
              <a:noFill/>
              <a:prstDash val="solid"/>
              <a:miter/>
            </a:ln>
          </p:spPr>
          <p:txBody>
            <a:bodyPr rtlCol="0" anchor="ctr"/>
            <a:lstStyle/>
            <a:p>
              <a:endParaRPr lang="it-IT"/>
            </a:p>
          </p:txBody>
        </p:sp>
        <p:sp>
          <p:nvSpPr>
            <p:cNvPr id="174" name="Figura a mano libera: forma 173">
              <a:extLst>
                <a:ext uri="{FF2B5EF4-FFF2-40B4-BE49-F238E27FC236}">
                  <a16:creationId xmlns:a16="http://schemas.microsoft.com/office/drawing/2014/main" id="{49F78A6B-6D3B-AFB5-7AB8-E1B10FE9BB10}"/>
                </a:ext>
              </a:extLst>
            </p:cNvPr>
            <p:cNvSpPr/>
            <p:nvPr/>
          </p:nvSpPr>
          <p:spPr>
            <a:xfrm>
              <a:off x="2808342" y="1575681"/>
              <a:ext cx="7932" cy="38220"/>
            </a:xfrm>
            <a:custGeom>
              <a:avLst/>
              <a:gdLst>
                <a:gd name="connsiteX0" fmla="*/ 7932 w 7932"/>
                <a:gd name="connsiteY0" fmla="*/ 38220 h 38220"/>
                <a:gd name="connsiteX1" fmla="*/ 7932 w 7932"/>
                <a:gd name="connsiteY1" fmla="*/ 0 h 38220"/>
                <a:gd name="connsiteX2" fmla="*/ 0 w 7932"/>
                <a:gd name="connsiteY2" fmla="*/ 0 h 38220"/>
                <a:gd name="connsiteX3" fmla="*/ 0 w 7932"/>
                <a:gd name="connsiteY3" fmla="*/ 38220 h 38220"/>
                <a:gd name="connsiteX4" fmla="*/ 7932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2" y="38220"/>
                  </a:moveTo>
                  <a:lnTo>
                    <a:pt x="7932" y="0"/>
                  </a:lnTo>
                  <a:lnTo>
                    <a:pt x="0" y="0"/>
                  </a:lnTo>
                  <a:lnTo>
                    <a:pt x="0" y="38220"/>
                  </a:lnTo>
                  <a:lnTo>
                    <a:pt x="7932" y="38220"/>
                  </a:lnTo>
                  <a:close/>
                </a:path>
              </a:pathLst>
            </a:custGeom>
            <a:solidFill>
              <a:srgbClr val="000000"/>
            </a:solidFill>
            <a:ln w="0" cap="flat">
              <a:noFill/>
              <a:prstDash val="solid"/>
              <a:miter/>
            </a:ln>
          </p:spPr>
          <p:txBody>
            <a:bodyPr rtlCol="0" anchor="ctr"/>
            <a:lstStyle/>
            <a:p>
              <a:endParaRPr lang="it-IT"/>
            </a:p>
          </p:txBody>
        </p:sp>
        <p:sp>
          <p:nvSpPr>
            <p:cNvPr id="175" name="Figura a mano libera: forma 174">
              <a:extLst>
                <a:ext uri="{FF2B5EF4-FFF2-40B4-BE49-F238E27FC236}">
                  <a16:creationId xmlns:a16="http://schemas.microsoft.com/office/drawing/2014/main" id="{10116C2D-A800-B852-EEB4-1AB09F30BAA4}"/>
                </a:ext>
              </a:extLst>
            </p:cNvPr>
            <p:cNvSpPr/>
            <p:nvPr/>
          </p:nvSpPr>
          <p:spPr>
            <a:xfrm>
              <a:off x="2762910" y="1575681"/>
              <a:ext cx="7932" cy="38220"/>
            </a:xfrm>
            <a:custGeom>
              <a:avLst/>
              <a:gdLst>
                <a:gd name="connsiteX0" fmla="*/ 7932 w 7932"/>
                <a:gd name="connsiteY0" fmla="*/ 38220 h 38220"/>
                <a:gd name="connsiteX1" fmla="*/ 7932 w 7932"/>
                <a:gd name="connsiteY1" fmla="*/ 0 h 38220"/>
                <a:gd name="connsiteX2" fmla="*/ 0 w 7932"/>
                <a:gd name="connsiteY2" fmla="*/ 0 h 38220"/>
                <a:gd name="connsiteX3" fmla="*/ 0 w 7932"/>
                <a:gd name="connsiteY3" fmla="*/ 38220 h 38220"/>
                <a:gd name="connsiteX4" fmla="*/ 7932 w 7932"/>
                <a:gd name="connsiteY4" fmla="*/ 38220 h 38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220">
                  <a:moveTo>
                    <a:pt x="7932" y="38220"/>
                  </a:moveTo>
                  <a:lnTo>
                    <a:pt x="7932" y="0"/>
                  </a:lnTo>
                  <a:lnTo>
                    <a:pt x="0" y="0"/>
                  </a:lnTo>
                  <a:lnTo>
                    <a:pt x="0" y="38220"/>
                  </a:lnTo>
                  <a:lnTo>
                    <a:pt x="7932" y="38220"/>
                  </a:lnTo>
                  <a:close/>
                </a:path>
              </a:pathLst>
            </a:custGeom>
            <a:solidFill>
              <a:srgbClr val="000000"/>
            </a:solidFill>
            <a:ln w="0" cap="flat">
              <a:noFill/>
              <a:prstDash val="solid"/>
              <a:miter/>
            </a:ln>
          </p:spPr>
          <p:txBody>
            <a:bodyPr rtlCol="0" anchor="ctr"/>
            <a:lstStyle/>
            <a:p>
              <a:endParaRPr lang="it-IT"/>
            </a:p>
          </p:txBody>
        </p:sp>
      </p:grpSp>
      <p:grpSp>
        <p:nvGrpSpPr>
          <p:cNvPr id="176" name="Elemento grafico 13">
            <a:extLst>
              <a:ext uri="{FF2B5EF4-FFF2-40B4-BE49-F238E27FC236}">
                <a16:creationId xmlns:a16="http://schemas.microsoft.com/office/drawing/2014/main" id="{ACEEE3BD-A90A-1149-8A6E-845E4F11F23B}"/>
              </a:ext>
            </a:extLst>
          </p:cNvPr>
          <p:cNvGrpSpPr/>
          <p:nvPr/>
        </p:nvGrpSpPr>
        <p:grpSpPr>
          <a:xfrm>
            <a:off x="3049573" y="1507894"/>
            <a:ext cx="115381" cy="173072"/>
            <a:chOff x="3049922" y="1507894"/>
            <a:chExt cx="115381" cy="173072"/>
          </a:xfrm>
          <a:solidFill>
            <a:srgbClr val="000000"/>
          </a:solidFill>
        </p:grpSpPr>
        <p:sp>
          <p:nvSpPr>
            <p:cNvPr id="177" name="Figura a mano libera: forma 176">
              <a:extLst>
                <a:ext uri="{FF2B5EF4-FFF2-40B4-BE49-F238E27FC236}">
                  <a16:creationId xmlns:a16="http://schemas.microsoft.com/office/drawing/2014/main" id="{C6EE2E4D-D3DB-0190-8416-0AD870E022C4}"/>
                </a:ext>
              </a:extLst>
            </p:cNvPr>
            <p:cNvSpPr/>
            <p:nvPr/>
          </p:nvSpPr>
          <p:spPr>
            <a:xfrm>
              <a:off x="3049922" y="1650679"/>
              <a:ext cx="40383" cy="20191"/>
            </a:xfrm>
            <a:custGeom>
              <a:avLst/>
              <a:gdLst>
                <a:gd name="connsiteX0" fmla="*/ 40384 w 40383"/>
                <a:gd name="connsiteY0" fmla="*/ 0 h 20191"/>
                <a:gd name="connsiteX1" fmla="*/ 0 w 40383"/>
                <a:gd name="connsiteY1" fmla="*/ 0 h 20191"/>
                <a:gd name="connsiteX2" fmla="*/ 0 w 40383"/>
                <a:gd name="connsiteY2" fmla="*/ 20192 h 20191"/>
                <a:gd name="connsiteX3" fmla="*/ 40384 w 40383"/>
                <a:gd name="connsiteY3" fmla="*/ 20192 h 20191"/>
                <a:gd name="connsiteX4" fmla="*/ 40384 w 40383"/>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83" h="20191">
                  <a:moveTo>
                    <a:pt x="40384" y="0"/>
                  </a:moveTo>
                  <a:lnTo>
                    <a:pt x="0" y="0"/>
                  </a:lnTo>
                  <a:lnTo>
                    <a:pt x="0" y="20192"/>
                  </a:lnTo>
                  <a:lnTo>
                    <a:pt x="40384" y="20192"/>
                  </a:lnTo>
                  <a:lnTo>
                    <a:pt x="40384" y="0"/>
                  </a:lnTo>
                  <a:close/>
                </a:path>
              </a:pathLst>
            </a:custGeom>
            <a:solidFill>
              <a:srgbClr val="000000"/>
            </a:solidFill>
            <a:ln w="0" cap="flat">
              <a:noFill/>
              <a:prstDash val="solid"/>
              <a:miter/>
            </a:ln>
          </p:spPr>
          <p:txBody>
            <a:bodyPr rtlCol="0" anchor="ctr"/>
            <a:lstStyle/>
            <a:p>
              <a:endParaRPr lang="it-IT"/>
            </a:p>
          </p:txBody>
        </p:sp>
        <p:sp>
          <p:nvSpPr>
            <p:cNvPr id="178" name="Figura a mano libera: forma 177">
              <a:extLst>
                <a:ext uri="{FF2B5EF4-FFF2-40B4-BE49-F238E27FC236}">
                  <a16:creationId xmlns:a16="http://schemas.microsoft.com/office/drawing/2014/main" id="{BE6C356B-8ED3-2AB3-2899-9C8EE3A2F5CD}"/>
                </a:ext>
              </a:extLst>
            </p:cNvPr>
            <p:cNvSpPr/>
            <p:nvPr/>
          </p:nvSpPr>
          <p:spPr>
            <a:xfrm>
              <a:off x="3049922" y="1670871"/>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79" name="Figura a mano libera: forma 178">
              <a:extLst>
                <a:ext uri="{FF2B5EF4-FFF2-40B4-BE49-F238E27FC236}">
                  <a16:creationId xmlns:a16="http://schemas.microsoft.com/office/drawing/2014/main" id="{B9A8F6B2-9F42-43CC-1028-A1A57EE42DCD}"/>
                </a:ext>
              </a:extLst>
            </p:cNvPr>
            <p:cNvSpPr/>
            <p:nvPr/>
          </p:nvSpPr>
          <p:spPr>
            <a:xfrm>
              <a:off x="3060018" y="1670871"/>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80" name="Figura a mano libera: forma 179">
              <a:extLst>
                <a:ext uri="{FF2B5EF4-FFF2-40B4-BE49-F238E27FC236}">
                  <a16:creationId xmlns:a16="http://schemas.microsoft.com/office/drawing/2014/main" id="{9C878589-AF00-17FB-B531-AE8AC810F892}"/>
                </a:ext>
              </a:extLst>
            </p:cNvPr>
            <p:cNvSpPr/>
            <p:nvPr/>
          </p:nvSpPr>
          <p:spPr>
            <a:xfrm>
              <a:off x="3145833" y="1670871"/>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81" name="Figura a mano libera: forma 180">
              <a:extLst>
                <a:ext uri="{FF2B5EF4-FFF2-40B4-BE49-F238E27FC236}">
                  <a16:creationId xmlns:a16="http://schemas.microsoft.com/office/drawing/2014/main" id="{043F5B62-E5CF-F3D0-C58F-2A26658B6837}"/>
                </a:ext>
              </a:extLst>
            </p:cNvPr>
            <p:cNvSpPr/>
            <p:nvPr/>
          </p:nvSpPr>
          <p:spPr>
            <a:xfrm>
              <a:off x="3155208" y="1670871"/>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82" name="Figura a mano libera: forma 181">
              <a:extLst>
                <a:ext uri="{FF2B5EF4-FFF2-40B4-BE49-F238E27FC236}">
                  <a16:creationId xmlns:a16="http://schemas.microsoft.com/office/drawing/2014/main" id="{D7B1A7C1-71C3-5784-D212-9EAA47F7EDC8}"/>
                </a:ext>
              </a:extLst>
            </p:cNvPr>
            <p:cNvSpPr/>
            <p:nvPr/>
          </p:nvSpPr>
          <p:spPr>
            <a:xfrm>
              <a:off x="3102565" y="1507894"/>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83" name="Figura a mano libera: forma 182">
              <a:extLst>
                <a:ext uri="{FF2B5EF4-FFF2-40B4-BE49-F238E27FC236}">
                  <a16:creationId xmlns:a16="http://schemas.microsoft.com/office/drawing/2014/main" id="{AAB9EC30-8E4C-65B5-910D-799530EE101F}"/>
                </a:ext>
              </a:extLst>
            </p:cNvPr>
            <p:cNvSpPr/>
            <p:nvPr/>
          </p:nvSpPr>
          <p:spPr>
            <a:xfrm>
              <a:off x="3100401" y="1517990"/>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84" name="Figura a mano libera: forma 183">
              <a:extLst>
                <a:ext uri="{FF2B5EF4-FFF2-40B4-BE49-F238E27FC236}">
                  <a16:creationId xmlns:a16="http://schemas.microsoft.com/office/drawing/2014/main" id="{F38E3339-81D4-BA78-0028-96B3F4FD50B7}"/>
                </a:ext>
              </a:extLst>
            </p:cNvPr>
            <p:cNvSpPr/>
            <p:nvPr/>
          </p:nvSpPr>
          <p:spPr>
            <a:xfrm>
              <a:off x="3090306" y="1517990"/>
              <a:ext cx="35335" cy="20191"/>
            </a:xfrm>
            <a:custGeom>
              <a:avLst/>
              <a:gdLst>
                <a:gd name="connsiteX0" fmla="*/ 35336 w 35335"/>
                <a:gd name="connsiteY0" fmla="*/ 0 h 20191"/>
                <a:gd name="connsiteX1" fmla="*/ 0 w 35335"/>
                <a:gd name="connsiteY1" fmla="*/ 0 h 20191"/>
                <a:gd name="connsiteX2" fmla="*/ 0 w 35335"/>
                <a:gd name="connsiteY2" fmla="*/ 20192 h 20191"/>
                <a:gd name="connsiteX3" fmla="*/ 35336 w 35335"/>
                <a:gd name="connsiteY3" fmla="*/ 20192 h 20191"/>
                <a:gd name="connsiteX4" fmla="*/ 35336 w 35335"/>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35" h="20191">
                  <a:moveTo>
                    <a:pt x="35336" y="0"/>
                  </a:moveTo>
                  <a:lnTo>
                    <a:pt x="0" y="0"/>
                  </a:lnTo>
                  <a:lnTo>
                    <a:pt x="0" y="20192"/>
                  </a:lnTo>
                  <a:lnTo>
                    <a:pt x="35336" y="20192"/>
                  </a:lnTo>
                  <a:lnTo>
                    <a:pt x="35336" y="0"/>
                  </a:lnTo>
                  <a:close/>
                </a:path>
              </a:pathLst>
            </a:custGeom>
            <a:solidFill>
              <a:srgbClr val="000000"/>
            </a:solidFill>
            <a:ln w="0" cap="flat">
              <a:noFill/>
              <a:prstDash val="solid"/>
              <a:miter/>
            </a:ln>
          </p:spPr>
          <p:txBody>
            <a:bodyPr rtlCol="0" anchor="ctr"/>
            <a:lstStyle/>
            <a:p>
              <a:endParaRPr lang="it-IT"/>
            </a:p>
          </p:txBody>
        </p:sp>
        <p:sp>
          <p:nvSpPr>
            <p:cNvPr id="185" name="Figura a mano libera: forma 184">
              <a:extLst>
                <a:ext uri="{FF2B5EF4-FFF2-40B4-BE49-F238E27FC236}">
                  <a16:creationId xmlns:a16="http://schemas.microsoft.com/office/drawing/2014/main" id="{2FF49BA1-9064-CB4C-6246-F024C133B55E}"/>
                </a:ext>
              </a:extLst>
            </p:cNvPr>
            <p:cNvSpPr/>
            <p:nvPr/>
          </p:nvSpPr>
          <p:spPr>
            <a:xfrm>
              <a:off x="3080931" y="1538182"/>
              <a:ext cx="10095" cy="20912"/>
            </a:xfrm>
            <a:custGeom>
              <a:avLst/>
              <a:gdLst>
                <a:gd name="connsiteX0" fmla="*/ 10096 w 10095"/>
                <a:gd name="connsiteY0" fmla="*/ 0 h 20912"/>
                <a:gd name="connsiteX1" fmla="*/ 0 w 10095"/>
                <a:gd name="connsiteY1" fmla="*/ 0 h 20912"/>
                <a:gd name="connsiteX2" fmla="*/ 0 w 10095"/>
                <a:gd name="connsiteY2" fmla="*/ 20913 h 20912"/>
                <a:gd name="connsiteX3" fmla="*/ 10096 w 10095"/>
                <a:gd name="connsiteY3" fmla="*/ 20913 h 20912"/>
                <a:gd name="connsiteX4" fmla="*/ 10096 w 10095"/>
                <a:gd name="connsiteY4" fmla="*/ 0 h 20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20912">
                  <a:moveTo>
                    <a:pt x="10096" y="0"/>
                  </a:moveTo>
                  <a:lnTo>
                    <a:pt x="0" y="0"/>
                  </a:lnTo>
                  <a:lnTo>
                    <a:pt x="0" y="20913"/>
                  </a:lnTo>
                  <a:lnTo>
                    <a:pt x="10096" y="20913"/>
                  </a:lnTo>
                  <a:lnTo>
                    <a:pt x="10096" y="0"/>
                  </a:lnTo>
                  <a:close/>
                </a:path>
              </a:pathLst>
            </a:custGeom>
            <a:solidFill>
              <a:srgbClr val="000000"/>
            </a:solidFill>
            <a:ln w="0" cap="flat">
              <a:noFill/>
              <a:prstDash val="solid"/>
              <a:miter/>
            </a:ln>
          </p:spPr>
          <p:txBody>
            <a:bodyPr rtlCol="0" anchor="ctr"/>
            <a:lstStyle/>
            <a:p>
              <a:endParaRPr lang="it-IT"/>
            </a:p>
          </p:txBody>
        </p:sp>
        <p:sp>
          <p:nvSpPr>
            <p:cNvPr id="186" name="Figura a mano libera: forma 185">
              <a:extLst>
                <a:ext uri="{FF2B5EF4-FFF2-40B4-BE49-F238E27FC236}">
                  <a16:creationId xmlns:a16="http://schemas.microsoft.com/office/drawing/2014/main" id="{851730B7-C14C-435E-E8D0-DB46435B40DE}"/>
                </a:ext>
              </a:extLst>
            </p:cNvPr>
            <p:cNvSpPr/>
            <p:nvPr/>
          </p:nvSpPr>
          <p:spPr>
            <a:xfrm>
              <a:off x="3091027" y="1538182"/>
              <a:ext cx="44710" cy="20912"/>
            </a:xfrm>
            <a:custGeom>
              <a:avLst/>
              <a:gdLst>
                <a:gd name="connsiteX0" fmla="*/ 44710 w 44710"/>
                <a:gd name="connsiteY0" fmla="*/ 0 h 20912"/>
                <a:gd name="connsiteX1" fmla="*/ 0 w 44710"/>
                <a:gd name="connsiteY1" fmla="*/ 0 h 20912"/>
                <a:gd name="connsiteX2" fmla="*/ 0 w 44710"/>
                <a:gd name="connsiteY2" fmla="*/ 20913 h 20912"/>
                <a:gd name="connsiteX3" fmla="*/ 44710 w 44710"/>
                <a:gd name="connsiteY3" fmla="*/ 20913 h 20912"/>
                <a:gd name="connsiteX4" fmla="*/ 44710 w 44710"/>
                <a:gd name="connsiteY4" fmla="*/ 0 h 20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710" h="20912">
                  <a:moveTo>
                    <a:pt x="44710" y="0"/>
                  </a:moveTo>
                  <a:lnTo>
                    <a:pt x="0" y="0"/>
                  </a:lnTo>
                  <a:lnTo>
                    <a:pt x="0" y="20913"/>
                  </a:lnTo>
                  <a:lnTo>
                    <a:pt x="44710" y="20913"/>
                  </a:lnTo>
                  <a:lnTo>
                    <a:pt x="44710" y="0"/>
                  </a:lnTo>
                  <a:close/>
                </a:path>
              </a:pathLst>
            </a:custGeom>
            <a:solidFill>
              <a:srgbClr val="000000"/>
            </a:solidFill>
            <a:ln w="0" cap="flat">
              <a:noFill/>
              <a:prstDash val="solid"/>
              <a:miter/>
            </a:ln>
          </p:spPr>
          <p:txBody>
            <a:bodyPr rtlCol="0" anchor="ctr"/>
            <a:lstStyle/>
            <a:p>
              <a:endParaRPr lang="it-IT"/>
            </a:p>
          </p:txBody>
        </p:sp>
        <p:sp>
          <p:nvSpPr>
            <p:cNvPr id="187" name="Figura a mano libera: forma 186">
              <a:extLst>
                <a:ext uri="{FF2B5EF4-FFF2-40B4-BE49-F238E27FC236}">
                  <a16:creationId xmlns:a16="http://schemas.microsoft.com/office/drawing/2014/main" id="{1EA96C96-CC05-58B8-DDFD-3E9FF3878BAF}"/>
                </a:ext>
              </a:extLst>
            </p:cNvPr>
            <p:cNvSpPr/>
            <p:nvPr/>
          </p:nvSpPr>
          <p:spPr>
            <a:xfrm>
              <a:off x="3070835" y="1579287"/>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88" name="Figura a mano libera: forma 187">
              <a:extLst>
                <a:ext uri="{FF2B5EF4-FFF2-40B4-BE49-F238E27FC236}">
                  <a16:creationId xmlns:a16="http://schemas.microsoft.com/office/drawing/2014/main" id="{937376FD-9968-9C40-33AA-F2AF0A02842F}"/>
                </a:ext>
              </a:extLst>
            </p:cNvPr>
            <p:cNvSpPr/>
            <p:nvPr/>
          </p:nvSpPr>
          <p:spPr>
            <a:xfrm>
              <a:off x="3135737" y="1579287"/>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89" name="Figura a mano libera: forma 188">
              <a:extLst>
                <a:ext uri="{FF2B5EF4-FFF2-40B4-BE49-F238E27FC236}">
                  <a16:creationId xmlns:a16="http://schemas.microsoft.com/office/drawing/2014/main" id="{03D5B37E-95F3-212E-DCFB-90B5D609552F}"/>
                </a:ext>
              </a:extLst>
            </p:cNvPr>
            <p:cNvSpPr/>
            <p:nvPr/>
          </p:nvSpPr>
          <p:spPr>
            <a:xfrm>
              <a:off x="3115545" y="1599478"/>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90" name="Figura a mano libera: forma 189">
              <a:extLst>
                <a:ext uri="{FF2B5EF4-FFF2-40B4-BE49-F238E27FC236}">
                  <a16:creationId xmlns:a16="http://schemas.microsoft.com/office/drawing/2014/main" id="{719FD6B0-900C-3954-24FC-9D44F16A36A7}"/>
                </a:ext>
              </a:extLst>
            </p:cNvPr>
            <p:cNvSpPr/>
            <p:nvPr/>
          </p:nvSpPr>
          <p:spPr>
            <a:xfrm>
              <a:off x="3090306" y="1599478"/>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91" name="Figura a mano libera: forma 190">
              <a:extLst>
                <a:ext uri="{FF2B5EF4-FFF2-40B4-BE49-F238E27FC236}">
                  <a16:creationId xmlns:a16="http://schemas.microsoft.com/office/drawing/2014/main" id="{DBC520B7-EF8B-A20C-D816-B01D2FD12F4B}"/>
                </a:ext>
              </a:extLst>
            </p:cNvPr>
            <p:cNvSpPr/>
            <p:nvPr/>
          </p:nvSpPr>
          <p:spPr>
            <a:xfrm>
              <a:off x="3070114" y="1589382"/>
              <a:ext cx="20191" cy="20912"/>
            </a:xfrm>
            <a:custGeom>
              <a:avLst/>
              <a:gdLst>
                <a:gd name="connsiteX0" fmla="*/ 20192 w 20191"/>
                <a:gd name="connsiteY0" fmla="*/ 0 h 20912"/>
                <a:gd name="connsiteX1" fmla="*/ 0 w 20191"/>
                <a:gd name="connsiteY1" fmla="*/ 0 h 20912"/>
                <a:gd name="connsiteX2" fmla="*/ 0 w 20191"/>
                <a:gd name="connsiteY2" fmla="*/ 20913 h 20912"/>
                <a:gd name="connsiteX3" fmla="*/ 20192 w 20191"/>
                <a:gd name="connsiteY3" fmla="*/ 20913 h 20912"/>
                <a:gd name="connsiteX4" fmla="*/ 20192 w 20191"/>
                <a:gd name="connsiteY4" fmla="*/ 0 h 20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20912">
                  <a:moveTo>
                    <a:pt x="20192" y="0"/>
                  </a:moveTo>
                  <a:lnTo>
                    <a:pt x="0" y="0"/>
                  </a:lnTo>
                  <a:lnTo>
                    <a:pt x="0" y="20913"/>
                  </a:lnTo>
                  <a:lnTo>
                    <a:pt x="20192" y="20913"/>
                  </a:lnTo>
                  <a:lnTo>
                    <a:pt x="20192" y="0"/>
                  </a:lnTo>
                  <a:close/>
                </a:path>
              </a:pathLst>
            </a:custGeom>
            <a:solidFill>
              <a:srgbClr val="000000"/>
            </a:solidFill>
            <a:ln w="0" cap="flat">
              <a:noFill/>
              <a:prstDash val="solid"/>
              <a:miter/>
            </a:ln>
          </p:spPr>
          <p:txBody>
            <a:bodyPr rtlCol="0" anchor="ctr"/>
            <a:lstStyle/>
            <a:p>
              <a:endParaRPr lang="it-IT"/>
            </a:p>
          </p:txBody>
        </p:sp>
        <p:sp>
          <p:nvSpPr>
            <p:cNvPr id="192" name="Figura a mano libera: forma 191">
              <a:extLst>
                <a:ext uri="{FF2B5EF4-FFF2-40B4-BE49-F238E27FC236}">
                  <a16:creationId xmlns:a16="http://schemas.microsoft.com/office/drawing/2014/main" id="{C450CF9D-581B-220B-B204-4B03F4BF7755}"/>
                </a:ext>
              </a:extLst>
            </p:cNvPr>
            <p:cNvSpPr/>
            <p:nvPr/>
          </p:nvSpPr>
          <p:spPr>
            <a:xfrm>
              <a:off x="3125641" y="1589382"/>
              <a:ext cx="20191" cy="20912"/>
            </a:xfrm>
            <a:custGeom>
              <a:avLst/>
              <a:gdLst>
                <a:gd name="connsiteX0" fmla="*/ 20192 w 20191"/>
                <a:gd name="connsiteY0" fmla="*/ 0 h 20912"/>
                <a:gd name="connsiteX1" fmla="*/ 0 w 20191"/>
                <a:gd name="connsiteY1" fmla="*/ 0 h 20912"/>
                <a:gd name="connsiteX2" fmla="*/ 0 w 20191"/>
                <a:gd name="connsiteY2" fmla="*/ 20913 h 20912"/>
                <a:gd name="connsiteX3" fmla="*/ 20192 w 20191"/>
                <a:gd name="connsiteY3" fmla="*/ 20913 h 20912"/>
                <a:gd name="connsiteX4" fmla="*/ 20192 w 20191"/>
                <a:gd name="connsiteY4" fmla="*/ 0 h 20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20912">
                  <a:moveTo>
                    <a:pt x="20192" y="0"/>
                  </a:moveTo>
                  <a:lnTo>
                    <a:pt x="0" y="0"/>
                  </a:lnTo>
                  <a:lnTo>
                    <a:pt x="0" y="20913"/>
                  </a:lnTo>
                  <a:lnTo>
                    <a:pt x="20192" y="20913"/>
                  </a:lnTo>
                  <a:lnTo>
                    <a:pt x="20192" y="0"/>
                  </a:lnTo>
                  <a:close/>
                </a:path>
              </a:pathLst>
            </a:custGeom>
            <a:solidFill>
              <a:srgbClr val="000000"/>
            </a:solidFill>
            <a:ln w="0" cap="flat">
              <a:noFill/>
              <a:prstDash val="solid"/>
              <a:miter/>
            </a:ln>
          </p:spPr>
          <p:txBody>
            <a:bodyPr rtlCol="0" anchor="ctr"/>
            <a:lstStyle/>
            <a:p>
              <a:endParaRPr lang="it-IT"/>
            </a:p>
          </p:txBody>
        </p:sp>
        <p:sp>
          <p:nvSpPr>
            <p:cNvPr id="193" name="Figura a mano libera: forma 192">
              <a:extLst>
                <a:ext uri="{FF2B5EF4-FFF2-40B4-BE49-F238E27FC236}">
                  <a16:creationId xmlns:a16="http://schemas.microsoft.com/office/drawing/2014/main" id="{6756A0BB-9F7F-F6C7-F1C6-6EFC45521083}"/>
                </a:ext>
              </a:extLst>
            </p:cNvPr>
            <p:cNvSpPr/>
            <p:nvPr/>
          </p:nvSpPr>
          <p:spPr>
            <a:xfrm>
              <a:off x="3115545" y="1558374"/>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94" name="Figura a mano libera: forma 193">
              <a:extLst>
                <a:ext uri="{FF2B5EF4-FFF2-40B4-BE49-F238E27FC236}">
                  <a16:creationId xmlns:a16="http://schemas.microsoft.com/office/drawing/2014/main" id="{A72011F6-A9B7-4173-6729-E767B5CBA25F}"/>
                </a:ext>
              </a:extLst>
            </p:cNvPr>
            <p:cNvSpPr/>
            <p:nvPr/>
          </p:nvSpPr>
          <p:spPr>
            <a:xfrm>
              <a:off x="3125641" y="1558374"/>
              <a:ext cx="20191" cy="20912"/>
            </a:xfrm>
            <a:custGeom>
              <a:avLst/>
              <a:gdLst>
                <a:gd name="connsiteX0" fmla="*/ 20192 w 20191"/>
                <a:gd name="connsiteY0" fmla="*/ 0 h 20912"/>
                <a:gd name="connsiteX1" fmla="*/ 0 w 20191"/>
                <a:gd name="connsiteY1" fmla="*/ 0 h 20912"/>
                <a:gd name="connsiteX2" fmla="*/ 0 w 20191"/>
                <a:gd name="connsiteY2" fmla="*/ 20913 h 20912"/>
                <a:gd name="connsiteX3" fmla="*/ 20192 w 20191"/>
                <a:gd name="connsiteY3" fmla="*/ 20913 h 20912"/>
                <a:gd name="connsiteX4" fmla="*/ 20192 w 20191"/>
                <a:gd name="connsiteY4" fmla="*/ 0 h 20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20912">
                  <a:moveTo>
                    <a:pt x="20192" y="0"/>
                  </a:moveTo>
                  <a:lnTo>
                    <a:pt x="0" y="0"/>
                  </a:lnTo>
                  <a:lnTo>
                    <a:pt x="0" y="20913"/>
                  </a:lnTo>
                  <a:lnTo>
                    <a:pt x="20192" y="20913"/>
                  </a:lnTo>
                  <a:lnTo>
                    <a:pt x="20192" y="0"/>
                  </a:lnTo>
                  <a:close/>
                </a:path>
              </a:pathLst>
            </a:custGeom>
            <a:solidFill>
              <a:srgbClr val="000000"/>
            </a:solidFill>
            <a:ln w="0" cap="flat">
              <a:noFill/>
              <a:prstDash val="solid"/>
              <a:miter/>
            </a:ln>
          </p:spPr>
          <p:txBody>
            <a:bodyPr rtlCol="0" anchor="ctr"/>
            <a:lstStyle/>
            <a:p>
              <a:endParaRPr lang="it-IT"/>
            </a:p>
          </p:txBody>
        </p:sp>
        <p:sp>
          <p:nvSpPr>
            <p:cNvPr id="195" name="Figura a mano libera: forma 194">
              <a:extLst>
                <a:ext uri="{FF2B5EF4-FFF2-40B4-BE49-F238E27FC236}">
                  <a16:creationId xmlns:a16="http://schemas.microsoft.com/office/drawing/2014/main" id="{189F1827-13DE-4704-D255-579B4477B606}"/>
                </a:ext>
              </a:extLst>
            </p:cNvPr>
            <p:cNvSpPr/>
            <p:nvPr/>
          </p:nvSpPr>
          <p:spPr>
            <a:xfrm>
              <a:off x="3090306" y="1558374"/>
              <a:ext cx="10095" cy="10095"/>
            </a:xfrm>
            <a:custGeom>
              <a:avLst/>
              <a:gdLst>
                <a:gd name="connsiteX0" fmla="*/ 10096 w 10095"/>
                <a:gd name="connsiteY0" fmla="*/ 0 h 10095"/>
                <a:gd name="connsiteX1" fmla="*/ 0 w 10095"/>
                <a:gd name="connsiteY1" fmla="*/ 0 h 10095"/>
                <a:gd name="connsiteX2" fmla="*/ 0 w 10095"/>
                <a:gd name="connsiteY2" fmla="*/ 10096 h 10095"/>
                <a:gd name="connsiteX3" fmla="*/ 10096 w 10095"/>
                <a:gd name="connsiteY3" fmla="*/ 10096 h 10095"/>
                <a:gd name="connsiteX4" fmla="*/ 10096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10096" y="0"/>
                  </a:moveTo>
                  <a:lnTo>
                    <a:pt x="0" y="0"/>
                  </a:lnTo>
                  <a:lnTo>
                    <a:pt x="0" y="10096"/>
                  </a:lnTo>
                  <a:lnTo>
                    <a:pt x="10096" y="10096"/>
                  </a:lnTo>
                  <a:lnTo>
                    <a:pt x="10096" y="0"/>
                  </a:lnTo>
                  <a:close/>
                </a:path>
              </a:pathLst>
            </a:custGeom>
            <a:solidFill>
              <a:srgbClr val="000000"/>
            </a:solidFill>
            <a:ln w="0" cap="flat">
              <a:noFill/>
              <a:prstDash val="solid"/>
              <a:miter/>
            </a:ln>
          </p:spPr>
          <p:txBody>
            <a:bodyPr rtlCol="0" anchor="ctr"/>
            <a:lstStyle/>
            <a:p>
              <a:endParaRPr lang="it-IT"/>
            </a:p>
          </p:txBody>
        </p:sp>
        <p:sp>
          <p:nvSpPr>
            <p:cNvPr id="196" name="Figura a mano libera: forma 195">
              <a:extLst>
                <a:ext uri="{FF2B5EF4-FFF2-40B4-BE49-F238E27FC236}">
                  <a16:creationId xmlns:a16="http://schemas.microsoft.com/office/drawing/2014/main" id="{8108DF53-FB99-2707-2028-1D90BBA1B4FB}"/>
                </a:ext>
              </a:extLst>
            </p:cNvPr>
            <p:cNvSpPr/>
            <p:nvPr/>
          </p:nvSpPr>
          <p:spPr>
            <a:xfrm>
              <a:off x="3070114" y="1558374"/>
              <a:ext cx="20191" cy="20191"/>
            </a:xfrm>
            <a:custGeom>
              <a:avLst/>
              <a:gdLst>
                <a:gd name="connsiteX0" fmla="*/ 20192 w 20191"/>
                <a:gd name="connsiteY0" fmla="*/ 0 h 20191"/>
                <a:gd name="connsiteX1" fmla="*/ 0 w 20191"/>
                <a:gd name="connsiteY1" fmla="*/ 0 h 20191"/>
                <a:gd name="connsiteX2" fmla="*/ 0 w 20191"/>
                <a:gd name="connsiteY2" fmla="*/ 20192 h 20191"/>
                <a:gd name="connsiteX3" fmla="*/ 20192 w 20191"/>
                <a:gd name="connsiteY3" fmla="*/ 20192 h 20191"/>
                <a:gd name="connsiteX4" fmla="*/ 20192 w 20191"/>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20191">
                  <a:moveTo>
                    <a:pt x="20192" y="0"/>
                  </a:moveTo>
                  <a:lnTo>
                    <a:pt x="0" y="0"/>
                  </a:lnTo>
                  <a:lnTo>
                    <a:pt x="0" y="20192"/>
                  </a:lnTo>
                  <a:lnTo>
                    <a:pt x="20192" y="20192"/>
                  </a:lnTo>
                  <a:lnTo>
                    <a:pt x="20192" y="0"/>
                  </a:lnTo>
                  <a:close/>
                </a:path>
              </a:pathLst>
            </a:custGeom>
            <a:solidFill>
              <a:srgbClr val="000000"/>
            </a:solidFill>
            <a:ln w="0" cap="flat">
              <a:noFill/>
              <a:prstDash val="solid"/>
              <a:miter/>
            </a:ln>
          </p:spPr>
          <p:txBody>
            <a:bodyPr rtlCol="0" anchor="ctr"/>
            <a:lstStyle/>
            <a:p>
              <a:endParaRPr lang="it-IT"/>
            </a:p>
          </p:txBody>
        </p:sp>
        <p:sp>
          <p:nvSpPr>
            <p:cNvPr id="197" name="Figura a mano libera: forma 196">
              <a:extLst>
                <a:ext uri="{FF2B5EF4-FFF2-40B4-BE49-F238E27FC236}">
                  <a16:creationId xmlns:a16="http://schemas.microsoft.com/office/drawing/2014/main" id="{9AFAAE98-A7D3-9B6F-49BE-E2E4966BF2B0}"/>
                </a:ext>
              </a:extLst>
            </p:cNvPr>
            <p:cNvSpPr/>
            <p:nvPr/>
          </p:nvSpPr>
          <p:spPr>
            <a:xfrm>
              <a:off x="3060018" y="1629766"/>
              <a:ext cx="30287" cy="20191"/>
            </a:xfrm>
            <a:custGeom>
              <a:avLst/>
              <a:gdLst>
                <a:gd name="connsiteX0" fmla="*/ 30288 w 30287"/>
                <a:gd name="connsiteY0" fmla="*/ 0 h 20191"/>
                <a:gd name="connsiteX1" fmla="*/ 0 w 30287"/>
                <a:gd name="connsiteY1" fmla="*/ 0 h 20191"/>
                <a:gd name="connsiteX2" fmla="*/ 0 w 30287"/>
                <a:gd name="connsiteY2" fmla="*/ 20192 h 20191"/>
                <a:gd name="connsiteX3" fmla="*/ 30288 w 30287"/>
                <a:gd name="connsiteY3" fmla="*/ 20192 h 20191"/>
                <a:gd name="connsiteX4" fmla="*/ 30288 w 30287"/>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20191">
                  <a:moveTo>
                    <a:pt x="30288" y="0"/>
                  </a:moveTo>
                  <a:lnTo>
                    <a:pt x="0" y="0"/>
                  </a:lnTo>
                  <a:lnTo>
                    <a:pt x="0" y="20192"/>
                  </a:lnTo>
                  <a:lnTo>
                    <a:pt x="30288" y="20192"/>
                  </a:lnTo>
                  <a:lnTo>
                    <a:pt x="30288" y="0"/>
                  </a:lnTo>
                  <a:close/>
                </a:path>
              </a:pathLst>
            </a:custGeom>
            <a:solidFill>
              <a:srgbClr val="000000"/>
            </a:solidFill>
            <a:ln w="0" cap="flat">
              <a:noFill/>
              <a:prstDash val="solid"/>
              <a:miter/>
            </a:ln>
          </p:spPr>
          <p:txBody>
            <a:bodyPr rtlCol="0" anchor="ctr"/>
            <a:lstStyle/>
            <a:p>
              <a:endParaRPr lang="it-IT"/>
            </a:p>
          </p:txBody>
        </p:sp>
        <p:sp>
          <p:nvSpPr>
            <p:cNvPr id="198" name="Figura a mano libera: forma 197">
              <a:extLst>
                <a:ext uri="{FF2B5EF4-FFF2-40B4-BE49-F238E27FC236}">
                  <a16:creationId xmlns:a16="http://schemas.microsoft.com/office/drawing/2014/main" id="{A461C34F-5221-5640-862D-76592F4A6197}"/>
                </a:ext>
              </a:extLst>
            </p:cNvPr>
            <p:cNvSpPr/>
            <p:nvPr/>
          </p:nvSpPr>
          <p:spPr>
            <a:xfrm>
              <a:off x="3070114" y="1609574"/>
              <a:ext cx="75719" cy="36056"/>
            </a:xfrm>
            <a:custGeom>
              <a:avLst/>
              <a:gdLst>
                <a:gd name="connsiteX0" fmla="*/ 75719 w 75719"/>
                <a:gd name="connsiteY0" fmla="*/ 0 h 36056"/>
                <a:gd name="connsiteX1" fmla="*/ 0 w 75719"/>
                <a:gd name="connsiteY1" fmla="*/ 0 h 36056"/>
                <a:gd name="connsiteX2" fmla="*/ 0 w 75719"/>
                <a:gd name="connsiteY2" fmla="*/ 36057 h 36056"/>
                <a:gd name="connsiteX3" fmla="*/ 75719 w 75719"/>
                <a:gd name="connsiteY3" fmla="*/ 36057 h 36056"/>
                <a:gd name="connsiteX4" fmla="*/ 75719 w 75719"/>
                <a:gd name="connsiteY4" fmla="*/ 0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19" h="36056">
                  <a:moveTo>
                    <a:pt x="75719" y="0"/>
                  </a:moveTo>
                  <a:lnTo>
                    <a:pt x="0" y="0"/>
                  </a:lnTo>
                  <a:lnTo>
                    <a:pt x="0" y="36057"/>
                  </a:lnTo>
                  <a:lnTo>
                    <a:pt x="75719" y="36057"/>
                  </a:lnTo>
                  <a:lnTo>
                    <a:pt x="75719" y="0"/>
                  </a:lnTo>
                  <a:close/>
                </a:path>
              </a:pathLst>
            </a:custGeom>
            <a:solidFill>
              <a:srgbClr val="000000"/>
            </a:solidFill>
            <a:ln w="0" cap="flat">
              <a:noFill/>
              <a:prstDash val="solid"/>
              <a:miter/>
            </a:ln>
          </p:spPr>
          <p:txBody>
            <a:bodyPr rtlCol="0" anchor="ctr"/>
            <a:lstStyle/>
            <a:p>
              <a:endParaRPr lang="it-IT"/>
            </a:p>
          </p:txBody>
        </p:sp>
        <p:sp>
          <p:nvSpPr>
            <p:cNvPr id="199" name="Figura a mano libera: forma 198">
              <a:extLst>
                <a:ext uri="{FF2B5EF4-FFF2-40B4-BE49-F238E27FC236}">
                  <a16:creationId xmlns:a16="http://schemas.microsoft.com/office/drawing/2014/main" id="{5DD47191-5B98-F7F8-10E3-D4AC953FA796}"/>
                </a:ext>
              </a:extLst>
            </p:cNvPr>
            <p:cNvSpPr/>
            <p:nvPr/>
          </p:nvSpPr>
          <p:spPr>
            <a:xfrm>
              <a:off x="3124920" y="1650679"/>
              <a:ext cx="40383" cy="20191"/>
            </a:xfrm>
            <a:custGeom>
              <a:avLst/>
              <a:gdLst>
                <a:gd name="connsiteX0" fmla="*/ 40384 w 40383"/>
                <a:gd name="connsiteY0" fmla="*/ 0 h 20191"/>
                <a:gd name="connsiteX1" fmla="*/ 0 w 40383"/>
                <a:gd name="connsiteY1" fmla="*/ 0 h 20191"/>
                <a:gd name="connsiteX2" fmla="*/ 0 w 40383"/>
                <a:gd name="connsiteY2" fmla="*/ 20192 h 20191"/>
                <a:gd name="connsiteX3" fmla="*/ 40384 w 40383"/>
                <a:gd name="connsiteY3" fmla="*/ 20192 h 20191"/>
                <a:gd name="connsiteX4" fmla="*/ 40384 w 40383"/>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83" h="20191">
                  <a:moveTo>
                    <a:pt x="40384" y="0"/>
                  </a:moveTo>
                  <a:lnTo>
                    <a:pt x="0" y="0"/>
                  </a:lnTo>
                  <a:lnTo>
                    <a:pt x="0" y="20192"/>
                  </a:lnTo>
                  <a:lnTo>
                    <a:pt x="40384" y="20192"/>
                  </a:lnTo>
                  <a:lnTo>
                    <a:pt x="40384" y="0"/>
                  </a:lnTo>
                  <a:close/>
                </a:path>
              </a:pathLst>
            </a:custGeom>
            <a:solidFill>
              <a:srgbClr val="000000"/>
            </a:solidFill>
            <a:ln w="0" cap="flat">
              <a:noFill/>
              <a:prstDash val="solid"/>
              <a:miter/>
            </a:ln>
          </p:spPr>
          <p:txBody>
            <a:bodyPr rtlCol="0" anchor="ctr"/>
            <a:lstStyle/>
            <a:p>
              <a:endParaRPr lang="it-IT"/>
            </a:p>
          </p:txBody>
        </p:sp>
        <p:sp>
          <p:nvSpPr>
            <p:cNvPr id="200" name="Figura a mano libera: forma 199">
              <a:extLst>
                <a:ext uri="{FF2B5EF4-FFF2-40B4-BE49-F238E27FC236}">
                  <a16:creationId xmlns:a16="http://schemas.microsoft.com/office/drawing/2014/main" id="{DD862D9D-5A99-B8C1-1666-C9D19FA3F6E0}"/>
                </a:ext>
              </a:extLst>
            </p:cNvPr>
            <p:cNvSpPr/>
            <p:nvPr/>
          </p:nvSpPr>
          <p:spPr>
            <a:xfrm>
              <a:off x="3124920" y="1630487"/>
              <a:ext cx="30287" cy="20191"/>
            </a:xfrm>
            <a:custGeom>
              <a:avLst/>
              <a:gdLst>
                <a:gd name="connsiteX0" fmla="*/ 30288 w 30287"/>
                <a:gd name="connsiteY0" fmla="*/ 0 h 20191"/>
                <a:gd name="connsiteX1" fmla="*/ 0 w 30287"/>
                <a:gd name="connsiteY1" fmla="*/ 0 h 20191"/>
                <a:gd name="connsiteX2" fmla="*/ 0 w 30287"/>
                <a:gd name="connsiteY2" fmla="*/ 20192 h 20191"/>
                <a:gd name="connsiteX3" fmla="*/ 30288 w 30287"/>
                <a:gd name="connsiteY3" fmla="*/ 20192 h 20191"/>
                <a:gd name="connsiteX4" fmla="*/ 30288 w 30287"/>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20191">
                  <a:moveTo>
                    <a:pt x="30288" y="0"/>
                  </a:moveTo>
                  <a:lnTo>
                    <a:pt x="0" y="0"/>
                  </a:lnTo>
                  <a:lnTo>
                    <a:pt x="0" y="20192"/>
                  </a:lnTo>
                  <a:lnTo>
                    <a:pt x="30288" y="20192"/>
                  </a:lnTo>
                  <a:lnTo>
                    <a:pt x="30288" y="0"/>
                  </a:lnTo>
                  <a:close/>
                </a:path>
              </a:pathLst>
            </a:custGeom>
            <a:solidFill>
              <a:srgbClr val="000000"/>
            </a:solidFill>
            <a:ln w="0" cap="flat">
              <a:noFill/>
              <a:prstDash val="solid"/>
              <a:miter/>
            </a:ln>
          </p:spPr>
          <p:txBody>
            <a:bodyPr rtlCol="0" anchor="ctr"/>
            <a:lstStyle/>
            <a:p>
              <a:endParaRPr lang="it-IT"/>
            </a:p>
          </p:txBody>
        </p:sp>
      </p:grpSp>
      <p:grpSp>
        <p:nvGrpSpPr>
          <p:cNvPr id="201" name="Elemento grafico 13">
            <a:extLst>
              <a:ext uri="{FF2B5EF4-FFF2-40B4-BE49-F238E27FC236}">
                <a16:creationId xmlns:a16="http://schemas.microsoft.com/office/drawing/2014/main" id="{BC31531E-E15E-F053-457E-390D42277AAF}"/>
              </a:ext>
            </a:extLst>
          </p:cNvPr>
          <p:cNvGrpSpPr/>
          <p:nvPr/>
        </p:nvGrpSpPr>
        <p:grpSpPr>
          <a:xfrm>
            <a:off x="3337813" y="1507894"/>
            <a:ext cx="173072" cy="173072"/>
            <a:chOff x="3338376" y="1507894"/>
            <a:chExt cx="173072" cy="173072"/>
          </a:xfrm>
          <a:solidFill>
            <a:srgbClr val="000000"/>
          </a:solidFill>
        </p:grpSpPr>
        <p:sp>
          <p:nvSpPr>
            <p:cNvPr id="202" name="Figura a mano libera: forma 201">
              <a:extLst>
                <a:ext uri="{FF2B5EF4-FFF2-40B4-BE49-F238E27FC236}">
                  <a16:creationId xmlns:a16="http://schemas.microsoft.com/office/drawing/2014/main" id="{A6C358E4-15F9-5709-A275-70B6035B5471}"/>
                </a:ext>
              </a:extLst>
            </p:cNvPr>
            <p:cNvSpPr/>
            <p:nvPr/>
          </p:nvSpPr>
          <p:spPr>
            <a:xfrm>
              <a:off x="3389577" y="1589382"/>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03" name="Figura a mano libera: forma 202">
              <a:extLst>
                <a:ext uri="{FF2B5EF4-FFF2-40B4-BE49-F238E27FC236}">
                  <a16:creationId xmlns:a16="http://schemas.microsoft.com/office/drawing/2014/main" id="{C1A857BF-DE5F-092E-BC8F-950451935409}"/>
                </a:ext>
              </a:extLst>
            </p:cNvPr>
            <p:cNvSpPr/>
            <p:nvPr/>
          </p:nvSpPr>
          <p:spPr>
            <a:xfrm>
              <a:off x="3379481" y="1599478"/>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04" name="Figura a mano libera: forma 203">
              <a:extLst>
                <a:ext uri="{FF2B5EF4-FFF2-40B4-BE49-F238E27FC236}">
                  <a16:creationId xmlns:a16="http://schemas.microsoft.com/office/drawing/2014/main" id="{5F565805-E212-9D6A-8F04-57FFA22A5753}"/>
                </a:ext>
              </a:extLst>
            </p:cNvPr>
            <p:cNvSpPr/>
            <p:nvPr/>
          </p:nvSpPr>
          <p:spPr>
            <a:xfrm>
              <a:off x="3369385" y="1609574"/>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05" name="Figura a mano libera: forma 204">
              <a:extLst>
                <a:ext uri="{FF2B5EF4-FFF2-40B4-BE49-F238E27FC236}">
                  <a16:creationId xmlns:a16="http://schemas.microsoft.com/office/drawing/2014/main" id="{E8ADFCEE-7AB8-B4C9-B178-67149B22A5DC}"/>
                </a:ext>
              </a:extLst>
            </p:cNvPr>
            <p:cNvSpPr/>
            <p:nvPr/>
          </p:nvSpPr>
          <p:spPr>
            <a:xfrm>
              <a:off x="3379481" y="1619670"/>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06" name="Figura a mano libera: forma 205">
              <a:extLst>
                <a:ext uri="{FF2B5EF4-FFF2-40B4-BE49-F238E27FC236}">
                  <a16:creationId xmlns:a16="http://schemas.microsoft.com/office/drawing/2014/main" id="{5AC1AAB8-15E2-414D-C772-2C32CB1C1C49}"/>
                </a:ext>
              </a:extLst>
            </p:cNvPr>
            <p:cNvSpPr/>
            <p:nvPr/>
          </p:nvSpPr>
          <p:spPr>
            <a:xfrm>
              <a:off x="3338376" y="1507894"/>
              <a:ext cx="173072" cy="162976"/>
            </a:xfrm>
            <a:custGeom>
              <a:avLst/>
              <a:gdLst>
                <a:gd name="connsiteX0" fmla="*/ 162977 w 173072"/>
                <a:gd name="connsiteY0" fmla="*/ 10096 h 162976"/>
                <a:gd name="connsiteX1" fmla="*/ 162977 w 173072"/>
                <a:gd name="connsiteY1" fmla="*/ 0 h 162976"/>
                <a:gd name="connsiteX2" fmla="*/ 10096 w 173072"/>
                <a:gd name="connsiteY2" fmla="*/ 0 h 162976"/>
                <a:gd name="connsiteX3" fmla="*/ 10096 w 173072"/>
                <a:gd name="connsiteY3" fmla="*/ 10096 h 162976"/>
                <a:gd name="connsiteX4" fmla="*/ 0 w 173072"/>
                <a:gd name="connsiteY4" fmla="*/ 10096 h 162976"/>
                <a:gd name="connsiteX5" fmla="*/ 0 w 173072"/>
                <a:gd name="connsiteY5" fmla="*/ 162977 h 162976"/>
                <a:gd name="connsiteX6" fmla="*/ 10096 w 173072"/>
                <a:gd name="connsiteY6" fmla="*/ 162977 h 162976"/>
                <a:gd name="connsiteX7" fmla="*/ 10096 w 173072"/>
                <a:gd name="connsiteY7" fmla="*/ 51201 h 162976"/>
                <a:gd name="connsiteX8" fmla="*/ 162977 w 173072"/>
                <a:gd name="connsiteY8" fmla="*/ 51201 h 162976"/>
                <a:gd name="connsiteX9" fmla="*/ 162977 w 173072"/>
                <a:gd name="connsiteY9" fmla="*/ 162977 h 162976"/>
                <a:gd name="connsiteX10" fmla="*/ 173073 w 173072"/>
                <a:gd name="connsiteY10" fmla="*/ 162977 h 162976"/>
                <a:gd name="connsiteX11" fmla="*/ 173073 w 173072"/>
                <a:gd name="connsiteY11" fmla="*/ 10096 h 162976"/>
                <a:gd name="connsiteX12" fmla="*/ 162977 w 173072"/>
                <a:gd name="connsiteY12" fmla="*/ 10096 h 162976"/>
                <a:gd name="connsiteX13" fmla="*/ 31009 w 173072"/>
                <a:gd name="connsiteY13" fmla="*/ 30288 h 162976"/>
                <a:gd name="connsiteX14" fmla="*/ 20913 w 173072"/>
                <a:gd name="connsiteY14" fmla="*/ 30288 h 162976"/>
                <a:gd name="connsiteX15" fmla="*/ 20913 w 173072"/>
                <a:gd name="connsiteY15" fmla="*/ 20192 h 162976"/>
                <a:gd name="connsiteX16" fmla="*/ 31009 w 173072"/>
                <a:gd name="connsiteY16" fmla="*/ 20192 h 162976"/>
                <a:gd name="connsiteX17" fmla="*/ 31009 w 173072"/>
                <a:gd name="connsiteY17" fmla="*/ 30288 h 162976"/>
                <a:gd name="connsiteX18" fmla="*/ 51201 w 173072"/>
                <a:gd name="connsiteY18" fmla="*/ 30288 h 162976"/>
                <a:gd name="connsiteX19" fmla="*/ 41105 w 173072"/>
                <a:gd name="connsiteY19" fmla="*/ 30288 h 162976"/>
                <a:gd name="connsiteX20" fmla="*/ 41105 w 173072"/>
                <a:gd name="connsiteY20" fmla="*/ 20192 h 162976"/>
                <a:gd name="connsiteX21" fmla="*/ 51201 w 173072"/>
                <a:gd name="connsiteY21" fmla="*/ 20192 h 162976"/>
                <a:gd name="connsiteX22" fmla="*/ 51201 w 173072"/>
                <a:gd name="connsiteY22" fmla="*/ 30288 h 162976"/>
                <a:gd name="connsiteX23" fmla="*/ 71392 w 173072"/>
                <a:gd name="connsiteY23" fmla="*/ 30288 h 162976"/>
                <a:gd name="connsiteX24" fmla="*/ 61297 w 173072"/>
                <a:gd name="connsiteY24" fmla="*/ 30288 h 162976"/>
                <a:gd name="connsiteX25" fmla="*/ 61297 w 173072"/>
                <a:gd name="connsiteY25" fmla="*/ 20192 h 162976"/>
                <a:gd name="connsiteX26" fmla="*/ 71392 w 173072"/>
                <a:gd name="connsiteY26" fmla="*/ 20192 h 162976"/>
                <a:gd name="connsiteX27" fmla="*/ 71392 w 173072"/>
                <a:gd name="connsiteY27" fmla="*/ 30288 h 162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3072" h="162976">
                  <a:moveTo>
                    <a:pt x="162977" y="10096"/>
                  </a:moveTo>
                  <a:lnTo>
                    <a:pt x="162977" y="0"/>
                  </a:lnTo>
                  <a:lnTo>
                    <a:pt x="10096" y="0"/>
                  </a:lnTo>
                  <a:lnTo>
                    <a:pt x="10096" y="10096"/>
                  </a:lnTo>
                  <a:lnTo>
                    <a:pt x="0" y="10096"/>
                  </a:lnTo>
                  <a:lnTo>
                    <a:pt x="0" y="162977"/>
                  </a:lnTo>
                  <a:lnTo>
                    <a:pt x="10096" y="162977"/>
                  </a:lnTo>
                  <a:lnTo>
                    <a:pt x="10096" y="51201"/>
                  </a:lnTo>
                  <a:lnTo>
                    <a:pt x="162977" y="51201"/>
                  </a:lnTo>
                  <a:lnTo>
                    <a:pt x="162977" y="162977"/>
                  </a:lnTo>
                  <a:lnTo>
                    <a:pt x="173073" y="162977"/>
                  </a:lnTo>
                  <a:lnTo>
                    <a:pt x="173073" y="10096"/>
                  </a:lnTo>
                  <a:lnTo>
                    <a:pt x="162977" y="10096"/>
                  </a:lnTo>
                  <a:close/>
                  <a:moveTo>
                    <a:pt x="31009" y="30288"/>
                  </a:moveTo>
                  <a:lnTo>
                    <a:pt x="20913" y="30288"/>
                  </a:lnTo>
                  <a:lnTo>
                    <a:pt x="20913" y="20192"/>
                  </a:lnTo>
                  <a:lnTo>
                    <a:pt x="31009" y="20192"/>
                  </a:lnTo>
                  <a:lnTo>
                    <a:pt x="31009" y="30288"/>
                  </a:lnTo>
                  <a:close/>
                  <a:moveTo>
                    <a:pt x="51201" y="30288"/>
                  </a:moveTo>
                  <a:lnTo>
                    <a:pt x="41105" y="30288"/>
                  </a:lnTo>
                  <a:lnTo>
                    <a:pt x="41105" y="20192"/>
                  </a:lnTo>
                  <a:lnTo>
                    <a:pt x="51201" y="20192"/>
                  </a:lnTo>
                  <a:lnTo>
                    <a:pt x="51201" y="30288"/>
                  </a:lnTo>
                  <a:close/>
                  <a:moveTo>
                    <a:pt x="71392" y="30288"/>
                  </a:moveTo>
                  <a:lnTo>
                    <a:pt x="61297" y="30288"/>
                  </a:lnTo>
                  <a:lnTo>
                    <a:pt x="61297" y="20192"/>
                  </a:lnTo>
                  <a:lnTo>
                    <a:pt x="71392" y="20192"/>
                  </a:lnTo>
                  <a:lnTo>
                    <a:pt x="71392" y="30288"/>
                  </a:lnTo>
                  <a:close/>
                </a:path>
              </a:pathLst>
            </a:custGeom>
            <a:solidFill>
              <a:srgbClr val="000000"/>
            </a:solidFill>
            <a:ln w="0" cap="flat">
              <a:noFill/>
              <a:prstDash val="solid"/>
              <a:miter/>
            </a:ln>
          </p:spPr>
          <p:txBody>
            <a:bodyPr rtlCol="0" anchor="ctr"/>
            <a:lstStyle/>
            <a:p>
              <a:endParaRPr lang="it-IT"/>
            </a:p>
          </p:txBody>
        </p:sp>
        <p:sp>
          <p:nvSpPr>
            <p:cNvPr id="207" name="Figura a mano libera: forma 206">
              <a:extLst>
                <a:ext uri="{FF2B5EF4-FFF2-40B4-BE49-F238E27FC236}">
                  <a16:creationId xmlns:a16="http://schemas.microsoft.com/office/drawing/2014/main" id="{11F0F6FF-6704-8149-C475-47E557A1420A}"/>
                </a:ext>
              </a:extLst>
            </p:cNvPr>
            <p:cNvSpPr/>
            <p:nvPr/>
          </p:nvSpPr>
          <p:spPr>
            <a:xfrm>
              <a:off x="3349193" y="1670871"/>
              <a:ext cx="152880" cy="10095"/>
            </a:xfrm>
            <a:custGeom>
              <a:avLst/>
              <a:gdLst>
                <a:gd name="connsiteX0" fmla="*/ 0 w 152880"/>
                <a:gd name="connsiteY0" fmla="*/ 0 h 10095"/>
                <a:gd name="connsiteX1" fmla="*/ 152881 w 152880"/>
                <a:gd name="connsiteY1" fmla="*/ 0 h 10095"/>
                <a:gd name="connsiteX2" fmla="*/ 152881 w 152880"/>
                <a:gd name="connsiteY2" fmla="*/ 10096 h 10095"/>
                <a:gd name="connsiteX3" fmla="*/ 0 w 152880"/>
                <a:gd name="connsiteY3" fmla="*/ 10096 h 10095"/>
                <a:gd name="connsiteX4" fmla="*/ 0 w 152880"/>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80" h="10095">
                  <a:moveTo>
                    <a:pt x="0" y="0"/>
                  </a:moveTo>
                  <a:lnTo>
                    <a:pt x="152881" y="0"/>
                  </a:lnTo>
                  <a:lnTo>
                    <a:pt x="152881"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08" name="Figura a mano libera: forma 207">
              <a:extLst>
                <a:ext uri="{FF2B5EF4-FFF2-40B4-BE49-F238E27FC236}">
                  <a16:creationId xmlns:a16="http://schemas.microsoft.com/office/drawing/2014/main" id="{F3FCD32D-C3D8-331B-3933-B9FC3AE4BE02}"/>
                </a:ext>
              </a:extLst>
            </p:cNvPr>
            <p:cNvSpPr/>
            <p:nvPr/>
          </p:nvSpPr>
          <p:spPr>
            <a:xfrm>
              <a:off x="3471065" y="1609574"/>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09" name="Figura a mano libera: forma 208">
              <a:extLst>
                <a:ext uri="{FF2B5EF4-FFF2-40B4-BE49-F238E27FC236}">
                  <a16:creationId xmlns:a16="http://schemas.microsoft.com/office/drawing/2014/main" id="{19C8B96B-BCA5-712C-E467-5E31351E5F97}"/>
                </a:ext>
              </a:extLst>
            </p:cNvPr>
            <p:cNvSpPr/>
            <p:nvPr/>
          </p:nvSpPr>
          <p:spPr>
            <a:xfrm>
              <a:off x="3460969" y="1619670"/>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10" name="Figura a mano libera: forma 209">
              <a:extLst>
                <a:ext uri="{FF2B5EF4-FFF2-40B4-BE49-F238E27FC236}">
                  <a16:creationId xmlns:a16="http://schemas.microsoft.com/office/drawing/2014/main" id="{7438F390-895A-5394-310A-CC7CC9813A73}"/>
                </a:ext>
              </a:extLst>
            </p:cNvPr>
            <p:cNvSpPr/>
            <p:nvPr/>
          </p:nvSpPr>
          <p:spPr>
            <a:xfrm>
              <a:off x="3460969" y="1599478"/>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11" name="Figura a mano libera: forma 210">
              <a:extLst>
                <a:ext uri="{FF2B5EF4-FFF2-40B4-BE49-F238E27FC236}">
                  <a16:creationId xmlns:a16="http://schemas.microsoft.com/office/drawing/2014/main" id="{715EC6F3-F15C-A32B-B856-59C5B838C78D}"/>
                </a:ext>
              </a:extLst>
            </p:cNvPr>
            <p:cNvSpPr/>
            <p:nvPr/>
          </p:nvSpPr>
          <p:spPr>
            <a:xfrm>
              <a:off x="3450873" y="1629766"/>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12" name="Figura a mano libera: forma 211">
              <a:extLst>
                <a:ext uri="{FF2B5EF4-FFF2-40B4-BE49-F238E27FC236}">
                  <a16:creationId xmlns:a16="http://schemas.microsoft.com/office/drawing/2014/main" id="{344CED46-DE76-A3A2-459A-CD9C2861C66D}"/>
                </a:ext>
              </a:extLst>
            </p:cNvPr>
            <p:cNvSpPr/>
            <p:nvPr/>
          </p:nvSpPr>
          <p:spPr>
            <a:xfrm>
              <a:off x="3450873" y="1589382"/>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13" name="Figura a mano libera: forma 212">
              <a:extLst>
                <a:ext uri="{FF2B5EF4-FFF2-40B4-BE49-F238E27FC236}">
                  <a16:creationId xmlns:a16="http://schemas.microsoft.com/office/drawing/2014/main" id="{109B187B-8B72-AC31-143A-A1E60D73AB41}"/>
                </a:ext>
              </a:extLst>
            </p:cNvPr>
            <p:cNvSpPr/>
            <p:nvPr/>
          </p:nvSpPr>
          <p:spPr>
            <a:xfrm>
              <a:off x="3430682" y="1579287"/>
              <a:ext cx="10095" cy="20191"/>
            </a:xfrm>
            <a:custGeom>
              <a:avLst/>
              <a:gdLst>
                <a:gd name="connsiteX0" fmla="*/ 0 w 10095"/>
                <a:gd name="connsiteY0" fmla="*/ 0 h 20191"/>
                <a:gd name="connsiteX1" fmla="*/ 10096 w 10095"/>
                <a:gd name="connsiteY1" fmla="*/ 0 h 20191"/>
                <a:gd name="connsiteX2" fmla="*/ 10096 w 10095"/>
                <a:gd name="connsiteY2" fmla="*/ 20192 h 20191"/>
                <a:gd name="connsiteX3" fmla="*/ 0 w 10095"/>
                <a:gd name="connsiteY3" fmla="*/ 20192 h 20191"/>
                <a:gd name="connsiteX4" fmla="*/ 0 w 10095"/>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20191">
                  <a:moveTo>
                    <a:pt x="0" y="0"/>
                  </a:moveTo>
                  <a:lnTo>
                    <a:pt x="10096" y="0"/>
                  </a:lnTo>
                  <a:lnTo>
                    <a:pt x="10096" y="20192"/>
                  </a:lnTo>
                  <a:lnTo>
                    <a:pt x="0" y="20192"/>
                  </a:lnTo>
                  <a:lnTo>
                    <a:pt x="0" y="0"/>
                  </a:lnTo>
                  <a:close/>
                </a:path>
              </a:pathLst>
            </a:custGeom>
            <a:solidFill>
              <a:srgbClr val="000000"/>
            </a:solidFill>
            <a:ln w="0" cap="flat">
              <a:noFill/>
              <a:prstDash val="solid"/>
              <a:miter/>
            </a:ln>
          </p:spPr>
          <p:txBody>
            <a:bodyPr rtlCol="0" anchor="ctr"/>
            <a:lstStyle/>
            <a:p>
              <a:endParaRPr lang="it-IT"/>
            </a:p>
          </p:txBody>
        </p:sp>
        <p:sp>
          <p:nvSpPr>
            <p:cNvPr id="214" name="Figura a mano libera: forma 213">
              <a:extLst>
                <a:ext uri="{FF2B5EF4-FFF2-40B4-BE49-F238E27FC236}">
                  <a16:creationId xmlns:a16="http://schemas.microsoft.com/office/drawing/2014/main" id="{C90391AD-8861-644C-13B9-800544E46C13}"/>
                </a:ext>
              </a:extLst>
            </p:cNvPr>
            <p:cNvSpPr/>
            <p:nvPr/>
          </p:nvSpPr>
          <p:spPr>
            <a:xfrm>
              <a:off x="3419865" y="1599478"/>
              <a:ext cx="10095" cy="20191"/>
            </a:xfrm>
            <a:custGeom>
              <a:avLst/>
              <a:gdLst>
                <a:gd name="connsiteX0" fmla="*/ 0 w 10095"/>
                <a:gd name="connsiteY0" fmla="*/ 0 h 20191"/>
                <a:gd name="connsiteX1" fmla="*/ 10096 w 10095"/>
                <a:gd name="connsiteY1" fmla="*/ 0 h 20191"/>
                <a:gd name="connsiteX2" fmla="*/ 10096 w 10095"/>
                <a:gd name="connsiteY2" fmla="*/ 20192 h 20191"/>
                <a:gd name="connsiteX3" fmla="*/ 0 w 10095"/>
                <a:gd name="connsiteY3" fmla="*/ 20192 h 20191"/>
                <a:gd name="connsiteX4" fmla="*/ 0 w 10095"/>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20191">
                  <a:moveTo>
                    <a:pt x="0" y="0"/>
                  </a:moveTo>
                  <a:lnTo>
                    <a:pt x="10096" y="0"/>
                  </a:lnTo>
                  <a:lnTo>
                    <a:pt x="10096" y="20192"/>
                  </a:lnTo>
                  <a:lnTo>
                    <a:pt x="0" y="20192"/>
                  </a:lnTo>
                  <a:lnTo>
                    <a:pt x="0" y="0"/>
                  </a:lnTo>
                  <a:close/>
                </a:path>
              </a:pathLst>
            </a:custGeom>
            <a:solidFill>
              <a:srgbClr val="000000"/>
            </a:solidFill>
            <a:ln w="0" cap="flat">
              <a:noFill/>
              <a:prstDash val="solid"/>
              <a:miter/>
            </a:ln>
          </p:spPr>
          <p:txBody>
            <a:bodyPr rtlCol="0" anchor="ctr"/>
            <a:lstStyle/>
            <a:p>
              <a:endParaRPr lang="it-IT"/>
            </a:p>
          </p:txBody>
        </p:sp>
        <p:sp>
          <p:nvSpPr>
            <p:cNvPr id="215" name="Figura a mano libera: forma 214">
              <a:extLst>
                <a:ext uri="{FF2B5EF4-FFF2-40B4-BE49-F238E27FC236}">
                  <a16:creationId xmlns:a16="http://schemas.microsoft.com/office/drawing/2014/main" id="{40FE17B4-6F9B-DB72-3844-58B719D8ECCB}"/>
                </a:ext>
              </a:extLst>
            </p:cNvPr>
            <p:cNvSpPr/>
            <p:nvPr/>
          </p:nvSpPr>
          <p:spPr>
            <a:xfrm>
              <a:off x="3409769" y="1619670"/>
              <a:ext cx="10095" cy="20191"/>
            </a:xfrm>
            <a:custGeom>
              <a:avLst/>
              <a:gdLst>
                <a:gd name="connsiteX0" fmla="*/ 0 w 10095"/>
                <a:gd name="connsiteY0" fmla="*/ 0 h 20191"/>
                <a:gd name="connsiteX1" fmla="*/ 10096 w 10095"/>
                <a:gd name="connsiteY1" fmla="*/ 0 h 20191"/>
                <a:gd name="connsiteX2" fmla="*/ 10096 w 10095"/>
                <a:gd name="connsiteY2" fmla="*/ 20192 h 20191"/>
                <a:gd name="connsiteX3" fmla="*/ 0 w 10095"/>
                <a:gd name="connsiteY3" fmla="*/ 20192 h 20191"/>
                <a:gd name="connsiteX4" fmla="*/ 0 w 10095"/>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20191">
                  <a:moveTo>
                    <a:pt x="0" y="0"/>
                  </a:moveTo>
                  <a:lnTo>
                    <a:pt x="10096" y="0"/>
                  </a:lnTo>
                  <a:lnTo>
                    <a:pt x="10096" y="20192"/>
                  </a:lnTo>
                  <a:lnTo>
                    <a:pt x="0" y="20192"/>
                  </a:lnTo>
                  <a:lnTo>
                    <a:pt x="0" y="0"/>
                  </a:lnTo>
                  <a:close/>
                </a:path>
              </a:pathLst>
            </a:custGeom>
            <a:solidFill>
              <a:srgbClr val="000000"/>
            </a:solidFill>
            <a:ln w="0" cap="flat">
              <a:noFill/>
              <a:prstDash val="solid"/>
              <a:miter/>
            </a:ln>
          </p:spPr>
          <p:txBody>
            <a:bodyPr rtlCol="0" anchor="ctr"/>
            <a:lstStyle/>
            <a:p>
              <a:endParaRPr lang="it-IT"/>
            </a:p>
          </p:txBody>
        </p:sp>
        <p:sp>
          <p:nvSpPr>
            <p:cNvPr id="216" name="Figura a mano libera: forma 215">
              <a:extLst>
                <a:ext uri="{FF2B5EF4-FFF2-40B4-BE49-F238E27FC236}">
                  <a16:creationId xmlns:a16="http://schemas.microsoft.com/office/drawing/2014/main" id="{4696177C-3FDA-B9A3-ECCE-2AA562E0FE74}"/>
                </a:ext>
              </a:extLst>
            </p:cNvPr>
            <p:cNvSpPr/>
            <p:nvPr/>
          </p:nvSpPr>
          <p:spPr>
            <a:xfrm>
              <a:off x="3389577" y="1629766"/>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grpSp>
      <p:grpSp>
        <p:nvGrpSpPr>
          <p:cNvPr id="217" name="Elemento grafico 13">
            <a:extLst>
              <a:ext uri="{FF2B5EF4-FFF2-40B4-BE49-F238E27FC236}">
                <a16:creationId xmlns:a16="http://schemas.microsoft.com/office/drawing/2014/main" id="{339E9265-9458-A764-BBF8-68B52A8B5065}"/>
              </a:ext>
            </a:extLst>
          </p:cNvPr>
          <p:cNvGrpSpPr/>
          <p:nvPr/>
        </p:nvGrpSpPr>
        <p:grpSpPr>
          <a:xfrm>
            <a:off x="3683744" y="1507894"/>
            <a:ext cx="172351" cy="173072"/>
            <a:chOff x="3685243" y="1507894"/>
            <a:chExt cx="172351" cy="173072"/>
          </a:xfrm>
          <a:solidFill>
            <a:srgbClr val="000000"/>
          </a:solidFill>
        </p:grpSpPr>
        <p:sp>
          <p:nvSpPr>
            <p:cNvPr id="218" name="Figura a mano libera: forma 217">
              <a:extLst>
                <a:ext uri="{FF2B5EF4-FFF2-40B4-BE49-F238E27FC236}">
                  <a16:creationId xmlns:a16="http://schemas.microsoft.com/office/drawing/2014/main" id="{08608093-513C-F1D6-7757-F5DCD6B455B4}"/>
                </a:ext>
              </a:extLst>
            </p:cNvPr>
            <p:cNvSpPr/>
            <p:nvPr/>
          </p:nvSpPr>
          <p:spPr>
            <a:xfrm>
              <a:off x="3849661" y="1606690"/>
              <a:ext cx="7932" cy="57690"/>
            </a:xfrm>
            <a:custGeom>
              <a:avLst/>
              <a:gdLst>
                <a:gd name="connsiteX0" fmla="*/ 7933 w 7932"/>
                <a:gd name="connsiteY0" fmla="*/ 0 h 57690"/>
                <a:gd name="connsiteX1" fmla="*/ 0 w 7932"/>
                <a:gd name="connsiteY1" fmla="*/ 0 h 57690"/>
                <a:gd name="connsiteX2" fmla="*/ 0 w 7932"/>
                <a:gd name="connsiteY2" fmla="*/ 57691 h 57690"/>
                <a:gd name="connsiteX3" fmla="*/ 7933 w 7932"/>
                <a:gd name="connsiteY3" fmla="*/ 57691 h 57690"/>
                <a:gd name="connsiteX4" fmla="*/ 7933 w 7932"/>
                <a:gd name="connsiteY4" fmla="*/ 0 h 57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57690">
                  <a:moveTo>
                    <a:pt x="7933" y="0"/>
                  </a:moveTo>
                  <a:lnTo>
                    <a:pt x="0" y="0"/>
                  </a:lnTo>
                  <a:lnTo>
                    <a:pt x="0" y="57691"/>
                  </a:lnTo>
                  <a:lnTo>
                    <a:pt x="7933" y="57691"/>
                  </a:lnTo>
                  <a:lnTo>
                    <a:pt x="7933" y="0"/>
                  </a:lnTo>
                  <a:close/>
                </a:path>
              </a:pathLst>
            </a:custGeom>
            <a:solidFill>
              <a:srgbClr val="000000"/>
            </a:solidFill>
            <a:ln w="0" cap="flat">
              <a:noFill/>
              <a:prstDash val="solid"/>
              <a:miter/>
            </a:ln>
          </p:spPr>
          <p:txBody>
            <a:bodyPr rtlCol="0" anchor="ctr"/>
            <a:lstStyle/>
            <a:p>
              <a:endParaRPr lang="it-IT"/>
            </a:p>
          </p:txBody>
        </p:sp>
        <p:sp>
          <p:nvSpPr>
            <p:cNvPr id="219" name="Figura a mano libera: forma 218">
              <a:extLst>
                <a:ext uri="{FF2B5EF4-FFF2-40B4-BE49-F238E27FC236}">
                  <a16:creationId xmlns:a16="http://schemas.microsoft.com/office/drawing/2014/main" id="{86A5D5EB-5B31-2786-B601-60103E884AE8}"/>
                </a:ext>
              </a:extLst>
            </p:cNvPr>
            <p:cNvSpPr/>
            <p:nvPr/>
          </p:nvSpPr>
          <p:spPr>
            <a:xfrm>
              <a:off x="3841729" y="1664381"/>
              <a:ext cx="7932" cy="8653"/>
            </a:xfrm>
            <a:custGeom>
              <a:avLst/>
              <a:gdLst>
                <a:gd name="connsiteX0" fmla="*/ 7933 w 7932"/>
                <a:gd name="connsiteY0" fmla="*/ 0 h 8653"/>
                <a:gd name="connsiteX1" fmla="*/ 0 w 7932"/>
                <a:gd name="connsiteY1" fmla="*/ 0 h 8653"/>
                <a:gd name="connsiteX2" fmla="*/ 0 w 7932"/>
                <a:gd name="connsiteY2" fmla="*/ 8654 h 8653"/>
                <a:gd name="connsiteX3" fmla="*/ 7933 w 7932"/>
                <a:gd name="connsiteY3" fmla="*/ 8654 h 8653"/>
                <a:gd name="connsiteX4" fmla="*/ 7933 w 7932"/>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8653">
                  <a:moveTo>
                    <a:pt x="7933" y="0"/>
                  </a:moveTo>
                  <a:lnTo>
                    <a:pt x="0" y="0"/>
                  </a:lnTo>
                  <a:lnTo>
                    <a:pt x="0" y="8654"/>
                  </a:lnTo>
                  <a:lnTo>
                    <a:pt x="7933" y="8654"/>
                  </a:lnTo>
                  <a:lnTo>
                    <a:pt x="7933" y="0"/>
                  </a:lnTo>
                  <a:close/>
                </a:path>
              </a:pathLst>
            </a:custGeom>
            <a:solidFill>
              <a:srgbClr val="000000"/>
            </a:solidFill>
            <a:ln w="0" cap="flat">
              <a:noFill/>
              <a:prstDash val="solid"/>
              <a:miter/>
            </a:ln>
          </p:spPr>
          <p:txBody>
            <a:bodyPr rtlCol="0" anchor="ctr"/>
            <a:lstStyle/>
            <a:p>
              <a:endParaRPr lang="it-IT"/>
            </a:p>
          </p:txBody>
        </p:sp>
        <p:sp>
          <p:nvSpPr>
            <p:cNvPr id="220" name="Figura a mano libera: forma 219">
              <a:extLst>
                <a:ext uri="{FF2B5EF4-FFF2-40B4-BE49-F238E27FC236}">
                  <a16:creationId xmlns:a16="http://schemas.microsoft.com/office/drawing/2014/main" id="{62D9C57E-4E10-F4AA-6C4E-3514EFB8951F}"/>
                </a:ext>
              </a:extLst>
            </p:cNvPr>
            <p:cNvSpPr/>
            <p:nvPr/>
          </p:nvSpPr>
          <p:spPr>
            <a:xfrm>
              <a:off x="3841729" y="159875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221" name="Figura a mano libera: forma 220">
              <a:extLst>
                <a:ext uri="{FF2B5EF4-FFF2-40B4-BE49-F238E27FC236}">
                  <a16:creationId xmlns:a16="http://schemas.microsoft.com/office/drawing/2014/main" id="{441F1A36-6663-141D-4D9C-E2BA2AFA9457}"/>
                </a:ext>
              </a:extLst>
            </p:cNvPr>
            <p:cNvSpPr/>
            <p:nvPr/>
          </p:nvSpPr>
          <p:spPr>
            <a:xfrm>
              <a:off x="3841729" y="1548999"/>
              <a:ext cx="7932" cy="24518"/>
            </a:xfrm>
            <a:custGeom>
              <a:avLst/>
              <a:gdLst>
                <a:gd name="connsiteX0" fmla="*/ 7933 w 7932"/>
                <a:gd name="connsiteY0" fmla="*/ 0 h 24518"/>
                <a:gd name="connsiteX1" fmla="*/ 0 w 7932"/>
                <a:gd name="connsiteY1" fmla="*/ 0 h 24518"/>
                <a:gd name="connsiteX2" fmla="*/ 0 w 7932"/>
                <a:gd name="connsiteY2" fmla="*/ 24519 h 24518"/>
                <a:gd name="connsiteX3" fmla="*/ 7933 w 7932"/>
                <a:gd name="connsiteY3" fmla="*/ 24519 h 24518"/>
                <a:gd name="connsiteX4" fmla="*/ 7933 w 7932"/>
                <a:gd name="connsiteY4" fmla="*/ 0 h 24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24518">
                  <a:moveTo>
                    <a:pt x="7933" y="0"/>
                  </a:moveTo>
                  <a:lnTo>
                    <a:pt x="0" y="0"/>
                  </a:lnTo>
                  <a:lnTo>
                    <a:pt x="0" y="24519"/>
                  </a:lnTo>
                  <a:lnTo>
                    <a:pt x="7933" y="24519"/>
                  </a:lnTo>
                  <a:lnTo>
                    <a:pt x="7933" y="0"/>
                  </a:lnTo>
                  <a:close/>
                </a:path>
              </a:pathLst>
            </a:custGeom>
            <a:solidFill>
              <a:srgbClr val="000000"/>
            </a:solidFill>
            <a:ln w="0" cap="flat">
              <a:noFill/>
              <a:prstDash val="solid"/>
              <a:miter/>
            </a:ln>
          </p:spPr>
          <p:txBody>
            <a:bodyPr rtlCol="0" anchor="ctr"/>
            <a:lstStyle/>
            <a:p>
              <a:endParaRPr lang="it-IT"/>
            </a:p>
          </p:txBody>
        </p:sp>
        <p:sp>
          <p:nvSpPr>
            <p:cNvPr id="222" name="Figura a mano libera: forma 221">
              <a:extLst>
                <a:ext uri="{FF2B5EF4-FFF2-40B4-BE49-F238E27FC236}">
                  <a16:creationId xmlns:a16="http://schemas.microsoft.com/office/drawing/2014/main" id="{F955FFAF-A0EA-2FFD-FA0B-9524FEDA79DB}"/>
                </a:ext>
              </a:extLst>
            </p:cNvPr>
            <p:cNvSpPr/>
            <p:nvPr/>
          </p:nvSpPr>
          <p:spPr>
            <a:xfrm>
              <a:off x="3833796" y="1541066"/>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 name="connsiteX5" fmla="*/ 7933 w 7932"/>
                <a:gd name="connsiteY5" fmla="*/ 0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32" h="7932">
                  <a:moveTo>
                    <a:pt x="7933" y="0"/>
                  </a:moveTo>
                  <a:lnTo>
                    <a:pt x="0" y="0"/>
                  </a:lnTo>
                  <a:lnTo>
                    <a:pt x="0" y="7933"/>
                  </a:lnTo>
                  <a:lnTo>
                    <a:pt x="7933" y="7933"/>
                  </a:lnTo>
                  <a:lnTo>
                    <a:pt x="7933" y="0"/>
                  </a:lnTo>
                  <a:lnTo>
                    <a:pt x="7933" y="0"/>
                  </a:lnTo>
                  <a:close/>
                </a:path>
              </a:pathLst>
            </a:custGeom>
            <a:solidFill>
              <a:srgbClr val="000000"/>
            </a:solidFill>
            <a:ln w="0" cap="flat">
              <a:noFill/>
              <a:prstDash val="solid"/>
              <a:miter/>
            </a:ln>
          </p:spPr>
          <p:txBody>
            <a:bodyPr rtlCol="0" anchor="ctr"/>
            <a:lstStyle/>
            <a:p>
              <a:endParaRPr lang="it-IT"/>
            </a:p>
          </p:txBody>
        </p:sp>
        <p:sp>
          <p:nvSpPr>
            <p:cNvPr id="223" name="Figura a mano libera: forma 222">
              <a:extLst>
                <a:ext uri="{FF2B5EF4-FFF2-40B4-BE49-F238E27FC236}">
                  <a16:creationId xmlns:a16="http://schemas.microsoft.com/office/drawing/2014/main" id="{DB11E1B8-29C1-874C-9B7E-48BEDD653400}"/>
                </a:ext>
              </a:extLst>
            </p:cNvPr>
            <p:cNvSpPr/>
            <p:nvPr/>
          </p:nvSpPr>
          <p:spPr>
            <a:xfrm>
              <a:off x="3784038" y="1673034"/>
              <a:ext cx="57690" cy="7932"/>
            </a:xfrm>
            <a:custGeom>
              <a:avLst/>
              <a:gdLst>
                <a:gd name="connsiteX0" fmla="*/ 57691 w 57690"/>
                <a:gd name="connsiteY0" fmla="*/ 0 h 7932"/>
                <a:gd name="connsiteX1" fmla="*/ 0 w 57690"/>
                <a:gd name="connsiteY1" fmla="*/ 0 h 7932"/>
                <a:gd name="connsiteX2" fmla="*/ 0 w 57690"/>
                <a:gd name="connsiteY2" fmla="*/ 7933 h 7932"/>
                <a:gd name="connsiteX3" fmla="*/ 57691 w 57690"/>
                <a:gd name="connsiteY3" fmla="*/ 7933 h 7932"/>
                <a:gd name="connsiteX4" fmla="*/ 57691 w 5769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90" h="7932">
                  <a:moveTo>
                    <a:pt x="57691" y="0"/>
                  </a:moveTo>
                  <a:lnTo>
                    <a:pt x="0" y="0"/>
                  </a:lnTo>
                  <a:lnTo>
                    <a:pt x="0" y="7933"/>
                  </a:lnTo>
                  <a:lnTo>
                    <a:pt x="57691" y="7933"/>
                  </a:lnTo>
                  <a:lnTo>
                    <a:pt x="57691" y="0"/>
                  </a:lnTo>
                  <a:close/>
                </a:path>
              </a:pathLst>
            </a:custGeom>
            <a:solidFill>
              <a:srgbClr val="000000"/>
            </a:solidFill>
            <a:ln w="0" cap="flat">
              <a:noFill/>
              <a:prstDash val="solid"/>
              <a:miter/>
            </a:ln>
          </p:spPr>
          <p:txBody>
            <a:bodyPr rtlCol="0" anchor="ctr"/>
            <a:lstStyle/>
            <a:p>
              <a:endParaRPr lang="it-IT"/>
            </a:p>
          </p:txBody>
        </p:sp>
        <p:sp>
          <p:nvSpPr>
            <p:cNvPr id="224" name="Figura a mano libera: forma 223">
              <a:extLst>
                <a:ext uri="{FF2B5EF4-FFF2-40B4-BE49-F238E27FC236}">
                  <a16:creationId xmlns:a16="http://schemas.microsoft.com/office/drawing/2014/main" id="{5C2E72D5-5C9D-619A-ED5F-5044C3A85C6E}"/>
                </a:ext>
              </a:extLst>
            </p:cNvPr>
            <p:cNvSpPr/>
            <p:nvPr/>
          </p:nvSpPr>
          <p:spPr>
            <a:xfrm>
              <a:off x="3791971" y="1615343"/>
              <a:ext cx="41104" cy="49758"/>
            </a:xfrm>
            <a:custGeom>
              <a:avLst/>
              <a:gdLst>
                <a:gd name="connsiteX0" fmla="*/ 33172 w 41104"/>
                <a:gd name="connsiteY0" fmla="*/ 24519 h 49758"/>
                <a:gd name="connsiteX1" fmla="*/ 8654 w 41104"/>
                <a:gd name="connsiteY1" fmla="*/ 24519 h 49758"/>
                <a:gd name="connsiteX2" fmla="*/ 8654 w 41104"/>
                <a:gd name="connsiteY2" fmla="*/ 0 h 49758"/>
                <a:gd name="connsiteX3" fmla="*/ 0 w 41104"/>
                <a:gd name="connsiteY3" fmla="*/ 0 h 49758"/>
                <a:gd name="connsiteX4" fmla="*/ 0 w 41104"/>
                <a:gd name="connsiteY4" fmla="*/ 49758 h 49758"/>
                <a:gd name="connsiteX5" fmla="*/ 8654 w 41104"/>
                <a:gd name="connsiteY5" fmla="*/ 49758 h 49758"/>
                <a:gd name="connsiteX6" fmla="*/ 8654 w 41104"/>
                <a:gd name="connsiteY6" fmla="*/ 33172 h 49758"/>
                <a:gd name="connsiteX7" fmla="*/ 33172 w 41104"/>
                <a:gd name="connsiteY7" fmla="*/ 33172 h 49758"/>
                <a:gd name="connsiteX8" fmla="*/ 33172 w 41104"/>
                <a:gd name="connsiteY8" fmla="*/ 49758 h 49758"/>
                <a:gd name="connsiteX9" fmla="*/ 41105 w 41104"/>
                <a:gd name="connsiteY9" fmla="*/ 49758 h 49758"/>
                <a:gd name="connsiteX10" fmla="*/ 41105 w 41104"/>
                <a:gd name="connsiteY10" fmla="*/ 0 h 49758"/>
                <a:gd name="connsiteX11" fmla="*/ 33172 w 41104"/>
                <a:gd name="connsiteY11" fmla="*/ 0 h 49758"/>
                <a:gd name="connsiteX12" fmla="*/ 33172 w 41104"/>
                <a:gd name="connsiteY12" fmla="*/ 24519 h 49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4" h="49758">
                  <a:moveTo>
                    <a:pt x="33172" y="24519"/>
                  </a:moveTo>
                  <a:lnTo>
                    <a:pt x="8654" y="24519"/>
                  </a:lnTo>
                  <a:lnTo>
                    <a:pt x="8654" y="0"/>
                  </a:lnTo>
                  <a:lnTo>
                    <a:pt x="0" y="0"/>
                  </a:lnTo>
                  <a:lnTo>
                    <a:pt x="0" y="49758"/>
                  </a:lnTo>
                  <a:lnTo>
                    <a:pt x="8654" y="49758"/>
                  </a:lnTo>
                  <a:lnTo>
                    <a:pt x="8654" y="33172"/>
                  </a:lnTo>
                  <a:lnTo>
                    <a:pt x="33172" y="33172"/>
                  </a:lnTo>
                  <a:lnTo>
                    <a:pt x="33172" y="49758"/>
                  </a:lnTo>
                  <a:lnTo>
                    <a:pt x="41105" y="49758"/>
                  </a:lnTo>
                  <a:lnTo>
                    <a:pt x="41105" y="0"/>
                  </a:lnTo>
                  <a:lnTo>
                    <a:pt x="33172" y="0"/>
                  </a:lnTo>
                  <a:lnTo>
                    <a:pt x="33172" y="24519"/>
                  </a:lnTo>
                  <a:close/>
                </a:path>
              </a:pathLst>
            </a:custGeom>
            <a:solidFill>
              <a:srgbClr val="000000"/>
            </a:solidFill>
            <a:ln w="0" cap="flat">
              <a:noFill/>
              <a:prstDash val="solid"/>
              <a:miter/>
            </a:ln>
          </p:spPr>
          <p:txBody>
            <a:bodyPr rtlCol="0" anchor="ctr"/>
            <a:lstStyle/>
            <a:p>
              <a:endParaRPr lang="it-IT"/>
            </a:p>
          </p:txBody>
        </p:sp>
        <p:sp>
          <p:nvSpPr>
            <p:cNvPr id="225" name="Figura a mano libera: forma 224">
              <a:extLst>
                <a:ext uri="{FF2B5EF4-FFF2-40B4-BE49-F238E27FC236}">
                  <a16:creationId xmlns:a16="http://schemas.microsoft.com/office/drawing/2014/main" id="{5895218D-258A-8612-94F7-918B97D8437E}"/>
                </a:ext>
              </a:extLst>
            </p:cNvPr>
            <p:cNvSpPr/>
            <p:nvPr/>
          </p:nvSpPr>
          <p:spPr>
            <a:xfrm>
              <a:off x="3800624" y="1606690"/>
              <a:ext cx="24518" cy="7932"/>
            </a:xfrm>
            <a:custGeom>
              <a:avLst/>
              <a:gdLst>
                <a:gd name="connsiteX0" fmla="*/ 24519 w 24518"/>
                <a:gd name="connsiteY0" fmla="*/ 0 h 7932"/>
                <a:gd name="connsiteX1" fmla="*/ 0 w 24518"/>
                <a:gd name="connsiteY1" fmla="*/ 0 h 7932"/>
                <a:gd name="connsiteX2" fmla="*/ 0 w 24518"/>
                <a:gd name="connsiteY2" fmla="*/ 7932 h 7932"/>
                <a:gd name="connsiteX3" fmla="*/ 24519 w 24518"/>
                <a:gd name="connsiteY3" fmla="*/ 7932 h 7932"/>
                <a:gd name="connsiteX4" fmla="*/ 24519 w 24518"/>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8" h="7932">
                  <a:moveTo>
                    <a:pt x="24519" y="0"/>
                  </a:moveTo>
                  <a:lnTo>
                    <a:pt x="0" y="0"/>
                  </a:lnTo>
                  <a:lnTo>
                    <a:pt x="0" y="7932"/>
                  </a:lnTo>
                  <a:lnTo>
                    <a:pt x="24519" y="7932"/>
                  </a:lnTo>
                  <a:lnTo>
                    <a:pt x="24519" y="0"/>
                  </a:lnTo>
                  <a:close/>
                </a:path>
              </a:pathLst>
            </a:custGeom>
            <a:solidFill>
              <a:srgbClr val="000000"/>
            </a:solidFill>
            <a:ln w="0" cap="flat">
              <a:noFill/>
              <a:prstDash val="solid"/>
              <a:miter/>
            </a:ln>
          </p:spPr>
          <p:txBody>
            <a:bodyPr rtlCol="0" anchor="ctr"/>
            <a:lstStyle/>
            <a:p>
              <a:endParaRPr lang="it-IT"/>
            </a:p>
          </p:txBody>
        </p:sp>
        <p:sp>
          <p:nvSpPr>
            <p:cNvPr id="226" name="Figura a mano libera: forma 225">
              <a:extLst>
                <a:ext uri="{FF2B5EF4-FFF2-40B4-BE49-F238E27FC236}">
                  <a16:creationId xmlns:a16="http://schemas.microsoft.com/office/drawing/2014/main" id="{9B071A4E-56BF-82A0-A247-541E5C41BDE3}"/>
                </a:ext>
              </a:extLst>
            </p:cNvPr>
            <p:cNvSpPr/>
            <p:nvPr/>
          </p:nvSpPr>
          <p:spPr>
            <a:xfrm>
              <a:off x="3784038" y="1590104"/>
              <a:ext cx="57690" cy="7932"/>
            </a:xfrm>
            <a:custGeom>
              <a:avLst/>
              <a:gdLst>
                <a:gd name="connsiteX0" fmla="*/ 57691 w 57690"/>
                <a:gd name="connsiteY0" fmla="*/ 0 h 7932"/>
                <a:gd name="connsiteX1" fmla="*/ 0 w 57690"/>
                <a:gd name="connsiteY1" fmla="*/ 0 h 7932"/>
                <a:gd name="connsiteX2" fmla="*/ 0 w 57690"/>
                <a:gd name="connsiteY2" fmla="*/ 7933 h 7932"/>
                <a:gd name="connsiteX3" fmla="*/ 57691 w 57690"/>
                <a:gd name="connsiteY3" fmla="*/ 7933 h 7932"/>
                <a:gd name="connsiteX4" fmla="*/ 57691 w 5769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90" h="7932">
                  <a:moveTo>
                    <a:pt x="57691" y="0"/>
                  </a:moveTo>
                  <a:lnTo>
                    <a:pt x="0" y="0"/>
                  </a:lnTo>
                  <a:lnTo>
                    <a:pt x="0" y="7933"/>
                  </a:lnTo>
                  <a:lnTo>
                    <a:pt x="57691" y="7933"/>
                  </a:lnTo>
                  <a:lnTo>
                    <a:pt x="57691" y="0"/>
                  </a:lnTo>
                  <a:close/>
                </a:path>
              </a:pathLst>
            </a:custGeom>
            <a:solidFill>
              <a:srgbClr val="000000"/>
            </a:solidFill>
            <a:ln w="0" cap="flat">
              <a:noFill/>
              <a:prstDash val="solid"/>
              <a:miter/>
            </a:ln>
          </p:spPr>
          <p:txBody>
            <a:bodyPr rtlCol="0" anchor="ctr"/>
            <a:lstStyle/>
            <a:p>
              <a:endParaRPr lang="it-IT"/>
            </a:p>
          </p:txBody>
        </p:sp>
        <p:sp>
          <p:nvSpPr>
            <p:cNvPr id="227" name="Figura a mano libera: forma 226">
              <a:extLst>
                <a:ext uri="{FF2B5EF4-FFF2-40B4-BE49-F238E27FC236}">
                  <a16:creationId xmlns:a16="http://schemas.microsoft.com/office/drawing/2014/main" id="{5C47EAFF-1064-A1FE-E66E-B5C2750C3FEF}"/>
                </a:ext>
              </a:extLst>
            </p:cNvPr>
            <p:cNvSpPr/>
            <p:nvPr/>
          </p:nvSpPr>
          <p:spPr>
            <a:xfrm>
              <a:off x="3783317" y="1514384"/>
              <a:ext cx="49037" cy="41104"/>
            </a:xfrm>
            <a:custGeom>
              <a:avLst/>
              <a:gdLst>
                <a:gd name="connsiteX0" fmla="*/ 16586 w 49037"/>
                <a:gd name="connsiteY0" fmla="*/ 1442 h 41104"/>
                <a:gd name="connsiteX1" fmla="*/ 16586 w 49037"/>
                <a:gd name="connsiteY1" fmla="*/ 9375 h 41104"/>
                <a:gd name="connsiteX2" fmla="*/ 7933 w 49037"/>
                <a:gd name="connsiteY2" fmla="*/ 9375 h 41104"/>
                <a:gd name="connsiteX3" fmla="*/ 7933 w 49037"/>
                <a:gd name="connsiteY3" fmla="*/ 17307 h 41104"/>
                <a:gd name="connsiteX4" fmla="*/ 0 w 49037"/>
                <a:gd name="connsiteY4" fmla="*/ 17307 h 41104"/>
                <a:gd name="connsiteX5" fmla="*/ 0 w 49037"/>
                <a:gd name="connsiteY5" fmla="*/ 25240 h 41104"/>
                <a:gd name="connsiteX6" fmla="*/ 7933 w 49037"/>
                <a:gd name="connsiteY6" fmla="*/ 25240 h 41104"/>
                <a:gd name="connsiteX7" fmla="*/ 7933 w 49037"/>
                <a:gd name="connsiteY7" fmla="*/ 33172 h 41104"/>
                <a:gd name="connsiteX8" fmla="*/ 16586 w 49037"/>
                <a:gd name="connsiteY8" fmla="*/ 33172 h 41104"/>
                <a:gd name="connsiteX9" fmla="*/ 16586 w 49037"/>
                <a:gd name="connsiteY9" fmla="*/ 41105 h 41104"/>
                <a:gd name="connsiteX10" fmla="*/ 24519 w 49037"/>
                <a:gd name="connsiteY10" fmla="*/ 41105 h 41104"/>
                <a:gd name="connsiteX11" fmla="*/ 24519 w 49037"/>
                <a:gd name="connsiteY11" fmla="*/ 24519 h 41104"/>
                <a:gd name="connsiteX12" fmla="*/ 49037 w 49037"/>
                <a:gd name="connsiteY12" fmla="*/ 24519 h 41104"/>
                <a:gd name="connsiteX13" fmla="*/ 49037 w 49037"/>
                <a:gd name="connsiteY13" fmla="*/ 16586 h 41104"/>
                <a:gd name="connsiteX14" fmla="*/ 24519 w 49037"/>
                <a:gd name="connsiteY14" fmla="*/ 16586 h 41104"/>
                <a:gd name="connsiteX15" fmla="*/ 24519 w 49037"/>
                <a:gd name="connsiteY15" fmla="*/ 0 h 41104"/>
                <a:gd name="connsiteX16" fmla="*/ 16586 w 49037"/>
                <a:gd name="connsiteY16" fmla="*/ 0 h 41104"/>
                <a:gd name="connsiteX17" fmla="*/ 16586 w 49037"/>
                <a:gd name="connsiteY17" fmla="*/ 1442 h 41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037" h="41104">
                  <a:moveTo>
                    <a:pt x="16586" y="1442"/>
                  </a:moveTo>
                  <a:lnTo>
                    <a:pt x="16586" y="9375"/>
                  </a:lnTo>
                  <a:lnTo>
                    <a:pt x="7933" y="9375"/>
                  </a:lnTo>
                  <a:lnTo>
                    <a:pt x="7933" y="17307"/>
                  </a:lnTo>
                  <a:lnTo>
                    <a:pt x="0" y="17307"/>
                  </a:lnTo>
                  <a:lnTo>
                    <a:pt x="0" y="25240"/>
                  </a:lnTo>
                  <a:lnTo>
                    <a:pt x="7933" y="25240"/>
                  </a:lnTo>
                  <a:lnTo>
                    <a:pt x="7933" y="33172"/>
                  </a:lnTo>
                  <a:lnTo>
                    <a:pt x="16586" y="33172"/>
                  </a:lnTo>
                  <a:lnTo>
                    <a:pt x="16586" y="41105"/>
                  </a:lnTo>
                  <a:lnTo>
                    <a:pt x="24519" y="41105"/>
                  </a:lnTo>
                  <a:lnTo>
                    <a:pt x="24519" y="24519"/>
                  </a:lnTo>
                  <a:lnTo>
                    <a:pt x="49037" y="24519"/>
                  </a:lnTo>
                  <a:lnTo>
                    <a:pt x="49037" y="16586"/>
                  </a:lnTo>
                  <a:lnTo>
                    <a:pt x="24519" y="16586"/>
                  </a:lnTo>
                  <a:lnTo>
                    <a:pt x="24519" y="0"/>
                  </a:lnTo>
                  <a:lnTo>
                    <a:pt x="16586" y="0"/>
                  </a:lnTo>
                  <a:lnTo>
                    <a:pt x="16586" y="1442"/>
                  </a:lnTo>
                  <a:close/>
                </a:path>
              </a:pathLst>
            </a:custGeom>
            <a:solidFill>
              <a:srgbClr val="000000"/>
            </a:solidFill>
            <a:ln w="0" cap="flat">
              <a:noFill/>
              <a:prstDash val="solid"/>
              <a:miter/>
            </a:ln>
          </p:spPr>
          <p:txBody>
            <a:bodyPr rtlCol="0" anchor="ctr"/>
            <a:lstStyle/>
            <a:p>
              <a:endParaRPr lang="it-IT"/>
            </a:p>
          </p:txBody>
        </p:sp>
        <p:sp>
          <p:nvSpPr>
            <p:cNvPr id="228" name="Figura a mano libera: forma 227">
              <a:extLst>
                <a:ext uri="{FF2B5EF4-FFF2-40B4-BE49-F238E27FC236}">
                  <a16:creationId xmlns:a16="http://schemas.microsoft.com/office/drawing/2014/main" id="{5D2ACE0F-E8E8-A27F-3409-D43DF68E73A2}"/>
                </a:ext>
              </a:extLst>
            </p:cNvPr>
            <p:cNvSpPr/>
            <p:nvPr/>
          </p:nvSpPr>
          <p:spPr>
            <a:xfrm>
              <a:off x="3776105" y="1664381"/>
              <a:ext cx="7932" cy="8653"/>
            </a:xfrm>
            <a:custGeom>
              <a:avLst/>
              <a:gdLst>
                <a:gd name="connsiteX0" fmla="*/ 7933 w 7932"/>
                <a:gd name="connsiteY0" fmla="*/ 0 h 8653"/>
                <a:gd name="connsiteX1" fmla="*/ 0 w 7932"/>
                <a:gd name="connsiteY1" fmla="*/ 0 h 8653"/>
                <a:gd name="connsiteX2" fmla="*/ 0 w 7932"/>
                <a:gd name="connsiteY2" fmla="*/ 8654 h 8653"/>
                <a:gd name="connsiteX3" fmla="*/ 7933 w 7932"/>
                <a:gd name="connsiteY3" fmla="*/ 8654 h 8653"/>
                <a:gd name="connsiteX4" fmla="*/ 7933 w 7932"/>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8653">
                  <a:moveTo>
                    <a:pt x="7933" y="0"/>
                  </a:moveTo>
                  <a:lnTo>
                    <a:pt x="0" y="0"/>
                  </a:lnTo>
                  <a:lnTo>
                    <a:pt x="0" y="8654"/>
                  </a:lnTo>
                  <a:lnTo>
                    <a:pt x="7933" y="8654"/>
                  </a:lnTo>
                  <a:lnTo>
                    <a:pt x="7933" y="0"/>
                  </a:lnTo>
                  <a:close/>
                </a:path>
              </a:pathLst>
            </a:custGeom>
            <a:solidFill>
              <a:srgbClr val="000000"/>
            </a:solidFill>
            <a:ln w="0" cap="flat">
              <a:noFill/>
              <a:prstDash val="solid"/>
              <a:miter/>
            </a:ln>
          </p:spPr>
          <p:txBody>
            <a:bodyPr rtlCol="0" anchor="ctr"/>
            <a:lstStyle/>
            <a:p>
              <a:endParaRPr lang="it-IT"/>
            </a:p>
          </p:txBody>
        </p:sp>
        <p:sp>
          <p:nvSpPr>
            <p:cNvPr id="229" name="Figura a mano libera: forma 228">
              <a:extLst>
                <a:ext uri="{FF2B5EF4-FFF2-40B4-BE49-F238E27FC236}">
                  <a16:creationId xmlns:a16="http://schemas.microsoft.com/office/drawing/2014/main" id="{4151D7C4-A92C-A734-CF20-685E5F0A8449}"/>
                </a:ext>
              </a:extLst>
            </p:cNvPr>
            <p:cNvSpPr/>
            <p:nvPr/>
          </p:nvSpPr>
          <p:spPr>
            <a:xfrm>
              <a:off x="3776105" y="159875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230" name="Figura a mano libera: forma 229">
              <a:extLst>
                <a:ext uri="{FF2B5EF4-FFF2-40B4-BE49-F238E27FC236}">
                  <a16:creationId xmlns:a16="http://schemas.microsoft.com/office/drawing/2014/main" id="{F6B1B50D-50E7-7CF5-163E-AD1C4C02F006}"/>
                </a:ext>
              </a:extLst>
            </p:cNvPr>
            <p:cNvSpPr/>
            <p:nvPr/>
          </p:nvSpPr>
          <p:spPr>
            <a:xfrm>
              <a:off x="3767452" y="1606690"/>
              <a:ext cx="7932" cy="57690"/>
            </a:xfrm>
            <a:custGeom>
              <a:avLst/>
              <a:gdLst>
                <a:gd name="connsiteX0" fmla="*/ 7933 w 7932"/>
                <a:gd name="connsiteY0" fmla="*/ 0 h 57690"/>
                <a:gd name="connsiteX1" fmla="*/ 0 w 7932"/>
                <a:gd name="connsiteY1" fmla="*/ 0 h 57690"/>
                <a:gd name="connsiteX2" fmla="*/ 0 w 7932"/>
                <a:gd name="connsiteY2" fmla="*/ 57691 h 57690"/>
                <a:gd name="connsiteX3" fmla="*/ 7933 w 7932"/>
                <a:gd name="connsiteY3" fmla="*/ 57691 h 57690"/>
                <a:gd name="connsiteX4" fmla="*/ 7933 w 7932"/>
                <a:gd name="connsiteY4" fmla="*/ 0 h 57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57690">
                  <a:moveTo>
                    <a:pt x="7933" y="0"/>
                  </a:moveTo>
                  <a:lnTo>
                    <a:pt x="0" y="0"/>
                  </a:lnTo>
                  <a:lnTo>
                    <a:pt x="0" y="57691"/>
                  </a:lnTo>
                  <a:lnTo>
                    <a:pt x="7933" y="57691"/>
                  </a:lnTo>
                  <a:lnTo>
                    <a:pt x="7933" y="0"/>
                  </a:lnTo>
                  <a:close/>
                </a:path>
              </a:pathLst>
            </a:custGeom>
            <a:solidFill>
              <a:srgbClr val="000000"/>
            </a:solidFill>
            <a:ln w="0" cap="flat">
              <a:noFill/>
              <a:prstDash val="solid"/>
              <a:miter/>
            </a:ln>
          </p:spPr>
          <p:txBody>
            <a:bodyPr rtlCol="0" anchor="ctr"/>
            <a:lstStyle/>
            <a:p>
              <a:endParaRPr lang="it-IT"/>
            </a:p>
          </p:txBody>
        </p:sp>
        <p:sp>
          <p:nvSpPr>
            <p:cNvPr id="231" name="Figura a mano libera: forma 230">
              <a:extLst>
                <a:ext uri="{FF2B5EF4-FFF2-40B4-BE49-F238E27FC236}">
                  <a16:creationId xmlns:a16="http://schemas.microsoft.com/office/drawing/2014/main" id="{002CA1CA-2A9F-92B6-3965-8D289D365705}"/>
                </a:ext>
              </a:extLst>
            </p:cNvPr>
            <p:cNvSpPr/>
            <p:nvPr/>
          </p:nvSpPr>
          <p:spPr>
            <a:xfrm>
              <a:off x="3767452" y="1524480"/>
              <a:ext cx="7932" cy="57690"/>
            </a:xfrm>
            <a:custGeom>
              <a:avLst/>
              <a:gdLst>
                <a:gd name="connsiteX0" fmla="*/ 7933 w 7932"/>
                <a:gd name="connsiteY0" fmla="*/ 0 h 57690"/>
                <a:gd name="connsiteX1" fmla="*/ 0 w 7932"/>
                <a:gd name="connsiteY1" fmla="*/ 0 h 57690"/>
                <a:gd name="connsiteX2" fmla="*/ 0 w 7932"/>
                <a:gd name="connsiteY2" fmla="*/ 57691 h 57690"/>
                <a:gd name="connsiteX3" fmla="*/ 7933 w 7932"/>
                <a:gd name="connsiteY3" fmla="*/ 57691 h 57690"/>
                <a:gd name="connsiteX4" fmla="*/ 7933 w 7932"/>
                <a:gd name="connsiteY4" fmla="*/ 0 h 57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57690">
                  <a:moveTo>
                    <a:pt x="7933" y="0"/>
                  </a:moveTo>
                  <a:lnTo>
                    <a:pt x="0" y="0"/>
                  </a:lnTo>
                  <a:lnTo>
                    <a:pt x="0" y="57691"/>
                  </a:lnTo>
                  <a:lnTo>
                    <a:pt x="7933" y="57691"/>
                  </a:lnTo>
                  <a:lnTo>
                    <a:pt x="7933" y="0"/>
                  </a:lnTo>
                  <a:close/>
                </a:path>
              </a:pathLst>
            </a:custGeom>
            <a:solidFill>
              <a:srgbClr val="000000"/>
            </a:solidFill>
            <a:ln w="0" cap="flat">
              <a:noFill/>
              <a:prstDash val="solid"/>
              <a:miter/>
            </a:ln>
          </p:spPr>
          <p:txBody>
            <a:bodyPr rtlCol="0" anchor="ctr"/>
            <a:lstStyle/>
            <a:p>
              <a:endParaRPr lang="it-IT"/>
            </a:p>
          </p:txBody>
        </p:sp>
        <p:sp>
          <p:nvSpPr>
            <p:cNvPr id="232" name="Figura a mano libera: forma 231">
              <a:extLst>
                <a:ext uri="{FF2B5EF4-FFF2-40B4-BE49-F238E27FC236}">
                  <a16:creationId xmlns:a16="http://schemas.microsoft.com/office/drawing/2014/main" id="{B8F208AD-B570-9B17-F4D8-24ED9D84C4B1}"/>
                </a:ext>
              </a:extLst>
            </p:cNvPr>
            <p:cNvSpPr/>
            <p:nvPr/>
          </p:nvSpPr>
          <p:spPr>
            <a:xfrm>
              <a:off x="3759519" y="1582171"/>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233" name="Figura a mano libera: forma 232">
              <a:extLst>
                <a:ext uri="{FF2B5EF4-FFF2-40B4-BE49-F238E27FC236}">
                  <a16:creationId xmlns:a16="http://schemas.microsoft.com/office/drawing/2014/main" id="{D17977F9-05DC-E619-768D-09381C16F111}"/>
                </a:ext>
              </a:extLst>
            </p:cNvPr>
            <p:cNvSpPr/>
            <p:nvPr/>
          </p:nvSpPr>
          <p:spPr>
            <a:xfrm>
              <a:off x="3759519" y="151582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234" name="Figura a mano libera: forma 233">
              <a:extLst>
                <a:ext uri="{FF2B5EF4-FFF2-40B4-BE49-F238E27FC236}">
                  <a16:creationId xmlns:a16="http://schemas.microsoft.com/office/drawing/2014/main" id="{DE20AA1C-3326-A777-C3D1-30E158525708}"/>
                </a:ext>
              </a:extLst>
            </p:cNvPr>
            <p:cNvSpPr/>
            <p:nvPr/>
          </p:nvSpPr>
          <p:spPr>
            <a:xfrm>
              <a:off x="3701107" y="1525201"/>
              <a:ext cx="56969" cy="23797"/>
            </a:xfrm>
            <a:custGeom>
              <a:avLst/>
              <a:gdLst>
                <a:gd name="connsiteX0" fmla="*/ 41105 w 56969"/>
                <a:gd name="connsiteY0" fmla="*/ 23797 h 23797"/>
                <a:gd name="connsiteX1" fmla="*/ 49037 w 56969"/>
                <a:gd name="connsiteY1" fmla="*/ 23797 h 23797"/>
                <a:gd name="connsiteX2" fmla="*/ 49037 w 56969"/>
                <a:gd name="connsiteY2" fmla="*/ 15865 h 23797"/>
                <a:gd name="connsiteX3" fmla="*/ 56970 w 56969"/>
                <a:gd name="connsiteY3" fmla="*/ 15865 h 23797"/>
                <a:gd name="connsiteX4" fmla="*/ 56970 w 56969"/>
                <a:gd name="connsiteY4" fmla="*/ 7933 h 23797"/>
                <a:gd name="connsiteX5" fmla="*/ 32451 w 56969"/>
                <a:gd name="connsiteY5" fmla="*/ 7933 h 23797"/>
                <a:gd name="connsiteX6" fmla="*/ 32451 w 56969"/>
                <a:gd name="connsiteY6" fmla="*/ 0 h 23797"/>
                <a:gd name="connsiteX7" fmla="*/ 24519 w 56969"/>
                <a:gd name="connsiteY7" fmla="*/ 0 h 23797"/>
                <a:gd name="connsiteX8" fmla="*/ 24519 w 56969"/>
                <a:gd name="connsiteY8" fmla="*/ 7933 h 23797"/>
                <a:gd name="connsiteX9" fmla="*/ 0 w 56969"/>
                <a:gd name="connsiteY9" fmla="*/ 7933 h 23797"/>
                <a:gd name="connsiteX10" fmla="*/ 0 w 56969"/>
                <a:gd name="connsiteY10" fmla="*/ 15865 h 23797"/>
                <a:gd name="connsiteX11" fmla="*/ 41105 w 56969"/>
                <a:gd name="connsiteY11" fmla="*/ 15865 h 23797"/>
                <a:gd name="connsiteX12" fmla="*/ 41105 w 56969"/>
                <a:gd name="connsiteY12" fmla="*/ 23797 h 23797"/>
                <a:gd name="connsiteX13" fmla="*/ 41105 w 56969"/>
                <a:gd name="connsiteY13" fmla="*/ 23797 h 23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969" h="23797">
                  <a:moveTo>
                    <a:pt x="41105" y="23797"/>
                  </a:moveTo>
                  <a:lnTo>
                    <a:pt x="49037" y="23797"/>
                  </a:lnTo>
                  <a:lnTo>
                    <a:pt x="49037" y="15865"/>
                  </a:lnTo>
                  <a:lnTo>
                    <a:pt x="56970" y="15865"/>
                  </a:lnTo>
                  <a:lnTo>
                    <a:pt x="56970" y="7933"/>
                  </a:lnTo>
                  <a:lnTo>
                    <a:pt x="32451" y="7933"/>
                  </a:lnTo>
                  <a:lnTo>
                    <a:pt x="32451" y="0"/>
                  </a:lnTo>
                  <a:lnTo>
                    <a:pt x="24519" y="0"/>
                  </a:lnTo>
                  <a:lnTo>
                    <a:pt x="24519" y="7933"/>
                  </a:lnTo>
                  <a:lnTo>
                    <a:pt x="0" y="7933"/>
                  </a:lnTo>
                  <a:lnTo>
                    <a:pt x="0" y="15865"/>
                  </a:lnTo>
                  <a:lnTo>
                    <a:pt x="41105" y="15865"/>
                  </a:lnTo>
                  <a:lnTo>
                    <a:pt x="41105" y="23797"/>
                  </a:lnTo>
                  <a:lnTo>
                    <a:pt x="41105" y="23797"/>
                  </a:lnTo>
                  <a:close/>
                </a:path>
              </a:pathLst>
            </a:custGeom>
            <a:solidFill>
              <a:srgbClr val="000000"/>
            </a:solidFill>
            <a:ln w="0" cap="flat">
              <a:noFill/>
              <a:prstDash val="solid"/>
              <a:miter/>
            </a:ln>
          </p:spPr>
          <p:txBody>
            <a:bodyPr rtlCol="0" anchor="ctr"/>
            <a:lstStyle/>
            <a:p>
              <a:endParaRPr lang="it-IT"/>
            </a:p>
          </p:txBody>
        </p:sp>
        <p:sp>
          <p:nvSpPr>
            <p:cNvPr id="235" name="Figura a mano libera: forma 234">
              <a:extLst>
                <a:ext uri="{FF2B5EF4-FFF2-40B4-BE49-F238E27FC236}">
                  <a16:creationId xmlns:a16="http://schemas.microsoft.com/office/drawing/2014/main" id="{C6B9E6A2-5231-524A-DDC3-DE7854B93F55}"/>
                </a:ext>
              </a:extLst>
            </p:cNvPr>
            <p:cNvSpPr/>
            <p:nvPr/>
          </p:nvSpPr>
          <p:spPr>
            <a:xfrm>
              <a:off x="3709761" y="1633372"/>
              <a:ext cx="48315" cy="41104"/>
            </a:xfrm>
            <a:custGeom>
              <a:avLst/>
              <a:gdLst>
                <a:gd name="connsiteX0" fmla="*/ 32451 w 48315"/>
                <a:gd name="connsiteY0" fmla="*/ 39662 h 41104"/>
                <a:gd name="connsiteX1" fmla="*/ 32451 w 48315"/>
                <a:gd name="connsiteY1" fmla="*/ 31730 h 41104"/>
                <a:gd name="connsiteX2" fmla="*/ 40384 w 48315"/>
                <a:gd name="connsiteY2" fmla="*/ 31730 h 41104"/>
                <a:gd name="connsiteX3" fmla="*/ 40384 w 48315"/>
                <a:gd name="connsiteY3" fmla="*/ 23797 h 41104"/>
                <a:gd name="connsiteX4" fmla="*/ 48316 w 48315"/>
                <a:gd name="connsiteY4" fmla="*/ 23797 h 41104"/>
                <a:gd name="connsiteX5" fmla="*/ 48316 w 48315"/>
                <a:gd name="connsiteY5" fmla="*/ 15865 h 41104"/>
                <a:gd name="connsiteX6" fmla="*/ 40384 w 48315"/>
                <a:gd name="connsiteY6" fmla="*/ 15865 h 41104"/>
                <a:gd name="connsiteX7" fmla="*/ 40384 w 48315"/>
                <a:gd name="connsiteY7" fmla="*/ 7933 h 41104"/>
                <a:gd name="connsiteX8" fmla="*/ 32451 w 48315"/>
                <a:gd name="connsiteY8" fmla="*/ 7933 h 41104"/>
                <a:gd name="connsiteX9" fmla="*/ 32451 w 48315"/>
                <a:gd name="connsiteY9" fmla="*/ 0 h 41104"/>
                <a:gd name="connsiteX10" fmla="*/ 24519 w 48315"/>
                <a:gd name="connsiteY10" fmla="*/ 0 h 41104"/>
                <a:gd name="connsiteX11" fmla="*/ 24519 w 48315"/>
                <a:gd name="connsiteY11" fmla="*/ 16586 h 41104"/>
                <a:gd name="connsiteX12" fmla="*/ 0 w 48315"/>
                <a:gd name="connsiteY12" fmla="*/ 16586 h 41104"/>
                <a:gd name="connsiteX13" fmla="*/ 0 w 48315"/>
                <a:gd name="connsiteY13" fmla="*/ 24519 h 41104"/>
                <a:gd name="connsiteX14" fmla="*/ 24519 w 48315"/>
                <a:gd name="connsiteY14" fmla="*/ 24519 h 41104"/>
                <a:gd name="connsiteX15" fmla="*/ 24519 w 48315"/>
                <a:gd name="connsiteY15" fmla="*/ 41105 h 41104"/>
                <a:gd name="connsiteX16" fmla="*/ 32451 w 48315"/>
                <a:gd name="connsiteY16" fmla="*/ 41105 h 41104"/>
                <a:gd name="connsiteX17" fmla="*/ 32451 w 48315"/>
                <a:gd name="connsiteY17" fmla="*/ 39662 h 41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315" h="41104">
                  <a:moveTo>
                    <a:pt x="32451" y="39662"/>
                  </a:moveTo>
                  <a:lnTo>
                    <a:pt x="32451" y="31730"/>
                  </a:lnTo>
                  <a:lnTo>
                    <a:pt x="40384" y="31730"/>
                  </a:lnTo>
                  <a:lnTo>
                    <a:pt x="40384" y="23797"/>
                  </a:lnTo>
                  <a:lnTo>
                    <a:pt x="48316" y="23797"/>
                  </a:lnTo>
                  <a:lnTo>
                    <a:pt x="48316" y="15865"/>
                  </a:lnTo>
                  <a:lnTo>
                    <a:pt x="40384" y="15865"/>
                  </a:lnTo>
                  <a:lnTo>
                    <a:pt x="40384" y="7933"/>
                  </a:lnTo>
                  <a:lnTo>
                    <a:pt x="32451" y="7933"/>
                  </a:lnTo>
                  <a:lnTo>
                    <a:pt x="32451" y="0"/>
                  </a:lnTo>
                  <a:lnTo>
                    <a:pt x="24519" y="0"/>
                  </a:lnTo>
                  <a:lnTo>
                    <a:pt x="24519" y="16586"/>
                  </a:lnTo>
                  <a:lnTo>
                    <a:pt x="0" y="16586"/>
                  </a:lnTo>
                  <a:lnTo>
                    <a:pt x="0" y="24519"/>
                  </a:lnTo>
                  <a:lnTo>
                    <a:pt x="24519" y="24519"/>
                  </a:lnTo>
                  <a:lnTo>
                    <a:pt x="24519" y="41105"/>
                  </a:lnTo>
                  <a:lnTo>
                    <a:pt x="32451" y="41105"/>
                  </a:lnTo>
                  <a:lnTo>
                    <a:pt x="32451" y="39662"/>
                  </a:lnTo>
                  <a:close/>
                </a:path>
              </a:pathLst>
            </a:custGeom>
            <a:solidFill>
              <a:srgbClr val="000000"/>
            </a:solidFill>
            <a:ln w="0" cap="flat">
              <a:noFill/>
              <a:prstDash val="solid"/>
              <a:miter/>
            </a:ln>
          </p:spPr>
          <p:txBody>
            <a:bodyPr rtlCol="0" anchor="ctr"/>
            <a:lstStyle/>
            <a:p>
              <a:endParaRPr lang="it-IT"/>
            </a:p>
          </p:txBody>
        </p:sp>
        <p:sp>
          <p:nvSpPr>
            <p:cNvPr id="236" name="Figura a mano libera: forma 235">
              <a:extLst>
                <a:ext uri="{FF2B5EF4-FFF2-40B4-BE49-F238E27FC236}">
                  <a16:creationId xmlns:a16="http://schemas.microsoft.com/office/drawing/2014/main" id="{F4D5413B-5075-E399-23F3-495C1E171577}"/>
                </a:ext>
              </a:extLst>
            </p:cNvPr>
            <p:cNvSpPr/>
            <p:nvPr/>
          </p:nvSpPr>
          <p:spPr>
            <a:xfrm>
              <a:off x="3701107" y="1590104"/>
              <a:ext cx="57690" cy="7932"/>
            </a:xfrm>
            <a:custGeom>
              <a:avLst/>
              <a:gdLst>
                <a:gd name="connsiteX0" fmla="*/ 57691 w 57690"/>
                <a:gd name="connsiteY0" fmla="*/ 0 h 7932"/>
                <a:gd name="connsiteX1" fmla="*/ 0 w 57690"/>
                <a:gd name="connsiteY1" fmla="*/ 0 h 7932"/>
                <a:gd name="connsiteX2" fmla="*/ 0 w 57690"/>
                <a:gd name="connsiteY2" fmla="*/ 7933 h 7932"/>
                <a:gd name="connsiteX3" fmla="*/ 57691 w 57690"/>
                <a:gd name="connsiteY3" fmla="*/ 7933 h 7932"/>
                <a:gd name="connsiteX4" fmla="*/ 57691 w 57690"/>
                <a:gd name="connsiteY4" fmla="*/ 0 h 7932"/>
                <a:gd name="connsiteX5" fmla="*/ 57691 w 57690"/>
                <a:gd name="connsiteY5" fmla="*/ 0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0" h="7932">
                  <a:moveTo>
                    <a:pt x="57691" y="0"/>
                  </a:moveTo>
                  <a:lnTo>
                    <a:pt x="0" y="0"/>
                  </a:lnTo>
                  <a:lnTo>
                    <a:pt x="0" y="7933"/>
                  </a:lnTo>
                  <a:lnTo>
                    <a:pt x="57691" y="7933"/>
                  </a:lnTo>
                  <a:lnTo>
                    <a:pt x="57691" y="0"/>
                  </a:lnTo>
                  <a:lnTo>
                    <a:pt x="57691" y="0"/>
                  </a:lnTo>
                  <a:close/>
                </a:path>
              </a:pathLst>
            </a:custGeom>
            <a:solidFill>
              <a:srgbClr val="000000"/>
            </a:solidFill>
            <a:ln w="0" cap="flat">
              <a:noFill/>
              <a:prstDash val="solid"/>
              <a:miter/>
            </a:ln>
          </p:spPr>
          <p:txBody>
            <a:bodyPr rtlCol="0" anchor="ctr"/>
            <a:lstStyle/>
            <a:p>
              <a:endParaRPr lang="it-IT"/>
            </a:p>
          </p:txBody>
        </p:sp>
        <p:sp>
          <p:nvSpPr>
            <p:cNvPr id="237" name="Figura a mano libera: forma 236">
              <a:extLst>
                <a:ext uri="{FF2B5EF4-FFF2-40B4-BE49-F238E27FC236}">
                  <a16:creationId xmlns:a16="http://schemas.microsoft.com/office/drawing/2014/main" id="{71B4EF8D-7B80-45C3-777A-3AFFD267461A}"/>
                </a:ext>
              </a:extLst>
            </p:cNvPr>
            <p:cNvSpPr/>
            <p:nvPr/>
          </p:nvSpPr>
          <p:spPr>
            <a:xfrm>
              <a:off x="3742933" y="157351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238" name="Figura a mano libera: forma 237">
              <a:extLst>
                <a:ext uri="{FF2B5EF4-FFF2-40B4-BE49-F238E27FC236}">
                  <a16:creationId xmlns:a16="http://schemas.microsoft.com/office/drawing/2014/main" id="{15360858-A916-760F-9FDD-F22F274A6C99}"/>
                </a:ext>
              </a:extLst>
            </p:cNvPr>
            <p:cNvSpPr/>
            <p:nvPr/>
          </p:nvSpPr>
          <p:spPr>
            <a:xfrm>
              <a:off x="3734280" y="1565585"/>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239" name="Figura a mano libera: forma 238">
              <a:extLst>
                <a:ext uri="{FF2B5EF4-FFF2-40B4-BE49-F238E27FC236}">
                  <a16:creationId xmlns:a16="http://schemas.microsoft.com/office/drawing/2014/main" id="{5E587300-957A-C831-B598-B0E91059CA70}"/>
                </a:ext>
              </a:extLst>
            </p:cNvPr>
            <p:cNvSpPr/>
            <p:nvPr/>
          </p:nvSpPr>
          <p:spPr>
            <a:xfrm>
              <a:off x="3734280" y="1548999"/>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240" name="Figura a mano libera: forma 239">
              <a:extLst>
                <a:ext uri="{FF2B5EF4-FFF2-40B4-BE49-F238E27FC236}">
                  <a16:creationId xmlns:a16="http://schemas.microsoft.com/office/drawing/2014/main" id="{C541C8A2-3F17-C28E-4A15-081052651000}"/>
                </a:ext>
              </a:extLst>
            </p:cNvPr>
            <p:cNvSpPr/>
            <p:nvPr/>
          </p:nvSpPr>
          <p:spPr>
            <a:xfrm>
              <a:off x="3726347" y="155765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241" name="Figura a mano libera: forma 240">
              <a:extLst>
                <a:ext uri="{FF2B5EF4-FFF2-40B4-BE49-F238E27FC236}">
                  <a16:creationId xmlns:a16="http://schemas.microsoft.com/office/drawing/2014/main" id="{6C390707-C7B0-02B1-B941-03819896F74E}"/>
                </a:ext>
              </a:extLst>
            </p:cNvPr>
            <p:cNvSpPr/>
            <p:nvPr/>
          </p:nvSpPr>
          <p:spPr>
            <a:xfrm>
              <a:off x="3718415" y="1565585"/>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242" name="Figura a mano libera: forma 241">
              <a:extLst>
                <a:ext uri="{FF2B5EF4-FFF2-40B4-BE49-F238E27FC236}">
                  <a16:creationId xmlns:a16="http://schemas.microsoft.com/office/drawing/2014/main" id="{7D16B205-89E9-F5FF-86B9-2386F517B42E}"/>
                </a:ext>
              </a:extLst>
            </p:cNvPr>
            <p:cNvSpPr/>
            <p:nvPr/>
          </p:nvSpPr>
          <p:spPr>
            <a:xfrm>
              <a:off x="3718415" y="1548999"/>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243" name="Figura a mano libera: forma 242">
              <a:extLst>
                <a:ext uri="{FF2B5EF4-FFF2-40B4-BE49-F238E27FC236}">
                  <a16:creationId xmlns:a16="http://schemas.microsoft.com/office/drawing/2014/main" id="{D07E31BC-00CA-8F88-47BB-026B16C683CE}"/>
                </a:ext>
              </a:extLst>
            </p:cNvPr>
            <p:cNvSpPr/>
            <p:nvPr/>
          </p:nvSpPr>
          <p:spPr>
            <a:xfrm>
              <a:off x="3709761" y="157351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244" name="Figura a mano libera: forma 243">
              <a:extLst>
                <a:ext uri="{FF2B5EF4-FFF2-40B4-BE49-F238E27FC236}">
                  <a16:creationId xmlns:a16="http://schemas.microsoft.com/office/drawing/2014/main" id="{0D1078AA-E952-0187-8B4E-E42C15AEF1DD}"/>
                </a:ext>
              </a:extLst>
            </p:cNvPr>
            <p:cNvSpPr/>
            <p:nvPr/>
          </p:nvSpPr>
          <p:spPr>
            <a:xfrm>
              <a:off x="3701107" y="1507894"/>
              <a:ext cx="57690" cy="7932"/>
            </a:xfrm>
            <a:custGeom>
              <a:avLst/>
              <a:gdLst>
                <a:gd name="connsiteX0" fmla="*/ 57691 w 57690"/>
                <a:gd name="connsiteY0" fmla="*/ 0 h 7932"/>
                <a:gd name="connsiteX1" fmla="*/ 0 w 57690"/>
                <a:gd name="connsiteY1" fmla="*/ 0 h 7932"/>
                <a:gd name="connsiteX2" fmla="*/ 0 w 57690"/>
                <a:gd name="connsiteY2" fmla="*/ 7932 h 7932"/>
                <a:gd name="connsiteX3" fmla="*/ 57691 w 57690"/>
                <a:gd name="connsiteY3" fmla="*/ 7932 h 7932"/>
                <a:gd name="connsiteX4" fmla="*/ 57691 w 57690"/>
                <a:gd name="connsiteY4" fmla="*/ 0 h 7932"/>
                <a:gd name="connsiteX5" fmla="*/ 57691 w 57690"/>
                <a:gd name="connsiteY5" fmla="*/ 0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0" h="7932">
                  <a:moveTo>
                    <a:pt x="57691" y="0"/>
                  </a:moveTo>
                  <a:lnTo>
                    <a:pt x="0" y="0"/>
                  </a:lnTo>
                  <a:lnTo>
                    <a:pt x="0" y="7932"/>
                  </a:lnTo>
                  <a:lnTo>
                    <a:pt x="57691" y="7932"/>
                  </a:lnTo>
                  <a:lnTo>
                    <a:pt x="57691" y="0"/>
                  </a:lnTo>
                  <a:lnTo>
                    <a:pt x="57691" y="0"/>
                  </a:lnTo>
                  <a:close/>
                </a:path>
              </a:pathLst>
            </a:custGeom>
            <a:solidFill>
              <a:srgbClr val="000000"/>
            </a:solidFill>
            <a:ln w="0" cap="flat">
              <a:noFill/>
              <a:prstDash val="solid"/>
              <a:miter/>
            </a:ln>
          </p:spPr>
          <p:txBody>
            <a:bodyPr rtlCol="0" anchor="ctr"/>
            <a:lstStyle/>
            <a:p>
              <a:endParaRPr lang="it-IT"/>
            </a:p>
          </p:txBody>
        </p:sp>
        <p:sp>
          <p:nvSpPr>
            <p:cNvPr id="245" name="Figura a mano libera: forma 244">
              <a:extLst>
                <a:ext uri="{FF2B5EF4-FFF2-40B4-BE49-F238E27FC236}">
                  <a16:creationId xmlns:a16="http://schemas.microsoft.com/office/drawing/2014/main" id="{A21B8C87-1FA5-EAE3-CF51-FED4C45BBC03}"/>
                </a:ext>
              </a:extLst>
            </p:cNvPr>
            <p:cNvSpPr/>
            <p:nvPr/>
          </p:nvSpPr>
          <p:spPr>
            <a:xfrm>
              <a:off x="3701107" y="1639862"/>
              <a:ext cx="8653" cy="7932"/>
            </a:xfrm>
            <a:custGeom>
              <a:avLst/>
              <a:gdLst>
                <a:gd name="connsiteX0" fmla="*/ 8654 w 8653"/>
                <a:gd name="connsiteY0" fmla="*/ 0 h 7932"/>
                <a:gd name="connsiteX1" fmla="*/ 0 w 8653"/>
                <a:gd name="connsiteY1" fmla="*/ 0 h 7932"/>
                <a:gd name="connsiteX2" fmla="*/ 0 w 8653"/>
                <a:gd name="connsiteY2" fmla="*/ 7933 h 7932"/>
                <a:gd name="connsiteX3" fmla="*/ 8654 w 8653"/>
                <a:gd name="connsiteY3" fmla="*/ 7933 h 7932"/>
                <a:gd name="connsiteX4" fmla="*/ 8654 w 8653"/>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7932">
                  <a:moveTo>
                    <a:pt x="8654" y="0"/>
                  </a:moveTo>
                  <a:lnTo>
                    <a:pt x="0" y="0"/>
                  </a:lnTo>
                  <a:lnTo>
                    <a:pt x="0" y="7933"/>
                  </a:lnTo>
                  <a:lnTo>
                    <a:pt x="8654" y="7933"/>
                  </a:lnTo>
                  <a:lnTo>
                    <a:pt x="8654" y="0"/>
                  </a:lnTo>
                  <a:close/>
                </a:path>
              </a:pathLst>
            </a:custGeom>
            <a:solidFill>
              <a:srgbClr val="000000"/>
            </a:solidFill>
            <a:ln w="0" cap="flat">
              <a:noFill/>
              <a:prstDash val="solid"/>
              <a:miter/>
            </a:ln>
          </p:spPr>
          <p:txBody>
            <a:bodyPr rtlCol="0" anchor="ctr"/>
            <a:lstStyle/>
            <a:p>
              <a:endParaRPr lang="it-IT"/>
            </a:p>
          </p:txBody>
        </p:sp>
        <p:sp>
          <p:nvSpPr>
            <p:cNvPr id="246" name="Figura a mano libera: forma 245">
              <a:extLst>
                <a:ext uri="{FF2B5EF4-FFF2-40B4-BE49-F238E27FC236}">
                  <a16:creationId xmlns:a16="http://schemas.microsoft.com/office/drawing/2014/main" id="{CD46161F-EFEF-C80C-B6BB-828ECFAE23B6}"/>
                </a:ext>
              </a:extLst>
            </p:cNvPr>
            <p:cNvSpPr/>
            <p:nvPr/>
          </p:nvSpPr>
          <p:spPr>
            <a:xfrm>
              <a:off x="3693175" y="1615343"/>
              <a:ext cx="7932" cy="24518"/>
            </a:xfrm>
            <a:custGeom>
              <a:avLst/>
              <a:gdLst>
                <a:gd name="connsiteX0" fmla="*/ 7933 w 7932"/>
                <a:gd name="connsiteY0" fmla="*/ 0 h 24518"/>
                <a:gd name="connsiteX1" fmla="*/ 0 w 7932"/>
                <a:gd name="connsiteY1" fmla="*/ 0 h 24518"/>
                <a:gd name="connsiteX2" fmla="*/ 0 w 7932"/>
                <a:gd name="connsiteY2" fmla="*/ 24519 h 24518"/>
                <a:gd name="connsiteX3" fmla="*/ 7933 w 7932"/>
                <a:gd name="connsiteY3" fmla="*/ 24519 h 24518"/>
                <a:gd name="connsiteX4" fmla="*/ 7933 w 7932"/>
                <a:gd name="connsiteY4" fmla="*/ 0 h 24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24518">
                  <a:moveTo>
                    <a:pt x="7933" y="0"/>
                  </a:moveTo>
                  <a:lnTo>
                    <a:pt x="0" y="0"/>
                  </a:lnTo>
                  <a:lnTo>
                    <a:pt x="0" y="24519"/>
                  </a:lnTo>
                  <a:lnTo>
                    <a:pt x="7933" y="24519"/>
                  </a:lnTo>
                  <a:lnTo>
                    <a:pt x="7933" y="0"/>
                  </a:lnTo>
                  <a:close/>
                </a:path>
              </a:pathLst>
            </a:custGeom>
            <a:solidFill>
              <a:srgbClr val="000000"/>
            </a:solidFill>
            <a:ln w="0" cap="flat">
              <a:noFill/>
              <a:prstDash val="solid"/>
              <a:miter/>
            </a:ln>
          </p:spPr>
          <p:txBody>
            <a:bodyPr rtlCol="0" anchor="ctr"/>
            <a:lstStyle/>
            <a:p>
              <a:endParaRPr lang="it-IT"/>
            </a:p>
          </p:txBody>
        </p:sp>
        <p:sp>
          <p:nvSpPr>
            <p:cNvPr id="247" name="Figura a mano libera: forma 246">
              <a:extLst>
                <a:ext uri="{FF2B5EF4-FFF2-40B4-BE49-F238E27FC236}">
                  <a16:creationId xmlns:a16="http://schemas.microsoft.com/office/drawing/2014/main" id="{57A73424-0686-737F-7C59-2D113B9FCD67}"/>
                </a:ext>
              </a:extLst>
            </p:cNvPr>
            <p:cNvSpPr/>
            <p:nvPr/>
          </p:nvSpPr>
          <p:spPr>
            <a:xfrm>
              <a:off x="3693175" y="1582171"/>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248" name="Figura a mano libera: forma 247">
              <a:extLst>
                <a:ext uri="{FF2B5EF4-FFF2-40B4-BE49-F238E27FC236}">
                  <a16:creationId xmlns:a16="http://schemas.microsoft.com/office/drawing/2014/main" id="{25B033B1-E9F0-CE0F-2E09-D347C52DE4CD}"/>
                </a:ext>
              </a:extLst>
            </p:cNvPr>
            <p:cNvSpPr/>
            <p:nvPr/>
          </p:nvSpPr>
          <p:spPr>
            <a:xfrm>
              <a:off x="3693175" y="151582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249" name="Figura a mano libera: forma 248">
              <a:extLst>
                <a:ext uri="{FF2B5EF4-FFF2-40B4-BE49-F238E27FC236}">
                  <a16:creationId xmlns:a16="http://schemas.microsoft.com/office/drawing/2014/main" id="{6AAD1271-212C-3F7E-39C1-C089950F805B}"/>
                </a:ext>
              </a:extLst>
            </p:cNvPr>
            <p:cNvSpPr/>
            <p:nvPr/>
          </p:nvSpPr>
          <p:spPr>
            <a:xfrm>
              <a:off x="3685243" y="1524480"/>
              <a:ext cx="7932" cy="57690"/>
            </a:xfrm>
            <a:custGeom>
              <a:avLst/>
              <a:gdLst>
                <a:gd name="connsiteX0" fmla="*/ 7932 w 7932"/>
                <a:gd name="connsiteY0" fmla="*/ 0 h 57690"/>
                <a:gd name="connsiteX1" fmla="*/ 0 w 7932"/>
                <a:gd name="connsiteY1" fmla="*/ 0 h 57690"/>
                <a:gd name="connsiteX2" fmla="*/ 0 w 7932"/>
                <a:gd name="connsiteY2" fmla="*/ 57691 h 57690"/>
                <a:gd name="connsiteX3" fmla="*/ 7932 w 7932"/>
                <a:gd name="connsiteY3" fmla="*/ 57691 h 57690"/>
                <a:gd name="connsiteX4" fmla="*/ 7932 w 7932"/>
                <a:gd name="connsiteY4" fmla="*/ 0 h 57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57690">
                  <a:moveTo>
                    <a:pt x="7932" y="0"/>
                  </a:moveTo>
                  <a:lnTo>
                    <a:pt x="0" y="0"/>
                  </a:lnTo>
                  <a:lnTo>
                    <a:pt x="0" y="57691"/>
                  </a:lnTo>
                  <a:lnTo>
                    <a:pt x="7932" y="57691"/>
                  </a:lnTo>
                  <a:lnTo>
                    <a:pt x="7932" y="0"/>
                  </a:lnTo>
                  <a:close/>
                </a:path>
              </a:pathLst>
            </a:custGeom>
            <a:solidFill>
              <a:srgbClr val="000000"/>
            </a:solidFill>
            <a:ln w="0" cap="flat">
              <a:noFill/>
              <a:prstDash val="solid"/>
              <a:miter/>
            </a:ln>
          </p:spPr>
          <p:txBody>
            <a:bodyPr rtlCol="0" anchor="ctr"/>
            <a:lstStyle/>
            <a:p>
              <a:endParaRPr lang="it-IT"/>
            </a:p>
          </p:txBody>
        </p:sp>
      </p:grpSp>
      <p:sp>
        <p:nvSpPr>
          <p:cNvPr id="250" name="Figura a mano libera: forma 249">
            <a:extLst>
              <a:ext uri="{FF2B5EF4-FFF2-40B4-BE49-F238E27FC236}">
                <a16:creationId xmlns:a16="http://schemas.microsoft.com/office/drawing/2014/main" id="{94FDFA9A-8640-ABFD-46BD-EE806BFCB379}"/>
              </a:ext>
            </a:extLst>
          </p:cNvPr>
          <p:cNvSpPr/>
          <p:nvPr/>
        </p:nvSpPr>
        <p:spPr>
          <a:xfrm>
            <a:off x="4028954" y="1507894"/>
            <a:ext cx="80767" cy="173072"/>
          </a:xfrm>
          <a:custGeom>
            <a:avLst/>
            <a:gdLst>
              <a:gd name="connsiteX0" fmla="*/ 11538 w 80767"/>
              <a:gd name="connsiteY0" fmla="*/ 92305 h 173072"/>
              <a:gd name="connsiteX1" fmla="*/ 11538 w 80767"/>
              <a:gd name="connsiteY1" fmla="*/ 103843 h 173072"/>
              <a:gd name="connsiteX2" fmla="*/ 0 w 80767"/>
              <a:gd name="connsiteY2" fmla="*/ 103843 h 173072"/>
              <a:gd name="connsiteX3" fmla="*/ 0 w 80767"/>
              <a:gd name="connsiteY3" fmla="*/ 69229 h 173072"/>
              <a:gd name="connsiteX4" fmla="*/ 11538 w 80767"/>
              <a:gd name="connsiteY4" fmla="*/ 69229 h 173072"/>
              <a:gd name="connsiteX5" fmla="*/ 11538 w 80767"/>
              <a:gd name="connsiteY5" fmla="*/ 92305 h 173072"/>
              <a:gd name="connsiteX6" fmla="*/ 11538 w 80767"/>
              <a:gd name="connsiteY6" fmla="*/ 92305 h 173072"/>
              <a:gd name="connsiteX7" fmla="*/ 23076 w 80767"/>
              <a:gd name="connsiteY7" fmla="*/ 57691 h 173072"/>
              <a:gd name="connsiteX8" fmla="*/ 23076 w 80767"/>
              <a:gd name="connsiteY8" fmla="*/ 46153 h 173072"/>
              <a:gd name="connsiteX9" fmla="*/ 11538 w 80767"/>
              <a:gd name="connsiteY9" fmla="*/ 46153 h 173072"/>
              <a:gd name="connsiteX10" fmla="*/ 11538 w 80767"/>
              <a:gd name="connsiteY10" fmla="*/ 69229 h 173072"/>
              <a:gd name="connsiteX11" fmla="*/ 23076 w 80767"/>
              <a:gd name="connsiteY11" fmla="*/ 69229 h 173072"/>
              <a:gd name="connsiteX12" fmla="*/ 23076 w 80767"/>
              <a:gd name="connsiteY12" fmla="*/ 57691 h 173072"/>
              <a:gd name="connsiteX13" fmla="*/ 34614 w 80767"/>
              <a:gd name="connsiteY13" fmla="*/ 34614 h 173072"/>
              <a:gd name="connsiteX14" fmla="*/ 34614 w 80767"/>
              <a:gd name="connsiteY14" fmla="*/ 23076 h 173072"/>
              <a:gd name="connsiteX15" fmla="*/ 23076 w 80767"/>
              <a:gd name="connsiteY15" fmla="*/ 23076 h 173072"/>
              <a:gd name="connsiteX16" fmla="*/ 23076 w 80767"/>
              <a:gd name="connsiteY16" fmla="*/ 46153 h 173072"/>
              <a:gd name="connsiteX17" fmla="*/ 34614 w 80767"/>
              <a:gd name="connsiteY17" fmla="*/ 46153 h 173072"/>
              <a:gd name="connsiteX18" fmla="*/ 34614 w 80767"/>
              <a:gd name="connsiteY18" fmla="*/ 34614 h 173072"/>
              <a:gd name="connsiteX19" fmla="*/ 46153 w 80767"/>
              <a:gd name="connsiteY19" fmla="*/ 46153 h 173072"/>
              <a:gd name="connsiteX20" fmla="*/ 57691 w 80767"/>
              <a:gd name="connsiteY20" fmla="*/ 46153 h 173072"/>
              <a:gd name="connsiteX21" fmla="*/ 57691 w 80767"/>
              <a:gd name="connsiteY21" fmla="*/ 23076 h 173072"/>
              <a:gd name="connsiteX22" fmla="*/ 46153 w 80767"/>
              <a:gd name="connsiteY22" fmla="*/ 23076 h 173072"/>
              <a:gd name="connsiteX23" fmla="*/ 46153 w 80767"/>
              <a:gd name="connsiteY23" fmla="*/ 46153 h 173072"/>
              <a:gd name="connsiteX24" fmla="*/ 57691 w 80767"/>
              <a:gd name="connsiteY24" fmla="*/ 69229 h 173072"/>
              <a:gd name="connsiteX25" fmla="*/ 69229 w 80767"/>
              <a:gd name="connsiteY25" fmla="*/ 69229 h 173072"/>
              <a:gd name="connsiteX26" fmla="*/ 69229 w 80767"/>
              <a:gd name="connsiteY26" fmla="*/ 46153 h 173072"/>
              <a:gd name="connsiteX27" fmla="*/ 57691 w 80767"/>
              <a:gd name="connsiteY27" fmla="*/ 46153 h 173072"/>
              <a:gd name="connsiteX28" fmla="*/ 57691 w 80767"/>
              <a:gd name="connsiteY28" fmla="*/ 69229 h 173072"/>
              <a:gd name="connsiteX29" fmla="*/ 69229 w 80767"/>
              <a:gd name="connsiteY29" fmla="*/ 69229 h 173072"/>
              <a:gd name="connsiteX30" fmla="*/ 69229 w 80767"/>
              <a:gd name="connsiteY30" fmla="*/ 103843 h 173072"/>
              <a:gd name="connsiteX31" fmla="*/ 80767 w 80767"/>
              <a:gd name="connsiteY31" fmla="*/ 103843 h 173072"/>
              <a:gd name="connsiteX32" fmla="*/ 80767 w 80767"/>
              <a:gd name="connsiteY32" fmla="*/ 69229 h 173072"/>
              <a:gd name="connsiteX33" fmla="*/ 69229 w 80767"/>
              <a:gd name="connsiteY33" fmla="*/ 69229 h 173072"/>
              <a:gd name="connsiteX34" fmla="*/ 57691 w 80767"/>
              <a:gd name="connsiteY34" fmla="*/ 115382 h 173072"/>
              <a:gd name="connsiteX35" fmla="*/ 23076 w 80767"/>
              <a:gd name="connsiteY35" fmla="*/ 115382 h 173072"/>
              <a:gd name="connsiteX36" fmla="*/ 23076 w 80767"/>
              <a:gd name="connsiteY36" fmla="*/ 103843 h 173072"/>
              <a:gd name="connsiteX37" fmla="*/ 11538 w 80767"/>
              <a:gd name="connsiteY37" fmla="*/ 103843 h 173072"/>
              <a:gd name="connsiteX38" fmla="*/ 11538 w 80767"/>
              <a:gd name="connsiteY38" fmla="*/ 115382 h 173072"/>
              <a:gd name="connsiteX39" fmla="*/ 0 w 80767"/>
              <a:gd name="connsiteY39" fmla="*/ 115382 h 173072"/>
              <a:gd name="connsiteX40" fmla="*/ 0 w 80767"/>
              <a:gd name="connsiteY40" fmla="*/ 126920 h 173072"/>
              <a:gd name="connsiteX41" fmla="*/ 11538 w 80767"/>
              <a:gd name="connsiteY41" fmla="*/ 126920 h 173072"/>
              <a:gd name="connsiteX42" fmla="*/ 11538 w 80767"/>
              <a:gd name="connsiteY42" fmla="*/ 173073 h 173072"/>
              <a:gd name="connsiteX43" fmla="*/ 69229 w 80767"/>
              <a:gd name="connsiteY43" fmla="*/ 173073 h 173072"/>
              <a:gd name="connsiteX44" fmla="*/ 69229 w 80767"/>
              <a:gd name="connsiteY44" fmla="*/ 126920 h 173072"/>
              <a:gd name="connsiteX45" fmla="*/ 80767 w 80767"/>
              <a:gd name="connsiteY45" fmla="*/ 126920 h 173072"/>
              <a:gd name="connsiteX46" fmla="*/ 80767 w 80767"/>
              <a:gd name="connsiteY46" fmla="*/ 115382 h 173072"/>
              <a:gd name="connsiteX47" fmla="*/ 69229 w 80767"/>
              <a:gd name="connsiteY47" fmla="*/ 115382 h 173072"/>
              <a:gd name="connsiteX48" fmla="*/ 69229 w 80767"/>
              <a:gd name="connsiteY48" fmla="*/ 103843 h 173072"/>
              <a:gd name="connsiteX49" fmla="*/ 57691 w 80767"/>
              <a:gd name="connsiteY49" fmla="*/ 103843 h 173072"/>
              <a:gd name="connsiteX50" fmla="*/ 57691 w 80767"/>
              <a:gd name="connsiteY50" fmla="*/ 115382 h 173072"/>
              <a:gd name="connsiteX51" fmla="*/ 46153 w 80767"/>
              <a:gd name="connsiteY51" fmla="*/ 11538 h 173072"/>
              <a:gd name="connsiteX52" fmla="*/ 46153 w 80767"/>
              <a:gd name="connsiteY52" fmla="*/ 0 h 173072"/>
              <a:gd name="connsiteX53" fmla="*/ 34614 w 80767"/>
              <a:gd name="connsiteY53" fmla="*/ 0 h 173072"/>
              <a:gd name="connsiteX54" fmla="*/ 34614 w 80767"/>
              <a:gd name="connsiteY54" fmla="*/ 23076 h 173072"/>
              <a:gd name="connsiteX55" fmla="*/ 46153 w 80767"/>
              <a:gd name="connsiteY55" fmla="*/ 23076 h 173072"/>
              <a:gd name="connsiteX56" fmla="*/ 46153 w 80767"/>
              <a:gd name="connsiteY56" fmla="*/ 11538 h 173072"/>
              <a:gd name="connsiteX57" fmla="*/ 34614 w 80767"/>
              <a:gd name="connsiteY57" fmla="*/ 92305 h 173072"/>
              <a:gd name="connsiteX58" fmla="*/ 46153 w 80767"/>
              <a:gd name="connsiteY58" fmla="*/ 92305 h 173072"/>
              <a:gd name="connsiteX59" fmla="*/ 46153 w 80767"/>
              <a:gd name="connsiteY59" fmla="*/ 80767 h 173072"/>
              <a:gd name="connsiteX60" fmla="*/ 34614 w 80767"/>
              <a:gd name="connsiteY60" fmla="*/ 80767 h 173072"/>
              <a:gd name="connsiteX61" fmla="*/ 34614 w 80767"/>
              <a:gd name="connsiteY61" fmla="*/ 92305 h 173072"/>
              <a:gd name="connsiteX62" fmla="*/ 34614 w 80767"/>
              <a:gd name="connsiteY62" fmla="*/ 57691 h 173072"/>
              <a:gd name="connsiteX63" fmla="*/ 34614 w 80767"/>
              <a:gd name="connsiteY63" fmla="*/ 69229 h 173072"/>
              <a:gd name="connsiteX64" fmla="*/ 46153 w 80767"/>
              <a:gd name="connsiteY64" fmla="*/ 69229 h 173072"/>
              <a:gd name="connsiteX65" fmla="*/ 46153 w 80767"/>
              <a:gd name="connsiteY65" fmla="*/ 46153 h 173072"/>
              <a:gd name="connsiteX66" fmla="*/ 34614 w 80767"/>
              <a:gd name="connsiteY66" fmla="*/ 46153 h 173072"/>
              <a:gd name="connsiteX67" fmla="*/ 34614 w 80767"/>
              <a:gd name="connsiteY67" fmla="*/ 57691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0767" h="173072">
                <a:moveTo>
                  <a:pt x="11538" y="92305"/>
                </a:moveTo>
                <a:lnTo>
                  <a:pt x="11538" y="103843"/>
                </a:lnTo>
                <a:lnTo>
                  <a:pt x="0" y="103843"/>
                </a:lnTo>
                <a:lnTo>
                  <a:pt x="0" y="69229"/>
                </a:lnTo>
                <a:lnTo>
                  <a:pt x="11538" y="69229"/>
                </a:lnTo>
                <a:lnTo>
                  <a:pt x="11538" y="92305"/>
                </a:lnTo>
                <a:lnTo>
                  <a:pt x="11538" y="92305"/>
                </a:lnTo>
                <a:close/>
                <a:moveTo>
                  <a:pt x="23076" y="57691"/>
                </a:moveTo>
                <a:lnTo>
                  <a:pt x="23076" y="46153"/>
                </a:lnTo>
                <a:lnTo>
                  <a:pt x="11538" y="46153"/>
                </a:lnTo>
                <a:lnTo>
                  <a:pt x="11538" y="69229"/>
                </a:lnTo>
                <a:lnTo>
                  <a:pt x="23076" y="69229"/>
                </a:lnTo>
                <a:lnTo>
                  <a:pt x="23076" y="57691"/>
                </a:lnTo>
                <a:close/>
                <a:moveTo>
                  <a:pt x="34614" y="34614"/>
                </a:moveTo>
                <a:lnTo>
                  <a:pt x="34614" y="23076"/>
                </a:lnTo>
                <a:lnTo>
                  <a:pt x="23076" y="23076"/>
                </a:lnTo>
                <a:lnTo>
                  <a:pt x="23076" y="46153"/>
                </a:lnTo>
                <a:lnTo>
                  <a:pt x="34614" y="46153"/>
                </a:lnTo>
                <a:lnTo>
                  <a:pt x="34614" y="34614"/>
                </a:lnTo>
                <a:close/>
                <a:moveTo>
                  <a:pt x="46153" y="46153"/>
                </a:moveTo>
                <a:lnTo>
                  <a:pt x="57691" y="46153"/>
                </a:lnTo>
                <a:lnTo>
                  <a:pt x="57691" y="23076"/>
                </a:lnTo>
                <a:lnTo>
                  <a:pt x="46153" y="23076"/>
                </a:lnTo>
                <a:lnTo>
                  <a:pt x="46153" y="46153"/>
                </a:lnTo>
                <a:close/>
                <a:moveTo>
                  <a:pt x="57691" y="69229"/>
                </a:moveTo>
                <a:lnTo>
                  <a:pt x="69229" y="69229"/>
                </a:lnTo>
                <a:lnTo>
                  <a:pt x="69229" y="46153"/>
                </a:lnTo>
                <a:lnTo>
                  <a:pt x="57691" y="46153"/>
                </a:lnTo>
                <a:lnTo>
                  <a:pt x="57691" y="69229"/>
                </a:lnTo>
                <a:close/>
                <a:moveTo>
                  <a:pt x="69229" y="69229"/>
                </a:moveTo>
                <a:lnTo>
                  <a:pt x="69229" y="103843"/>
                </a:lnTo>
                <a:lnTo>
                  <a:pt x="80767" y="103843"/>
                </a:lnTo>
                <a:lnTo>
                  <a:pt x="80767" y="69229"/>
                </a:lnTo>
                <a:lnTo>
                  <a:pt x="69229" y="69229"/>
                </a:lnTo>
                <a:close/>
                <a:moveTo>
                  <a:pt x="57691" y="115382"/>
                </a:moveTo>
                <a:lnTo>
                  <a:pt x="23076" y="115382"/>
                </a:lnTo>
                <a:lnTo>
                  <a:pt x="23076" y="103843"/>
                </a:lnTo>
                <a:lnTo>
                  <a:pt x="11538" y="103843"/>
                </a:lnTo>
                <a:lnTo>
                  <a:pt x="11538" y="115382"/>
                </a:lnTo>
                <a:lnTo>
                  <a:pt x="0" y="115382"/>
                </a:lnTo>
                <a:lnTo>
                  <a:pt x="0" y="126920"/>
                </a:lnTo>
                <a:lnTo>
                  <a:pt x="11538" y="126920"/>
                </a:lnTo>
                <a:lnTo>
                  <a:pt x="11538" y="173073"/>
                </a:lnTo>
                <a:lnTo>
                  <a:pt x="69229" y="173073"/>
                </a:lnTo>
                <a:lnTo>
                  <a:pt x="69229" y="126920"/>
                </a:lnTo>
                <a:lnTo>
                  <a:pt x="80767" y="126920"/>
                </a:lnTo>
                <a:lnTo>
                  <a:pt x="80767" y="115382"/>
                </a:lnTo>
                <a:lnTo>
                  <a:pt x="69229" y="115382"/>
                </a:lnTo>
                <a:lnTo>
                  <a:pt x="69229" y="103843"/>
                </a:lnTo>
                <a:lnTo>
                  <a:pt x="57691" y="103843"/>
                </a:lnTo>
                <a:lnTo>
                  <a:pt x="57691" y="115382"/>
                </a:lnTo>
                <a:close/>
                <a:moveTo>
                  <a:pt x="46153" y="11538"/>
                </a:moveTo>
                <a:lnTo>
                  <a:pt x="46153" y="0"/>
                </a:lnTo>
                <a:lnTo>
                  <a:pt x="34614" y="0"/>
                </a:lnTo>
                <a:lnTo>
                  <a:pt x="34614" y="23076"/>
                </a:lnTo>
                <a:lnTo>
                  <a:pt x="46153" y="23076"/>
                </a:lnTo>
                <a:lnTo>
                  <a:pt x="46153" y="11538"/>
                </a:lnTo>
                <a:close/>
                <a:moveTo>
                  <a:pt x="34614" y="92305"/>
                </a:moveTo>
                <a:lnTo>
                  <a:pt x="46153" y="92305"/>
                </a:lnTo>
                <a:lnTo>
                  <a:pt x="46153" y="80767"/>
                </a:lnTo>
                <a:lnTo>
                  <a:pt x="34614" y="80767"/>
                </a:lnTo>
                <a:lnTo>
                  <a:pt x="34614" y="92305"/>
                </a:lnTo>
                <a:close/>
                <a:moveTo>
                  <a:pt x="34614" y="57691"/>
                </a:moveTo>
                <a:lnTo>
                  <a:pt x="34614" y="69229"/>
                </a:lnTo>
                <a:lnTo>
                  <a:pt x="46153" y="69229"/>
                </a:lnTo>
                <a:lnTo>
                  <a:pt x="46153" y="46153"/>
                </a:lnTo>
                <a:lnTo>
                  <a:pt x="34614" y="46153"/>
                </a:lnTo>
                <a:lnTo>
                  <a:pt x="34614" y="57691"/>
                </a:lnTo>
                <a:close/>
              </a:path>
            </a:pathLst>
          </a:custGeom>
          <a:solidFill>
            <a:srgbClr val="000000"/>
          </a:solidFill>
          <a:ln w="0" cap="flat">
            <a:noFill/>
            <a:prstDash val="solid"/>
            <a:miter/>
          </a:ln>
        </p:spPr>
        <p:txBody>
          <a:bodyPr rtlCol="0" anchor="ctr"/>
          <a:lstStyle/>
          <a:p>
            <a:endParaRPr lang="it-IT"/>
          </a:p>
        </p:txBody>
      </p:sp>
      <p:grpSp>
        <p:nvGrpSpPr>
          <p:cNvPr id="251" name="Elemento grafico 13">
            <a:extLst>
              <a:ext uri="{FF2B5EF4-FFF2-40B4-BE49-F238E27FC236}">
                <a16:creationId xmlns:a16="http://schemas.microsoft.com/office/drawing/2014/main" id="{F21E24A4-2612-0DB0-4B3C-079E35020CA2}"/>
              </a:ext>
            </a:extLst>
          </p:cNvPr>
          <p:cNvGrpSpPr/>
          <p:nvPr/>
        </p:nvGrpSpPr>
        <p:grpSpPr>
          <a:xfrm>
            <a:off x="4282580" y="1507894"/>
            <a:ext cx="173072" cy="173072"/>
            <a:chOff x="4284506" y="1507894"/>
            <a:chExt cx="173072" cy="173072"/>
          </a:xfrm>
          <a:solidFill>
            <a:srgbClr val="000000"/>
          </a:solidFill>
        </p:grpSpPr>
        <p:sp>
          <p:nvSpPr>
            <p:cNvPr id="252" name="Figura a mano libera: forma 251">
              <a:extLst>
                <a:ext uri="{FF2B5EF4-FFF2-40B4-BE49-F238E27FC236}">
                  <a16:creationId xmlns:a16="http://schemas.microsoft.com/office/drawing/2014/main" id="{754B87AF-05F4-9FA4-1E76-72155A7A0E10}"/>
                </a:ext>
              </a:extLst>
            </p:cNvPr>
            <p:cNvSpPr/>
            <p:nvPr/>
          </p:nvSpPr>
          <p:spPr>
            <a:xfrm>
              <a:off x="4284506" y="1507894"/>
              <a:ext cx="173072" cy="173072"/>
            </a:xfrm>
            <a:custGeom>
              <a:avLst/>
              <a:gdLst>
                <a:gd name="connsiteX0" fmla="*/ 173073 w 173072"/>
                <a:gd name="connsiteY0" fmla="*/ 162977 h 173072"/>
                <a:gd name="connsiteX1" fmla="*/ 10096 w 173072"/>
                <a:gd name="connsiteY1" fmla="*/ 162977 h 173072"/>
                <a:gd name="connsiteX2" fmla="*/ 10096 w 173072"/>
                <a:gd name="connsiteY2" fmla="*/ 0 h 173072"/>
                <a:gd name="connsiteX3" fmla="*/ 0 w 173072"/>
                <a:gd name="connsiteY3" fmla="*/ 0 h 173072"/>
                <a:gd name="connsiteX4" fmla="*/ 0 w 173072"/>
                <a:gd name="connsiteY4" fmla="*/ 173073 h 173072"/>
                <a:gd name="connsiteX5" fmla="*/ 173073 w 173072"/>
                <a:gd name="connsiteY5" fmla="*/ 173073 h 173072"/>
                <a:gd name="connsiteX6" fmla="*/ 173073 w 173072"/>
                <a:gd name="connsiteY6" fmla="*/ 162977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072" h="173072">
                  <a:moveTo>
                    <a:pt x="173073" y="162977"/>
                  </a:moveTo>
                  <a:lnTo>
                    <a:pt x="10096" y="162977"/>
                  </a:lnTo>
                  <a:lnTo>
                    <a:pt x="10096" y="0"/>
                  </a:lnTo>
                  <a:lnTo>
                    <a:pt x="0" y="0"/>
                  </a:lnTo>
                  <a:lnTo>
                    <a:pt x="0" y="173073"/>
                  </a:lnTo>
                  <a:lnTo>
                    <a:pt x="173073" y="173073"/>
                  </a:lnTo>
                  <a:lnTo>
                    <a:pt x="173073" y="162977"/>
                  </a:lnTo>
                  <a:close/>
                </a:path>
              </a:pathLst>
            </a:custGeom>
            <a:solidFill>
              <a:srgbClr val="000000"/>
            </a:solidFill>
            <a:ln w="0" cap="flat">
              <a:noFill/>
              <a:prstDash val="solid"/>
              <a:miter/>
            </a:ln>
          </p:spPr>
          <p:txBody>
            <a:bodyPr rtlCol="0" anchor="ctr"/>
            <a:lstStyle/>
            <a:p>
              <a:endParaRPr lang="it-IT"/>
            </a:p>
          </p:txBody>
        </p:sp>
        <p:sp>
          <p:nvSpPr>
            <p:cNvPr id="253" name="Figura a mano libera: forma 252">
              <a:extLst>
                <a:ext uri="{FF2B5EF4-FFF2-40B4-BE49-F238E27FC236}">
                  <a16:creationId xmlns:a16="http://schemas.microsoft.com/office/drawing/2014/main" id="{0972CE80-3E3D-7112-A6B9-E0CF07B71229}"/>
                </a:ext>
              </a:extLst>
            </p:cNvPr>
            <p:cNvSpPr/>
            <p:nvPr/>
          </p:nvSpPr>
          <p:spPr>
            <a:xfrm>
              <a:off x="4305419" y="1528807"/>
              <a:ext cx="30287" cy="40383"/>
            </a:xfrm>
            <a:custGeom>
              <a:avLst/>
              <a:gdLst>
                <a:gd name="connsiteX0" fmla="*/ 0 w 30287"/>
                <a:gd name="connsiteY0" fmla="*/ 0 h 40383"/>
                <a:gd name="connsiteX1" fmla="*/ 30288 w 30287"/>
                <a:gd name="connsiteY1" fmla="*/ 0 h 40383"/>
                <a:gd name="connsiteX2" fmla="*/ 30288 w 30287"/>
                <a:gd name="connsiteY2" fmla="*/ 40384 h 40383"/>
                <a:gd name="connsiteX3" fmla="*/ 0 w 30287"/>
                <a:gd name="connsiteY3" fmla="*/ 40384 h 40383"/>
                <a:gd name="connsiteX4" fmla="*/ 0 w 30287"/>
                <a:gd name="connsiteY4" fmla="*/ 0 h 40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40383">
                  <a:moveTo>
                    <a:pt x="0" y="0"/>
                  </a:moveTo>
                  <a:lnTo>
                    <a:pt x="30288" y="0"/>
                  </a:lnTo>
                  <a:lnTo>
                    <a:pt x="30288" y="40384"/>
                  </a:lnTo>
                  <a:lnTo>
                    <a:pt x="0" y="40384"/>
                  </a:lnTo>
                  <a:lnTo>
                    <a:pt x="0" y="0"/>
                  </a:lnTo>
                  <a:close/>
                </a:path>
              </a:pathLst>
            </a:custGeom>
            <a:solidFill>
              <a:srgbClr val="000000"/>
            </a:solidFill>
            <a:ln w="0" cap="flat">
              <a:noFill/>
              <a:prstDash val="solid"/>
              <a:miter/>
            </a:ln>
          </p:spPr>
          <p:txBody>
            <a:bodyPr rtlCol="0" anchor="ctr"/>
            <a:lstStyle/>
            <a:p>
              <a:endParaRPr lang="it-IT"/>
            </a:p>
          </p:txBody>
        </p:sp>
        <p:sp>
          <p:nvSpPr>
            <p:cNvPr id="254" name="Figura a mano libera: forma 253">
              <a:extLst>
                <a:ext uri="{FF2B5EF4-FFF2-40B4-BE49-F238E27FC236}">
                  <a16:creationId xmlns:a16="http://schemas.microsoft.com/office/drawing/2014/main" id="{8F50F09A-52FC-ED2D-4606-EE9AD510B0B4}"/>
                </a:ext>
              </a:extLst>
            </p:cNvPr>
            <p:cNvSpPr/>
            <p:nvPr/>
          </p:nvSpPr>
          <p:spPr>
            <a:xfrm>
              <a:off x="4335707" y="1569191"/>
              <a:ext cx="30287" cy="40383"/>
            </a:xfrm>
            <a:custGeom>
              <a:avLst/>
              <a:gdLst>
                <a:gd name="connsiteX0" fmla="*/ 0 w 30287"/>
                <a:gd name="connsiteY0" fmla="*/ 0 h 40383"/>
                <a:gd name="connsiteX1" fmla="*/ 30288 w 30287"/>
                <a:gd name="connsiteY1" fmla="*/ 0 h 40383"/>
                <a:gd name="connsiteX2" fmla="*/ 30288 w 30287"/>
                <a:gd name="connsiteY2" fmla="*/ 40384 h 40383"/>
                <a:gd name="connsiteX3" fmla="*/ 0 w 30287"/>
                <a:gd name="connsiteY3" fmla="*/ 40384 h 40383"/>
                <a:gd name="connsiteX4" fmla="*/ 0 w 30287"/>
                <a:gd name="connsiteY4" fmla="*/ 0 h 40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40383">
                  <a:moveTo>
                    <a:pt x="0" y="0"/>
                  </a:moveTo>
                  <a:lnTo>
                    <a:pt x="30288" y="0"/>
                  </a:lnTo>
                  <a:lnTo>
                    <a:pt x="30288" y="40384"/>
                  </a:lnTo>
                  <a:lnTo>
                    <a:pt x="0" y="40384"/>
                  </a:lnTo>
                  <a:lnTo>
                    <a:pt x="0" y="0"/>
                  </a:lnTo>
                  <a:close/>
                </a:path>
              </a:pathLst>
            </a:custGeom>
            <a:solidFill>
              <a:srgbClr val="000000"/>
            </a:solidFill>
            <a:ln w="0" cap="flat">
              <a:noFill/>
              <a:prstDash val="solid"/>
              <a:miter/>
            </a:ln>
          </p:spPr>
          <p:txBody>
            <a:bodyPr rtlCol="0" anchor="ctr"/>
            <a:lstStyle/>
            <a:p>
              <a:endParaRPr lang="it-IT"/>
            </a:p>
          </p:txBody>
        </p:sp>
        <p:sp>
          <p:nvSpPr>
            <p:cNvPr id="255" name="Figura a mano libera: forma 254">
              <a:extLst>
                <a:ext uri="{FF2B5EF4-FFF2-40B4-BE49-F238E27FC236}">
                  <a16:creationId xmlns:a16="http://schemas.microsoft.com/office/drawing/2014/main" id="{14B05F93-51C6-8901-A613-7A6ACDB13AFB}"/>
                </a:ext>
              </a:extLst>
            </p:cNvPr>
            <p:cNvSpPr/>
            <p:nvPr/>
          </p:nvSpPr>
          <p:spPr>
            <a:xfrm>
              <a:off x="4365995" y="1609574"/>
              <a:ext cx="30287" cy="40383"/>
            </a:xfrm>
            <a:custGeom>
              <a:avLst/>
              <a:gdLst>
                <a:gd name="connsiteX0" fmla="*/ 0 w 30287"/>
                <a:gd name="connsiteY0" fmla="*/ 0 h 40383"/>
                <a:gd name="connsiteX1" fmla="*/ 30288 w 30287"/>
                <a:gd name="connsiteY1" fmla="*/ 0 h 40383"/>
                <a:gd name="connsiteX2" fmla="*/ 30288 w 30287"/>
                <a:gd name="connsiteY2" fmla="*/ 40384 h 40383"/>
                <a:gd name="connsiteX3" fmla="*/ 0 w 30287"/>
                <a:gd name="connsiteY3" fmla="*/ 40384 h 40383"/>
                <a:gd name="connsiteX4" fmla="*/ 0 w 30287"/>
                <a:gd name="connsiteY4" fmla="*/ 0 h 40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40383">
                  <a:moveTo>
                    <a:pt x="0" y="0"/>
                  </a:moveTo>
                  <a:lnTo>
                    <a:pt x="30288" y="0"/>
                  </a:lnTo>
                  <a:lnTo>
                    <a:pt x="30288" y="40384"/>
                  </a:lnTo>
                  <a:lnTo>
                    <a:pt x="0" y="40384"/>
                  </a:lnTo>
                  <a:lnTo>
                    <a:pt x="0" y="0"/>
                  </a:lnTo>
                  <a:close/>
                </a:path>
              </a:pathLst>
            </a:custGeom>
            <a:solidFill>
              <a:srgbClr val="000000"/>
            </a:solidFill>
            <a:ln w="0" cap="flat">
              <a:noFill/>
              <a:prstDash val="solid"/>
              <a:miter/>
            </a:ln>
          </p:spPr>
          <p:txBody>
            <a:bodyPr rtlCol="0" anchor="ctr"/>
            <a:lstStyle/>
            <a:p>
              <a:endParaRPr lang="it-IT"/>
            </a:p>
          </p:txBody>
        </p:sp>
        <p:sp>
          <p:nvSpPr>
            <p:cNvPr id="256" name="Figura a mano libera: forma 255">
              <a:extLst>
                <a:ext uri="{FF2B5EF4-FFF2-40B4-BE49-F238E27FC236}">
                  <a16:creationId xmlns:a16="http://schemas.microsoft.com/office/drawing/2014/main" id="{2D1D60CF-C6D7-E37A-E0A0-0A460AAA34C2}"/>
                </a:ext>
              </a:extLst>
            </p:cNvPr>
            <p:cNvSpPr/>
            <p:nvPr/>
          </p:nvSpPr>
          <p:spPr>
            <a:xfrm>
              <a:off x="4396282" y="1569191"/>
              <a:ext cx="30287" cy="40383"/>
            </a:xfrm>
            <a:custGeom>
              <a:avLst/>
              <a:gdLst>
                <a:gd name="connsiteX0" fmla="*/ 0 w 30287"/>
                <a:gd name="connsiteY0" fmla="*/ 0 h 40383"/>
                <a:gd name="connsiteX1" fmla="*/ 30288 w 30287"/>
                <a:gd name="connsiteY1" fmla="*/ 0 h 40383"/>
                <a:gd name="connsiteX2" fmla="*/ 30288 w 30287"/>
                <a:gd name="connsiteY2" fmla="*/ 40384 h 40383"/>
                <a:gd name="connsiteX3" fmla="*/ 0 w 30287"/>
                <a:gd name="connsiteY3" fmla="*/ 40384 h 40383"/>
                <a:gd name="connsiteX4" fmla="*/ 0 w 30287"/>
                <a:gd name="connsiteY4" fmla="*/ 0 h 40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40383">
                  <a:moveTo>
                    <a:pt x="0" y="0"/>
                  </a:moveTo>
                  <a:lnTo>
                    <a:pt x="30288" y="0"/>
                  </a:lnTo>
                  <a:lnTo>
                    <a:pt x="30288" y="40384"/>
                  </a:lnTo>
                  <a:lnTo>
                    <a:pt x="0" y="40384"/>
                  </a:lnTo>
                  <a:lnTo>
                    <a:pt x="0" y="0"/>
                  </a:lnTo>
                  <a:close/>
                </a:path>
              </a:pathLst>
            </a:custGeom>
            <a:solidFill>
              <a:srgbClr val="000000"/>
            </a:solidFill>
            <a:ln w="0" cap="flat">
              <a:noFill/>
              <a:prstDash val="solid"/>
              <a:miter/>
            </a:ln>
          </p:spPr>
          <p:txBody>
            <a:bodyPr rtlCol="0" anchor="ctr"/>
            <a:lstStyle/>
            <a:p>
              <a:endParaRPr lang="it-IT"/>
            </a:p>
          </p:txBody>
        </p:sp>
        <p:sp>
          <p:nvSpPr>
            <p:cNvPr id="257" name="Figura a mano libera: forma 256">
              <a:extLst>
                <a:ext uri="{FF2B5EF4-FFF2-40B4-BE49-F238E27FC236}">
                  <a16:creationId xmlns:a16="http://schemas.microsoft.com/office/drawing/2014/main" id="{40AEA975-905C-1587-5524-B772F3DA8155}"/>
                </a:ext>
              </a:extLst>
            </p:cNvPr>
            <p:cNvSpPr/>
            <p:nvPr/>
          </p:nvSpPr>
          <p:spPr>
            <a:xfrm>
              <a:off x="4427291" y="1609574"/>
              <a:ext cx="30287" cy="40383"/>
            </a:xfrm>
            <a:custGeom>
              <a:avLst/>
              <a:gdLst>
                <a:gd name="connsiteX0" fmla="*/ 0 w 30287"/>
                <a:gd name="connsiteY0" fmla="*/ 0 h 40383"/>
                <a:gd name="connsiteX1" fmla="*/ 30288 w 30287"/>
                <a:gd name="connsiteY1" fmla="*/ 0 h 40383"/>
                <a:gd name="connsiteX2" fmla="*/ 30288 w 30287"/>
                <a:gd name="connsiteY2" fmla="*/ 40384 h 40383"/>
                <a:gd name="connsiteX3" fmla="*/ 0 w 30287"/>
                <a:gd name="connsiteY3" fmla="*/ 40384 h 40383"/>
                <a:gd name="connsiteX4" fmla="*/ 0 w 30287"/>
                <a:gd name="connsiteY4" fmla="*/ 0 h 40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40383">
                  <a:moveTo>
                    <a:pt x="0" y="0"/>
                  </a:moveTo>
                  <a:lnTo>
                    <a:pt x="30288" y="0"/>
                  </a:lnTo>
                  <a:lnTo>
                    <a:pt x="30288" y="40384"/>
                  </a:lnTo>
                  <a:lnTo>
                    <a:pt x="0" y="40384"/>
                  </a:lnTo>
                  <a:lnTo>
                    <a:pt x="0" y="0"/>
                  </a:lnTo>
                  <a:close/>
                </a:path>
              </a:pathLst>
            </a:custGeom>
            <a:solidFill>
              <a:srgbClr val="000000"/>
            </a:solidFill>
            <a:ln w="0" cap="flat">
              <a:noFill/>
              <a:prstDash val="solid"/>
              <a:miter/>
            </a:ln>
          </p:spPr>
          <p:txBody>
            <a:bodyPr rtlCol="0" anchor="ctr"/>
            <a:lstStyle/>
            <a:p>
              <a:endParaRPr lang="it-IT"/>
            </a:p>
          </p:txBody>
        </p:sp>
      </p:grpSp>
      <p:grpSp>
        <p:nvGrpSpPr>
          <p:cNvPr id="258" name="Elemento grafico 13">
            <a:extLst>
              <a:ext uri="{FF2B5EF4-FFF2-40B4-BE49-F238E27FC236}">
                <a16:creationId xmlns:a16="http://schemas.microsoft.com/office/drawing/2014/main" id="{83FD57AC-60F0-3BFA-2A9E-156B9D2C428C}"/>
              </a:ext>
            </a:extLst>
          </p:cNvPr>
          <p:cNvGrpSpPr/>
          <p:nvPr/>
        </p:nvGrpSpPr>
        <p:grpSpPr>
          <a:xfrm>
            <a:off x="4628511" y="1507894"/>
            <a:ext cx="173793" cy="172351"/>
            <a:chOff x="4630651" y="1507894"/>
            <a:chExt cx="173793" cy="172351"/>
          </a:xfrm>
          <a:solidFill>
            <a:srgbClr val="000000"/>
          </a:solidFill>
        </p:grpSpPr>
        <p:sp>
          <p:nvSpPr>
            <p:cNvPr id="259" name="Figura a mano libera: forma 258">
              <a:extLst>
                <a:ext uri="{FF2B5EF4-FFF2-40B4-BE49-F238E27FC236}">
                  <a16:creationId xmlns:a16="http://schemas.microsoft.com/office/drawing/2014/main" id="{D4F120E3-173C-10F1-FD67-DADC9D08F134}"/>
                </a:ext>
              </a:extLst>
            </p:cNvPr>
            <p:cNvSpPr/>
            <p:nvPr/>
          </p:nvSpPr>
          <p:spPr>
            <a:xfrm>
              <a:off x="4650843" y="1619670"/>
              <a:ext cx="131967" cy="60575"/>
            </a:xfrm>
            <a:custGeom>
              <a:avLst/>
              <a:gdLst>
                <a:gd name="connsiteX0" fmla="*/ 111776 w 131967"/>
                <a:gd name="connsiteY0" fmla="*/ 10096 h 60575"/>
                <a:gd name="connsiteX1" fmla="*/ 111776 w 131967"/>
                <a:gd name="connsiteY1" fmla="*/ 0 h 60575"/>
                <a:gd name="connsiteX2" fmla="*/ 101680 w 131967"/>
                <a:gd name="connsiteY2" fmla="*/ 0 h 60575"/>
                <a:gd name="connsiteX3" fmla="*/ 101680 w 131967"/>
                <a:gd name="connsiteY3" fmla="*/ 51201 h 60575"/>
                <a:gd name="connsiteX4" fmla="*/ 91584 w 131967"/>
                <a:gd name="connsiteY4" fmla="*/ 51201 h 60575"/>
                <a:gd name="connsiteX5" fmla="*/ 91584 w 131967"/>
                <a:gd name="connsiteY5" fmla="*/ 10817 h 60575"/>
                <a:gd name="connsiteX6" fmla="*/ 40384 w 131967"/>
                <a:gd name="connsiteY6" fmla="*/ 10817 h 60575"/>
                <a:gd name="connsiteX7" fmla="*/ 40384 w 131967"/>
                <a:gd name="connsiteY7" fmla="*/ 51201 h 60575"/>
                <a:gd name="connsiteX8" fmla="*/ 30288 w 131967"/>
                <a:gd name="connsiteY8" fmla="*/ 51201 h 60575"/>
                <a:gd name="connsiteX9" fmla="*/ 30288 w 131967"/>
                <a:gd name="connsiteY9" fmla="*/ 0 h 60575"/>
                <a:gd name="connsiteX10" fmla="*/ 20192 w 131967"/>
                <a:gd name="connsiteY10" fmla="*/ 0 h 60575"/>
                <a:gd name="connsiteX11" fmla="*/ 20192 w 131967"/>
                <a:gd name="connsiteY11" fmla="*/ 10096 h 60575"/>
                <a:gd name="connsiteX12" fmla="*/ 0 w 131967"/>
                <a:gd name="connsiteY12" fmla="*/ 10096 h 60575"/>
                <a:gd name="connsiteX13" fmla="*/ 0 w 131967"/>
                <a:gd name="connsiteY13" fmla="*/ 20192 h 60575"/>
                <a:gd name="connsiteX14" fmla="*/ 20192 w 131967"/>
                <a:gd name="connsiteY14" fmla="*/ 20192 h 60575"/>
                <a:gd name="connsiteX15" fmla="*/ 20192 w 131967"/>
                <a:gd name="connsiteY15" fmla="*/ 60575 h 60575"/>
                <a:gd name="connsiteX16" fmla="*/ 111776 w 131967"/>
                <a:gd name="connsiteY16" fmla="*/ 60575 h 60575"/>
                <a:gd name="connsiteX17" fmla="*/ 111776 w 131967"/>
                <a:gd name="connsiteY17" fmla="*/ 20192 h 60575"/>
                <a:gd name="connsiteX18" fmla="*/ 131968 w 131967"/>
                <a:gd name="connsiteY18" fmla="*/ 20192 h 60575"/>
                <a:gd name="connsiteX19" fmla="*/ 131968 w 131967"/>
                <a:gd name="connsiteY19" fmla="*/ 10096 h 60575"/>
                <a:gd name="connsiteX20" fmla="*/ 111776 w 131967"/>
                <a:gd name="connsiteY20" fmla="*/ 10096 h 60575"/>
                <a:gd name="connsiteX21" fmla="*/ 111776 w 131967"/>
                <a:gd name="connsiteY21" fmla="*/ 10096 h 60575"/>
                <a:gd name="connsiteX22" fmla="*/ 81488 w 131967"/>
                <a:gd name="connsiteY22" fmla="*/ 51201 h 60575"/>
                <a:gd name="connsiteX23" fmla="*/ 51201 w 131967"/>
                <a:gd name="connsiteY23" fmla="*/ 51201 h 60575"/>
                <a:gd name="connsiteX24" fmla="*/ 51201 w 131967"/>
                <a:gd name="connsiteY24" fmla="*/ 41105 h 60575"/>
                <a:gd name="connsiteX25" fmla="*/ 81488 w 131967"/>
                <a:gd name="connsiteY25" fmla="*/ 41105 h 60575"/>
                <a:gd name="connsiteX26" fmla="*/ 81488 w 131967"/>
                <a:gd name="connsiteY26" fmla="*/ 51201 h 60575"/>
                <a:gd name="connsiteX27" fmla="*/ 81488 w 131967"/>
                <a:gd name="connsiteY27" fmla="*/ 31009 h 60575"/>
                <a:gd name="connsiteX28" fmla="*/ 51201 w 131967"/>
                <a:gd name="connsiteY28" fmla="*/ 31009 h 60575"/>
                <a:gd name="connsiteX29" fmla="*/ 51201 w 131967"/>
                <a:gd name="connsiteY29" fmla="*/ 20913 h 60575"/>
                <a:gd name="connsiteX30" fmla="*/ 81488 w 131967"/>
                <a:gd name="connsiteY30" fmla="*/ 20913 h 60575"/>
                <a:gd name="connsiteX31" fmla="*/ 81488 w 131967"/>
                <a:gd name="connsiteY31" fmla="*/ 31009 h 60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1967" h="60575">
                  <a:moveTo>
                    <a:pt x="111776" y="10096"/>
                  </a:moveTo>
                  <a:lnTo>
                    <a:pt x="111776" y="0"/>
                  </a:lnTo>
                  <a:lnTo>
                    <a:pt x="101680" y="0"/>
                  </a:lnTo>
                  <a:lnTo>
                    <a:pt x="101680" y="51201"/>
                  </a:lnTo>
                  <a:lnTo>
                    <a:pt x="91584" y="51201"/>
                  </a:lnTo>
                  <a:lnTo>
                    <a:pt x="91584" y="10817"/>
                  </a:lnTo>
                  <a:lnTo>
                    <a:pt x="40384" y="10817"/>
                  </a:lnTo>
                  <a:lnTo>
                    <a:pt x="40384" y="51201"/>
                  </a:lnTo>
                  <a:lnTo>
                    <a:pt x="30288" y="51201"/>
                  </a:lnTo>
                  <a:lnTo>
                    <a:pt x="30288" y="0"/>
                  </a:lnTo>
                  <a:lnTo>
                    <a:pt x="20192" y="0"/>
                  </a:lnTo>
                  <a:lnTo>
                    <a:pt x="20192" y="10096"/>
                  </a:lnTo>
                  <a:lnTo>
                    <a:pt x="0" y="10096"/>
                  </a:lnTo>
                  <a:lnTo>
                    <a:pt x="0" y="20192"/>
                  </a:lnTo>
                  <a:lnTo>
                    <a:pt x="20192" y="20192"/>
                  </a:lnTo>
                  <a:lnTo>
                    <a:pt x="20192" y="60575"/>
                  </a:lnTo>
                  <a:lnTo>
                    <a:pt x="111776" y="60575"/>
                  </a:lnTo>
                  <a:lnTo>
                    <a:pt x="111776" y="20192"/>
                  </a:lnTo>
                  <a:lnTo>
                    <a:pt x="131968" y="20192"/>
                  </a:lnTo>
                  <a:lnTo>
                    <a:pt x="131968" y="10096"/>
                  </a:lnTo>
                  <a:lnTo>
                    <a:pt x="111776" y="10096"/>
                  </a:lnTo>
                  <a:lnTo>
                    <a:pt x="111776" y="10096"/>
                  </a:lnTo>
                  <a:close/>
                  <a:moveTo>
                    <a:pt x="81488" y="51201"/>
                  </a:moveTo>
                  <a:lnTo>
                    <a:pt x="51201" y="51201"/>
                  </a:lnTo>
                  <a:lnTo>
                    <a:pt x="51201" y="41105"/>
                  </a:lnTo>
                  <a:lnTo>
                    <a:pt x="81488" y="41105"/>
                  </a:lnTo>
                  <a:lnTo>
                    <a:pt x="81488" y="51201"/>
                  </a:lnTo>
                  <a:close/>
                  <a:moveTo>
                    <a:pt x="81488" y="31009"/>
                  </a:moveTo>
                  <a:lnTo>
                    <a:pt x="51201" y="31009"/>
                  </a:lnTo>
                  <a:lnTo>
                    <a:pt x="51201" y="20913"/>
                  </a:lnTo>
                  <a:lnTo>
                    <a:pt x="81488" y="20913"/>
                  </a:lnTo>
                  <a:lnTo>
                    <a:pt x="81488" y="31009"/>
                  </a:lnTo>
                  <a:close/>
                </a:path>
              </a:pathLst>
            </a:custGeom>
            <a:solidFill>
              <a:srgbClr val="000000"/>
            </a:solidFill>
            <a:ln w="0" cap="flat">
              <a:noFill/>
              <a:prstDash val="solid"/>
              <a:miter/>
            </a:ln>
          </p:spPr>
          <p:txBody>
            <a:bodyPr rtlCol="0" anchor="ctr"/>
            <a:lstStyle/>
            <a:p>
              <a:endParaRPr lang="it-IT"/>
            </a:p>
          </p:txBody>
        </p:sp>
        <p:sp>
          <p:nvSpPr>
            <p:cNvPr id="260" name="Figura a mano libera: forma 259">
              <a:extLst>
                <a:ext uri="{FF2B5EF4-FFF2-40B4-BE49-F238E27FC236}">
                  <a16:creationId xmlns:a16="http://schemas.microsoft.com/office/drawing/2014/main" id="{18800942-8876-32D7-CA45-18E060814DA0}"/>
                </a:ext>
              </a:extLst>
            </p:cNvPr>
            <p:cNvSpPr/>
            <p:nvPr/>
          </p:nvSpPr>
          <p:spPr>
            <a:xfrm>
              <a:off x="4762619" y="1548278"/>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61" name="Figura a mano libera: forma 260">
              <a:extLst>
                <a:ext uri="{FF2B5EF4-FFF2-40B4-BE49-F238E27FC236}">
                  <a16:creationId xmlns:a16="http://schemas.microsoft.com/office/drawing/2014/main" id="{D84BB9AB-7FE5-8B0B-8536-7A6057745CE2}"/>
                </a:ext>
              </a:extLst>
            </p:cNvPr>
            <p:cNvSpPr/>
            <p:nvPr/>
          </p:nvSpPr>
          <p:spPr>
            <a:xfrm>
              <a:off x="4732331" y="1609574"/>
              <a:ext cx="20191" cy="10095"/>
            </a:xfrm>
            <a:custGeom>
              <a:avLst/>
              <a:gdLst>
                <a:gd name="connsiteX0" fmla="*/ 0 w 20191"/>
                <a:gd name="connsiteY0" fmla="*/ 0 h 10095"/>
                <a:gd name="connsiteX1" fmla="*/ 20192 w 20191"/>
                <a:gd name="connsiteY1" fmla="*/ 0 h 10095"/>
                <a:gd name="connsiteX2" fmla="*/ 20192 w 20191"/>
                <a:gd name="connsiteY2" fmla="*/ 10096 h 10095"/>
                <a:gd name="connsiteX3" fmla="*/ 0 w 20191"/>
                <a:gd name="connsiteY3" fmla="*/ 10096 h 10095"/>
                <a:gd name="connsiteX4" fmla="*/ 0 w 20191"/>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10095">
                  <a:moveTo>
                    <a:pt x="0" y="0"/>
                  </a:moveTo>
                  <a:lnTo>
                    <a:pt x="20192" y="0"/>
                  </a:lnTo>
                  <a:lnTo>
                    <a:pt x="20192"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62" name="Figura a mano libera: forma 261">
              <a:extLst>
                <a:ext uri="{FF2B5EF4-FFF2-40B4-BE49-F238E27FC236}">
                  <a16:creationId xmlns:a16="http://schemas.microsoft.com/office/drawing/2014/main" id="{0EE95F7D-BFBF-3DB1-1B27-B4877BBA09C3}"/>
                </a:ext>
              </a:extLst>
            </p:cNvPr>
            <p:cNvSpPr/>
            <p:nvPr/>
          </p:nvSpPr>
          <p:spPr>
            <a:xfrm>
              <a:off x="4702044" y="1599478"/>
              <a:ext cx="30287" cy="10095"/>
            </a:xfrm>
            <a:custGeom>
              <a:avLst/>
              <a:gdLst>
                <a:gd name="connsiteX0" fmla="*/ 0 w 30287"/>
                <a:gd name="connsiteY0" fmla="*/ 0 h 10095"/>
                <a:gd name="connsiteX1" fmla="*/ 30288 w 30287"/>
                <a:gd name="connsiteY1" fmla="*/ 0 h 10095"/>
                <a:gd name="connsiteX2" fmla="*/ 30288 w 30287"/>
                <a:gd name="connsiteY2" fmla="*/ 10096 h 10095"/>
                <a:gd name="connsiteX3" fmla="*/ 0 w 30287"/>
                <a:gd name="connsiteY3" fmla="*/ 10096 h 10095"/>
                <a:gd name="connsiteX4" fmla="*/ 0 w 30287"/>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10095">
                  <a:moveTo>
                    <a:pt x="0" y="0"/>
                  </a:moveTo>
                  <a:lnTo>
                    <a:pt x="30288" y="0"/>
                  </a:lnTo>
                  <a:lnTo>
                    <a:pt x="30288"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63" name="Figura a mano libera: forma 262">
              <a:extLst>
                <a:ext uri="{FF2B5EF4-FFF2-40B4-BE49-F238E27FC236}">
                  <a16:creationId xmlns:a16="http://schemas.microsoft.com/office/drawing/2014/main" id="{BD0BF320-6D10-A754-A26F-7D5A366BF9EC}"/>
                </a:ext>
              </a:extLst>
            </p:cNvPr>
            <p:cNvSpPr/>
            <p:nvPr/>
          </p:nvSpPr>
          <p:spPr>
            <a:xfrm>
              <a:off x="4681131" y="1609574"/>
              <a:ext cx="20191" cy="10095"/>
            </a:xfrm>
            <a:custGeom>
              <a:avLst/>
              <a:gdLst>
                <a:gd name="connsiteX0" fmla="*/ 0 w 20191"/>
                <a:gd name="connsiteY0" fmla="*/ 0 h 10095"/>
                <a:gd name="connsiteX1" fmla="*/ 20192 w 20191"/>
                <a:gd name="connsiteY1" fmla="*/ 0 h 10095"/>
                <a:gd name="connsiteX2" fmla="*/ 20192 w 20191"/>
                <a:gd name="connsiteY2" fmla="*/ 10096 h 10095"/>
                <a:gd name="connsiteX3" fmla="*/ 0 w 20191"/>
                <a:gd name="connsiteY3" fmla="*/ 10096 h 10095"/>
                <a:gd name="connsiteX4" fmla="*/ 0 w 20191"/>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10095">
                  <a:moveTo>
                    <a:pt x="0" y="0"/>
                  </a:moveTo>
                  <a:lnTo>
                    <a:pt x="20192" y="0"/>
                  </a:lnTo>
                  <a:lnTo>
                    <a:pt x="20192"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64" name="Figura a mano libera: forma 263">
              <a:extLst>
                <a:ext uri="{FF2B5EF4-FFF2-40B4-BE49-F238E27FC236}">
                  <a16:creationId xmlns:a16="http://schemas.microsoft.com/office/drawing/2014/main" id="{F89047FF-F774-E452-0AEA-024D60D550AA}"/>
                </a:ext>
              </a:extLst>
            </p:cNvPr>
            <p:cNvSpPr/>
            <p:nvPr/>
          </p:nvSpPr>
          <p:spPr>
            <a:xfrm>
              <a:off x="4671035" y="1559095"/>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65" name="Figura a mano libera: forma 264">
              <a:extLst>
                <a:ext uri="{FF2B5EF4-FFF2-40B4-BE49-F238E27FC236}">
                  <a16:creationId xmlns:a16="http://schemas.microsoft.com/office/drawing/2014/main" id="{0B035F66-14C8-0F75-C598-2A9300A1441B}"/>
                </a:ext>
              </a:extLst>
            </p:cNvPr>
            <p:cNvSpPr/>
            <p:nvPr/>
          </p:nvSpPr>
          <p:spPr>
            <a:xfrm>
              <a:off x="4650843" y="1559095"/>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266" name="Figura a mano libera: forma 265">
              <a:extLst>
                <a:ext uri="{FF2B5EF4-FFF2-40B4-BE49-F238E27FC236}">
                  <a16:creationId xmlns:a16="http://schemas.microsoft.com/office/drawing/2014/main" id="{A17A6D08-E581-E0B5-C422-FC210AC6B3BC}"/>
                </a:ext>
              </a:extLst>
            </p:cNvPr>
            <p:cNvSpPr/>
            <p:nvPr/>
          </p:nvSpPr>
          <p:spPr>
            <a:xfrm>
              <a:off x="4641468" y="1578565"/>
              <a:ext cx="51200" cy="51200"/>
            </a:xfrm>
            <a:custGeom>
              <a:avLst/>
              <a:gdLst>
                <a:gd name="connsiteX0" fmla="*/ 50479 w 51200"/>
                <a:gd name="connsiteY0" fmla="*/ 721 h 51200"/>
                <a:gd name="connsiteX1" fmla="*/ 50479 w 51200"/>
                <a:gd name="connsiteY1" fmla="*/ 10817 h 51200"/>
                <a:gd name="connsiteX2" fmla="*/ 10096 w 51200"/>
                <a:gd name="connsiteY2" fmla="*/ 10817 h 51200"/>
                <a:gd name="connsiteX3" fmla="*/ 10096 w 51200"/>
                <a:gd name="connsiteY3" fmla="*/ 51201 h 51200"/>
                <a:gd name="connsiteX4" fmla="*/ 0 w 51200"/>
                <a:gd name="connsiteY4" fmla="*/ 51201 h 51200"/>
                <a:gd name="connsiteX5" fmla="*/ 0 w 51200"/>
                <a:gd name="connsiteY5" fmla="*/ 0 h 51200"/>
                <a:gd name="connsiteX6" fmla="*/ 51201 w 51200"/>
                <a:gd name="connsiteY6" fmla="*/ 0 h 51200"/>
                <a:gd name="connsiteX7" fmla="*/ 50479 w 51200"/>
                <a:gd name="connsiteY7" fmla="*/ 721 h 5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00" h="51200">
                  <a:moveTo>
                    <a:pt x="50479" y="721"/>
                  </a:moveTo>
                  <a:lnTo>
                    <a:pt x="50479" y="10817"/>
                  </a:lnTo>
                  <a:lnTo>
                    <a:pt x="10096" y="10817"/>
                  </a:lnTo>
                  <a:lnTo>
                    <a:pt x="10096" y="51201"/>
                  </a:lnTo>
                  <a:lnTo>
                    <a:pt x="0" y="51201"/>
                  </a:lnTo>
                  <a:lnTo>
                    <a:pt x="0" y="0"/>
                  </a:lnTo>
                  <a:lnTo>
                    <a:pt x="51201" y="0"/>
                  </a:lnTo>
                  <a:lnTo>
                    <a:pt x="50479" y="721"/>
                  </a:lnTo>
                  <a:close/>
                </a:path>
              </a:pathLst>
            </a:custGeom>
            <a:solidFill>
              <a:srgbClr val="000000"/>
            </a:solidFill>
            <a:ln w="0" cap="flat">
              <a:noFill/>
              <a:prstDash val="solid"/>
              <a:miter/>
            </a:ln>
          </p:spPr>
          <p:txBody>
            <a:bodyPr rtlCol="0" anchor="ctr"/>
            <a:lstStyle/>
            <a:p>
              <a:endParaRPr lang="it-IT"/>
            </a:p>
          </p:txBody>
        </p:sp>
        <p:sp>
          <p:nvSpPr>
            <p:cNvPr id="267" name="Figura a mano libera: forma 266">
              <a:extLst>
                <a:ext uri="{FF2B5EF4-FFF2-40B4-BE49-F238E27FC236}">
                  <a16:creationId xmlns:a16="http://schemas.microsoft.com/office/drawing/2014/main" id="{B535B4DF-9244-A026-3C80-494A4D97984C}"/>
                </a:ext>
              </a:extLst>
            </p:cNvPr>
            <p:cNvSpPr/>
            <p:nvPr/>
          </p:nvSpPr>
          <p:spPr>
            <a:xfrm>
              <a:off x="4630651" y="1507894"/>
              <a:ext cx="173072" cy="121871"/>
            </a:xfrm>
            <a:custGeom>
              <a:avLst/>
              <a:gdLst>
                <a:gd name="connsiteX0" fmla="*/ 173073 w 173072"/>
                <a:gd name="connsiteY0" fmla="*/ 20192 h 121871"/>
                <a:gd name="connsiteX1" fmla="*/ 173073 w 173072"/>
                <a:gd name="connsiteY1" fmla="*/ 81488 h 121871"/>
                <a:gd name="connsiteX2" fmla="*/ 162977 w 173072"/>
                <a:gd name="connsiteY2" fmla="*/ 81488 h 121871"/>
                <a:gd name="connsiteX3" fmla="*/ 162977 w 173072"/>
                <a:gd name="connsiteY3" fmla="*/ 121872 h 121871"/>
                <a:gd name="connsiteX4" fmla="*/ 152881 w 173072"/>
                <a:gd name="connsiteY4" fmla="*/ 121872 h 121871"/>
                <a:gd name="connsiteX5" fmla="*/ 152881 w 173072"/>
                <a:gd name="connsiteY5" fmla="*/ 81488 h 121871"/>
                <a:gd name="connsiteX6" fmla="*/ 101680 w 173072"/>
                <a:gd name="connsiteY6" fmla="*/ 81488 h 121871"/>
                <a:gd name="connsiteX7" fmla="*/ 101680 w 173072"/>
                <a:gd name="connsiteY7" fmla="*/ 51201 h 121871"/>
                <a:gd name="connsiteX8" fmla="*/ 71393 w 173072"/>
                <a:gd name="connsiteY8" fmla="*/ 51201 h 121871"/>
                <a:gd name="connsiteX9" fmla="*/ 71393 w 173072"/>
                <a:gd name="connsiteY9" fmla="*/ 71392 h 121871"/>
                <a:gd name="connsiteX10" fmla="*/ 61297 w 173072"/>
                <a:gd name="connsiteY10" fmla="*/ 71392 h 121871"/>
                <a:gd name="connsiteX11" fmla="*/ 61297 w 173072"/>
                <a:gd name="connsiteY11" fmla="*/ 41105 h 121871"/>
                <a:gd name="connsiteX12" fmla="*/ 10096 w 173072"/>
                <a:gd name="connsiteY12" fmla="*/ 41105 h 121871"/>
                <a:gd name="connsiteX13" fmla="*/ 10096 w 173072"/>
                <a:gd name="connsiteY13" fmla="*/ 71392 h 121871"/>
                <a:gd name="connsiteX14" fmla="*/ 0 w 173072"/>
                <a:gd name="connsiteY14" fmla="*/ 71392 h 121871"/>
                <a:gd name="connsiteX15" fmla="*/ 0 w 173072"/>
                <a:gd name="connsiteY15" fmla="*/ 10096 h 121871"/>
                <a:gd name="connsiteX16" fmla="*/ 10096 w 173072"/>
                <a:gd name="connsiteY16" fmla="*/ 10096 h 121871"/>
                <a:gd name="connsiteX17" fmla="*/ 10096 w 173072"/>
                <a:gd name="connsiteY17" fmla="*/ 0 h 121871"/>
                <a:gd name="connsiteX18" fmla="*/ 20192 w 173072"/>
                <a:gd name="connsiteY18" fmla="*/ 0 h 121871"/>
                <a:gd name="connsiteX19" fmla="*/ 20192 w 173072"/>
                <a:gd name="connsiteY19" fmla="*/ 10096 h 121871"/>
                <a:gd name="connsiteX20" fmla="*/ 30288 w 173072"/>
                <a:gd name="connsiteY20" fmla="*/ 10096 h 121871"/>
                <a:gd name="connsiteX21" fmla="*/ 30288 w 173072"/>
                <a:gd name="connsiteY21" fmla="*/ 0 h 121871"/>
                <a:gd name="connsiteX22" fmla="*/ 40384 w 173072"/>
                <a:gd name="connsiteY22" fmla="*/ 0 h 121871"/>
                <a:gd name="connsiteX23" fmla="*/ 40384 w 173072"/>
                <a:gd name="connsiteY23" fmla="*/ 10096 h 121871"/>
                <a:gd name="connsiteX24" fmla="*/ 50479 w 173072"/>
                <a:gd name="connsiteY24" fmla="*/ 10096 h 121871"/>
                <a:gd name="connsiteX25" fmla="*/ 50479 w 173072"/>
                <a:gd name="connsiteY25" fmla="*/ 0 h 121871"/>
                <a:gd name="connsiteX26" fmla="*/ 60576 w 173072"/>
                <a:gd name="connsiteY26" fmla="*/ 0 h 121871"/>
                <a:gd name="connsiteX27" fmla="*/ 60576 w 173072"/>
                <a:gd name="connsiteY27" fmla="*/ 10096 h 121871"/>
                <a:gd name="connsiteX28" fmla="*/ 70671 w 173072"/>
                <a:gd name="connsiteY28" fmla="*/ 10096 h 121871"/>
                <a:gd name="connsiteX29" fmla="*/ 70671 w 173072"/>
                <a:gd name="connsiteY29" fmla="*/ 40384 h 121871"/>
                <a:gd name="connsiteX30" fmla="*/ 100959 w 173072"/>
                <a:gd name="connsiteY30" fmla="*/ 40384 h 121871"/>
                <a:gd name="connsiteX31" fmla="*/ 100959 w 173072"/>
                <a:gd name="connsiteY31" fmla="*/ 20192 h 121871"/>
                <a:gd name="connsiteX32" fmla="*/ 111055 w 173072"/>
                <a:gd name="connsiteY32" fmla="*/ 20192 h 121871"/>
                <a:gd name="connsiteX33" fmla="*/ 111055 w 173072"/>
                <a:gd name="connsiteY33" fmla="*/ 71392 h 121871"/>
                <a:gd name="connsiteX34" fmla="*/ 162256 w 173072"/>
                <a:gd name="connsiteY34" fmla="*/ 71392 h 121871"/>
                <a:gd name="connsiteX35" fmla="*/ 162256 w 173072"/>
                <a:gd name="connsiteY35" fmla="*/ 20192 h 121871"/>
                <a:gd name="connsiteX36" fmla="*/ 173073 w 173072"/>
                <a:gd name="connsiteY36" fmla="*/ 20192 h 121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3072" h="121871">
                  <a:moveTo>
                    <a:pt x="173073" y="20192"/>
                  </a:moveTo>
                  <a:lnTo>
                    <a:pt x="173073" y="81488"/>
                  </a:lnTo>
                  <a:lnTo>
                    <a:pt x="162977" y="81488"/>
                  </a:lnTo>
                  <a:lnTo>
                    <a:pt x="162977" y="121872"/>
                  </a:lnTo>
                  <a:lnTo>
                    <a:pt x="152881" y="121872"/>
                  </a:lnTo>
                  <a:lnTo>
                    <a:pt x="152881" y="81488"/>
                  </a:lnTo>
                  <a:lnTo>
                    <a:pt x="101680" y="81488"/>
                  </a:lnTo>
                  <a:lnTo>
                    <a:pt x="101680" y="51201"/>
                  </a:lnTo>
                  <a:lnTo>
                    <a:pt x="71393" y="51201"/>
                  </a:lnTo>
                  <a:lnTo>
                    <a:pt x="71393" y="71392"/>
                  </a:lnTo>
                  <a:lnTo>
                    <a:pt x="61297" y="71392"/>
                  </a:lnTo>
                  <a:lnTo>
                    <a:pt x="61297" y="41105"/>
                  </a:lnTo>
                  <a:lnTo>
                    <a:pt x="10096" y="41105"/>
                  </a:lnTo>
                  <a:lnTo>
                    <a:pt x="10096" y="71392"/>
                  </a:lnTo>
                  <a:lnTo>
                    <a:pt x="0" y="71392"/>
                  </a:lnTo>
                  <a:lnTo>
                    <a:pt x="0" y="10096"/>
                  </a:lnTo>
                  <a:lnTo>
                    <a:pt x="10096" y="10096"/>
                  </a:lnTo>
                  <a:lnTo>
                    <a:pt x="10096" y="0"/>
                  </a:lnTo>
                  <a:lnTo>
                    <a:pt x="20192" y="0"/>
                  </a:lnTo>
                  <a:lnTo>
                    <a:pt x="20192" y="10096"/>
                  </a:lnTo>
                  <a:lnTo>
                    <a:pt x="30288" y="10096"/>
                  </a:lnTo>
                  <a:lnTo>
                    <a:pt x="30288" y="0"/>
                  </a:lnTo>
                  <a:lnTo>
                    <a:pt x="40384" y="0"/>
                  </a:lnTo>
                  <a:lnTo>
                    <a:pt x="40384" y="10096"/>
                  </a:lnTo>
                  <a:lnTo>
                    <a:pt x="50479" y="10096"/>
                  </a:lnTo>
                  <a:lnTo>
                    <a:pt x="50479" y="0"/>
                  </a:lnTo>
                  <a:lnTo>
                    <a:pt x="60576" y="0"/>
                  </a:lnTo>
                  <a:lnTo>
                    <a:pt x="60576" y="10096"/>
                  </a:lnTo>
                  <a:lnTo>
                    <a:pt x="70671" y="10096"/>
                  </a:lnTo>
                  <a:lnTo>
                    <a:pt x="70671" y="40384"/>
                  </a:lnTo>
                  <a:lnTo>
                    <a:pt x="100959" y="40384"/>
                  </a:lnTo>
                  <a:lnTo>
                    <a:pt x="100959" y="20192"/>
                  </a:lnTo>
                  <a:lnTo>
                    <a:pt x="111055" y="20192"/>
                  </a:lnTo>
                  <a:lnTo>
                    <a:pt x="111055" y="71392"/>
                  </a:lnTo>
                  <a:lnTo>
                    <a:pt x="162256" y="71392"/>
                  </a:lnTo>
                  <a:lnTo>
                    <a:pt x="162256" y="20192"/>
                  </a:lnTo>
                  <a:lnTo>
                    <a:pt x="173073" y="20192"/>
                  </a:lnTo>
                  <a:close/>
                </a:path>
              </a:pathLst>
            </a:custGeom>
            <a:solidFill>
              <a:srgbClr val="000000"/>
            </a:solidFill>
            <a:ln w="0" cap="flat">
              <a:noFill/>
              <a:prstDash val="solid"/>
              <a:miter/>
            </a:ln>
          </p:spPr>
          <p:txBody>
            <a:bodyPr rtlCol="0" anchor="ctr"/>
            <a:lstStyle/>
            <a:p>
              <a:endParaRPr lang="it-IT"/>
            </a:p>
          </p:txBody>
        </p:sp>
        <p:sp>
          <p:nvSpPr>
            <p:cNvPr id="268" name="Figura a mano libera: forma 267">
              <a:extLst>
                <a:ext uri="{FF2B5EF4-FFF2-40B4-BE49-F238E27FC236}">
                  <a16:creationId xmlns:a16="http://schemas.microsoft.com/office/drawing/2014/main" id="{46697FB7-EF94-F379-78CB-8B91B072EB4E}"/>
                </a:ext>
              </a:extLst>
            </p:cNvPr>
            <p:cNvSpPr/>
            <p:nvPr/>
          </p:nvSpPr>
          <p:spPr>
            <a:xfrm>
              <a:off x="4733053" y="1517990"/>
              <a:ext cx="71392" cy="30287"/>
            </a:xfrm>
            <a:custGeom>
              <a:avLst/>
              <a:gdLst>
                <a:gd name="connsiteX0" fmla="*/ 70671 w 71392"/>
                <a:gd name="connsiteY0" fmla="*/ 0 h 30287"/>
                <a:gd name="connsiteX1" fmla="*/ 70671 w 71392"/>
                <a:gd name="connsiteY1" fmla="*/ 10096 h 30287"/>
                <a:gd name="connsiteX2" fmla="*/ 50479 w 71392"/>
                <a:gd name="connsiteY2" fmla="*/ 10096 h 30287"/>
                <a:gd name="connsiteX3" fmla="*/ 50479 w 71392"/>
                <a:gd name="connsiteY3" fmla="*/ 30288 h 30287"/>
                <a:gd name="connsiteX4" fmla="*/ 40384 w 71392"/>
                <a:gd name="connsiteY4" fmla="*/ 30288 h 30287"/>
                <a:gd name="connsiteX5" fmla="*/ 40384 w 71392"/>
                <a:gd name="connsiteY5" fmla="*/ 10096 h 30287"/>
                <a:gd name="connsiteX6" fmla="*/ 30288 w 71392"/>
                <a:gd name="connsiteY6" fmla="*/ 10096 h 30287"/>
                <a:gd name="connsiteX7" fmla="*/ 30288 w 71392"/>
                <a:gd name="connsiteY7" fmla="*/ 30288 h 30287"/>
                <a:gd name="connsiteX8" fmla="*/ 20192 w 71392"/>
                <a:gd name="connsiteY8" fmla="*/ 30288 h 30287"/>
                <a:gd name="connsiteX9" fmla="*/ 20192 w 71392"/>
                <a:gd name="connsiteY9" fmla="*/ 10096 h 30287"/>
                <a:gd name="connsiteX10" fmla="*/ 0 w 71392"/>
                <a:gd name="connsiteY10" fmla="*/ 10096 h 30287"/>
                <a:gd name="connsiteX11" fmla="*/ 0 w 71392"/>
                <a:gd name="connsiteY11" fmla="*/ 0 h 30287"/>
                <a:gd name="connsiteX12" fmla="*/ 71392 w 71392"/>
                <a:gd name="connsiteY12" fmla="*/ 0 h 30287"/>
                <a:gd name="connsiteX13" fmla="*/ 70671 w 71392"/>
                <a:gd name="connsiteY13" fmla="*/ 0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1392" h="30287">
                  <a:moveTo>
                    <a:pt x="70671" y="0"/>
                  </a:moveTo>
                  <a:lnTo>
                    <a:pt x="70671" y="10096"/>
                  </a:lnTo>
                  <a:lnTo>
                    <a:pt x="50479" y="10096"/>
                  </a:lnTo>
                  <a:lnTo>
                    <a:pt x="50479" y="30288"/>
                  </a:lnTo>
                  <a:lnTo>
                    <a:pt x="40384" y="30288"/>
                  </a:lnTo>
                  <a:lnTo>
                    <a:pt x="40384" y="10096"/>
                  </a:lnTo>
                  <a:lnTo>
                    <a:pt x="30288" y="10096"/>
                  </a:lnTo>
                  <a:lnTo>
                    <a:pt x="30288" y="30288"/>
                  </a:lnTo>
                  <a:lnTo>
                    <a:pt x="20192" y="30288"/>
                  </a:lnTo>
                  <a:lnTo>
                    <a:pt x="20192" y="10096"/>
                  </a:lnTo>
                  <a:lnTo>
                    <a:pt x="0" y="10096"/>
                  </a:lnTo>
                  <a:lnTo>
                    <a:pt x="0" y="0"/>
                  </a:lnTo>
                  <a:lnTo>
                    <a:pt x="71392" y="0"/>
                  </a:lnTo>
                  <a:lnTo>
                    <a:pt x="70671" y="0"/>
                  </a:lnTo>
                  <a:close/>
                </a:path>
              </a:pathLst>
            </a:custGeom>
            <a:solidFill>
              <a:srgbClr val="000000"/>
            </a:solidFill>
            <a:ln w="0" cap="flat">
              <a:noFill/>
              <a:prstDash val="solid"/>
              <a:miter/>
            </a:ln>
          </p:spPr>
          <p:txBody>
            <a:bodyPr rtlCol="0" anchor="ctr"/>
            <a:lstStyle/>
            <a:p>
              <a:endParaRPr lang="it-IT"/>
            </a:p>
          </p:txBody>
        </p:sp>
      </p:grpSp>
      <p:grpSp>
        <p:nvGrpSpPr>
          <p:cNvPr id="269" name="Elemento grafico 13">
            <a:extLst>
              <a:ext uri="{FF2B5EF4-FFF2-40B4-BE49-F238E27FC236}">
                <a16:creationId xmlns:a16="http://schemas.microsoft.com/office/drawing/2014/main" id="{D721B8A8-CA4C-CBD6-D577-8127E0882986}"/>
              </a:ext>
            </a:extLst>
          </p:cNvPr>
          <p:cNvGrpSpPr/>
          <p:nvPr/>
        </p:nvGrpSpPr>
        <p:grpSpPr>
          <a:xfrm>
            <a:off x="4975163" y="1507894"/>
            <a:ext cx="173072" cy="173072"/>
            <a:chOff x="4976796" y="1507894"/>
            <a:chExt cx="173072" cy="173072"/>
          </a:xfrm>
          <a:solidFill>
            <a:srgbClr val="000000"/>
          </a:solidFill>
        </p:grpSpPr>
        <p:sp>
          <p:nvSpPr>
            <p:cNvPr id="270" name="Figura a mano libera: forma 269">
              <a:extLst>
                <a:ext uri="{FF2B5EF4-FFF2-40B4-BE49-F238E27FC236}">
                  <a16:creationId xmlns:a16="http://schemas.microsoft.com/office/drawing/2014/main" id="{688116B0-6834-854D-E04C-94EE80DFF516}"/>
                </a:ext>
              </a:extLst>
            </p:cNvPr>
            <p:cNvSpPr/>
            <p:nvPr/>
          </p:nvSpPr>
          <p:spPr>
            <a:xfrm>
              <a:off x="5046025" y="1559816"/>
              <a:ext cx="34614" cy="17307"/>
            </a:xfrm>
            <a:custGeom>
              <a:avLst/>
              <a:gdLst>
                <a:gd name="connsiteX0" fmla="*/ 34615 w 34614"/>
                <a:gd name="connsiteY0" fmla="*/ 17307 h 17307"/>
                <a:gd name="connsiteX1" fmla="*/ 34615 w 34614"/>
                <a:gd name="connsiteY1" fmla="*/ 0 h 17307"/>
                <a:gd name="connsiteX2" fmla="*/ 0 w 34614"/>
                <a:gd name="connsiteY2" fmla="*/ 0 h 17307"/>
                <a:gd name="connsiteX3" fmla="*/ 0 w 34614"/>
                <a:gd name="connsiteY3" fmla="*/ 17307 h 17307"/>
                <a:gd name="connsiteX4" fmla="*/ 34615 w 34614"/>
                <a:gd name="connsiteY4" fmla="*/ 17307 h 17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17307">
                  <a:moveTo>
                    <a:pt x="34615" y="17307"/>
                  </a:moveTo>
                  <a:lnTo>
                    <a:pt x="34615" y="0"/>
                  </a:lnTo>
                  <a:lnTo>
                    <a:pt x="0" y="0"/>
                  </a:lnTo>
                  <a:lnTo>
                    <a:pt x="0" y="17307"/>
                  </a:lnTo>
                  <a:lnTo>
                    <a:pt x="34615" y="17307"/>
                  </a:lnTo>
                  <a:close/>
                </a:path>
              </a:pathLst>
            </a:custGeom>
            <a:solidFill>
              <a:srgbClr val="000000"/>
            </a:solidFill>
            <a:ln w="0" cap="flat">
              <a:noFill/>
              <a:prstDash val="solid"/>
              <a:miter/>
            </a:ln>
          </p:spPr>
          <p:txBody>
            <a:bodyPr rtlCol="0" anchor="ctr"/>
            <a:lstStyle/>
            <a:p>
              <a:endParaRPr lang="it-IT"/>
            </a:p>
          </p:txBody>
        </p:sp>
        <p:sp>
          <p:nvSpPr>
            <p:cNvPr id="271" name="Figura a mano libera: forma 270">
              <a:extLst>
                <a:ext uri="{FF2B5EF4-FFF2-40B4-BE49-F238E27FC236}">
                  <a16:creationId xmlns:a16="http://schemas.microsoft.com/office/drawing/2014/main" id="{3038602D-423B-BEF6-2973-6C442C1BCD0A}"/>
                </a:ext>
              </a:extLst>
            </p:cNvPr>
            <p:cNvSpPr/>
            <p:nvPr/>
          </p:nvSpPr>
          <p:spPr>
            <a:xfrm>
              <a:off x="5028718" y="1507894"/>
              <a:ext cx="69228" cy="34614"/>
            </a:xfrm>
            <a:custGeom>
              <a:avLst/>
              <a:gdLst>
                <a:gd name="connsiteX0" fmla="*/ 34614 w 69228"/>
                <a:gd name="connsiteY0" fmla="*/ 34614 h 34614"/>
                <a:gd name="connsiteX1" fmla="*/ 69229 w 69228"/>
                <a:gd name="connsiteY1" fmla="*/ 34614 h 34614"/>
                <a:gd name="connsiteX2" fmla="*/ 69229 w 69228"/>
                <a:gd name="connsiteY2" fmla="*/ 17307 h 34614"/>
                <a:gd name="connsiteX3" fmla="*/ 51922 w 69228"/>
                <a:gd name="connsiteY3" fmla="*/ 17307 h 34614"/>
                <a:gd name="connsiteX4" fmla="*/ 51922 w 69228"/>
                <a:gd name="connsiteY4" fmla="*/ 0 h 34614"/>
                <a:gd name="connsiteX5" fmla="*/ 17307 w 69228"/>
                <a:gd name="connsiteY5" fmla="*/ 0 h 34614"/>
                <a:gd name="connsiteX6" fmla="*/ 17307 w 69228"/>
                <a:gd name="connsiteY6" fmla="*/ 17307 h 34614"/>
                <a:gd name="connsiteX7" fmla="*/ 0 w 69228"/>
                <a:gd name="connsiteY7" fmla="*/ 17307 h 34614"/>
                <a:gd name="connsiteX8" fmla="*/ 0 w 69228"/>
                <a:gd name="connsiteY8" fmla="*/ 34614 h 34614"/>
                <a:gd name="connsiteX9" fmla="*/ 34614 w 69228"/>
                <a:gd name="connsiteY9" fmla="*/ 34614 h 3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228" h="34614">
                  <a:moveTo>
                    <a:pt x="34614" y="34614"/>
                  </a:moveTo>
                  <a:lnTo>
                    <a:pt x="69229" y="34614"/>
                  </a:lnTo>
                  <a:lnTo>
                    <a:pt x="69229" y="17307"/>
                  </a:lnTo>
                  <a:lnTo>
                    <a:pt x="51922" y="17307"/>
                  </a:lnTo>
                  <a:lnTo>
                    <a:pt x="51922" y="0"/>
                  </a:lnTo>
                  <a:lnTo>
                    <a:pt x="17307" y="0"/>
                  </a:lnTo>
                  <a:lnTo>
                    <a:pt x="17307" y="17307"/>
                  </a:lnTo>
                  <a:lnTo>
                    <a:pt x="0" y="17307"/>
                  </a:lnTo>
                  <a:lnTo>
                    <a:pt x="0" y="34614"/>
                  </a:lnTo>
                  <a:lnTo>
                    <a:pt x="34614" y="34614"/>
                  </a:lnTo>
                  <a:close/>
                </a:path>
              </a:pathLst>
            </a:custGeom>
            <a:solidFill>
              <a:srgbClr val="000000"/>
            </a:solidFill>
            <a:ln w="0" cap="flat">
              <a:noFill/>
              <a:prstDash val="solid"/>
              <a:miter/>
            </a:ln>
          </p:spPr>
          <p:txBody>
            <a:bodyPr rtlCol="0" anchor="ctr"/>
            <a:lstStyle/>
            <a:p>
              <a:endParaRPr lang="it-IT"/>
            </a:p>
          </p:txBody>
        </p:sp>
        <p:sp>
          <p:nvSpPr>
            <p:cNvPr id="272" name="Figura a mano libera: forma 271">
              <a:extLst>
                <a:ext uri="{FF2B5EF4-FFF2-40B4-BE49-F238E27FC236}">
                  <a16:creationId xmlns:a16="http://schemas.microsoft.com/office/drawing/2014/main" id="{51D4180C-3062-7921-4C7F-68EF6A150F42}"/>
                </a:ext>
              </a:extLst>
            </p:cNvPr>
            <p:cNvSpPr/>
            <p:nvPr/>
          </p:nvSpPr>
          <p:spPr>
            <a:xfrm>
              <a:off x="5097947" y="1542509"/>
              <a:ext cx="17307" cy="17307"/>
            </a:xfrm>
            <a:custGeom>
              <a:avLst/>
              <a:gdLst>
                <a:gd name="connsiteX0" fmla="*/ 0 w 17307"/>
                <a:gd name="connsiteY0" fmla="*/ 0 h 17307"/>
                <a:gd name="connsiteX1" fmla="*/ 17307 w 17307"/>
                <a:gd name="connsiteY1" fmla="*/ 0 h 17307"/>
                <a:gd name="connsiteX2" fmla="*/ 17307 w 17307"/>
                <a:gd name="connsiteY2" fmla="*/ 17307 h 17307"/>
                <a:gd name="connsiteX3" fmla="*/ 0 w 17307"/>
                <a:gd name="connsiteY3" fmla="*/ 17307 h 17307"/>
                <a:gd name="connsiteX4" fmla="*/ 0 w 17307"/>
                <a:gd name="connsiteY4" fmla="*/ 0 h 17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07" h="17307">
                  <a:moveTo>
                    <a:pt x="0" y="0"/>
                  </a:moveTo>
                  <a:lnTo>
                    <a:pt x="17307" y="0"/>
                  </a:lnTo>
                  <a:lnTo>
                    <a:pt x="17307" y="17307"/>
                  </a:lnTo>
                  <a:lnTo>
                    <a:pt x="0" y="17307"/>
                  </a:lnTo>
                  <a:lnTo>
                    <a:pt x="0" y="0"/>
                  </a:lnTo>
                  <a:close/>
                </a:path>
              </a:pathLst>
            </a:custGeom>
            <a:solidFill>
              <a:srgbClr val="000000"/>
            </a:solidFill>
            <a:ln w="0" cap="flat">
              <a:noFill/>
              <a:prstDash val="solid"/>
              <a:miter/>
            </a:ln>
          </p:spPr>
          <p:txBody>
            <a:bodyPr rtlCol="0" anchor="ctr"/>
            <a:lstStyle/>
            <a:p>
              <a:endParaRPr lang="it-IT"/>
            </a:p>
          </p:txBody>
        </p:sp>
        <p:sp>
          <p:nvSpPr>
            <p:cNvPr id="273" name="Figura a mano libera: forma 272">
              <a:extLst>
                <a:ext uri="{FF2B5EF4-FFF2-40B4-BE49-F238E27FC236}">
                  <a16:creationId xmlns:a16="http://schemas.microsoft.com/office/drawing/2014/main" id="{AFF2FE14-0703-37C5-E077-76BB0E270C15}"/>
                </a:ext>
              </a:extLst>
            </p:cNvPr>
            <p:cNvSpPr/>
            <p:nvPr/>
          </p:nvSpPr>
          <p:spPr>
            <a:xfrm>
              <a:off x="5115254" y="1559816"/>
              <a:ext cx="34614" cy="69228"/>
            </a:xfrm>
            <a:custGeom>
              <a:avLst/>
              <a:gdLst>
                <a:gd name="connsiteX0" fmla="*/ 17307 w 34614"/>
                <a:gd name="connsiteY0" fmla="*/ 17307 h 69228"/>
                <a:gd name="connsiteX1" fmla="*/ 17307 w 34614"/>
                <a:gd name="connsiteY1" fmla="*/ 0 h 69228"/>
                <a:gd name="connsiteX2" fmla="*/ 0 w 34614"/>
                <a:gd name="connsiteY2" fmla="*/ 0 h 69228"/>
                <a:gd name="connsiteX3" fmla="*/ 0 w 34614"/>
                <a:gd name="connsiteY3" fmla="*/ 69229 h 69228"/>
                <a:gd name="connsiteX4" fmla="*/ 17307 w 34614"/>
                <a:gd name="connsiteY4" fmla="*/ 69229 h 69228"/>
                <a:gd name="connsiteX5" fmla="*/ 17307 w 34614"/>
                <a:gd name="connsiteY5" fmla="*/ 51922 h 69228"/>
                <a:gd name="connsiteX6" fmla="*/ 34614 w 34614"/>
                <a:gd name="connsiteY6" fmla="*/ 51922 h 69228"/>
                <a:gd name="connsiteX7" fmla="*/ 34614 w 34614"/>
                <a:gd name="connsiteY7" fmla="*/ 17307 h 69228"/>
                <a:gd name="connsiteX8" fmla="*/ 17307 w 34614"/>
                <a:gd name="connsiteY8" fmla="*/ 17307 h 69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14" h="69228">
                  <a:moveTo>
                    <a:pt x="17307" y="17307"/>
                  </a:moveTo>
                  <a:lnTo>
                    <a:pt x="17307" y="0"/>
                  </a:lnTo>
                  <a:lnTo>
                    <a:pt x="0" y="0"/>
                  </a:lnTo>
                  <a:lnTo>
                    <a:pt x="0" y="69229"/>
                  </a:lnTo>
                  <a:lnTo>
                    <a:pt x="17307" y="69229"/>
                  </a:lnTo>
                  <a:lnTo>
                    <a:pt x="17307" y="51922"/>
                  </a:lnTo>
                  <a:lnTo>
                    <a:pt x="34614" y="51922"/>
                  </a:lnTo>
                  <a:lnTo>
                    <a:pt x="34614" y="17307"/>
                  </a:lnTo>
                  <a:lnTo>
                    <a:pt x="17307" y="17307"/>
                  </a:lnTo>
                  <a:close/>
                </a:path>
              </a:pathLst>
            </a:custGeom>
            <a:solidFill>
              <a:srgbClr val="000000"/>
            </a:solidFill>
            <a:ln w="0" cap="flat">
              <a:noFill/>
              <a:prstDash val="solid"/>
              <a:miter/>
            </a:ln>
          </p:spPr>
          <p:txBody>
            <a:bodyPr rtlCol="0" anchor="ctr"/>
            <a:lstStyle/>
            <a:p>
              <a:endParaRPr lang="it-IT"/>
            </a:p>
          </p:txBody>
        </p:sp>
        <p:sp>
          <p:nvSpPr>
            <p:cNvPr id="274" name="Figura a mano libera: forma 273">
              <a:extLst>
                <a:ext uri="{FF2B5EF4-FFF2-40B4-BE49-F238E27FC236}">
                  <a16:creationId xmlns:a16="http://schemas.microsoft.com/office/drawing/2014/main" id="{4D2B0141-BCC5-9D4C-6EEB-8059EAE57CE2}"/>
                </a:ext>
              </a:extLst>
            </p:cNvPr>
            <p:cNvSpPr/>
            <p:nvPr/>
          </p:nvSpPr>
          <p:spPr>
            <a:xfrm>
              <a:off x="5097947" y="1629045"/>
              <a:ext cx="17307" cy="17307"/>
            </a:xfrm>
            <a:custGeom>
              <a:avLst/>
              <a:gdLst>
                <a:gd name="connsiteX0" fmla="*/ 0 w 17307"/>
                <a:gd name="connsiteY0" fmla="*/ 0 h 17307"/>
                <a:gd name="connsiteX1" fmla="*/ 17307 w 17307"/>
                <a:gd name="connsiteY1" fmla="*/ 0 h 17307"/>
                <a:gd name="connsiteX2" fmla="*/ 17307 w 17307"/>
                <a:gd name="connsiteY2" fmla="*/ 17307 h 17307"/>
                <a:gd name="connsiteX3" fmla="*/ 0 w 17307"/>
                <a:gd name="connsiteY3" fmla="*/ 17307 h 17307"/>
                <a:gd name="connsiteX4" fmla="*/ 0 w 17307"/>
                <a:gd name="connsiteY4" fmla="*/ 0 h 17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07" h="17307">
                  <a:moveTo>
                    <a:pt x="0" y="0"/>
                  </a:moveTo>
                  <a:lnTo>
                    <a:pt x="17307" y="0"/>
                  </a:lnTo>
                  <a:lnTo>
                    <a:pt x="17307" y="17307"/>
                  </a:lnTo>
                  <a:lnTo>
                    <a:pt x="0" y="17307"/>
                  </a:lnTo>
                  <a:lnTo>
                    <a:pt x="0" y="0"/>
                  </a:lnTo>
                  <a:close/>
                </a:path>
              </a:pathLst>
            </a:custGeom>
            <a:solidFill>
              <a:srgbClr val="000000"/>
            </a:solidFill>
            <a:ln w="0" cap="flat">
              <a:noFill/>
              <a:prstDash val="solid"/>
              <a:miter/>
            </a:ln>
          </p:spPr>
          <p:txBody>
            <a:bodyPr rtlCol="0" anchor="ctr"/>
            <a:lstStyle/>
            <a:p>
              <a:endParaRPr lang="it-IT"/>
            </a:p>
          </p:txBody>
        </p:sp>
        <p:sp>
          <p:nvSpPr>
            <p:cNvPr id="275" name="Figura a mano libera: forma 274">
              <a:extLst>
                <a:ext uri="{FF2B5EF4-FFF2-40B4-BE49-F238E27FC236}">
                  <a16:creationId xmlns:a16="http://schemas.microsoft.com/office/drawing/2014/main" id="{C4610C7C-EDB7-DAE5-4DAB-0211706B91B0}"/>
                </a:ext>
              </a:extLst>
            </p:cNvPr>
            <p:cNvSpPr/>
            <p:nvPr/>
          </p:nvSpPr>
          <p:spPr>
            <a:xfrm>
              <a:off x="5028718" y="1646352"/>
              <a:ext cx="69228" cy="34614"/>
            </a:xfrm>
            <a:custGeom>
              <a:avLst/>
              <a:gdLst>
                <a:gd name="connsiteX0" fmla="*/ 34614 w 69228"/>
                <a:gd name="connsiteY0" fmla="*/ 0 h 34614"/>
                <a:gd name="connsiteX1" fmla="*/ 0 w 69228"/>
                <a:gd name="connsiteY1" fmla="*/ 0 h 34614"/>
                <a:gd name="connsiteX2" fmla="*/ 0 w 69228"/>
                <a:gd name="connsiteY2" fmla="*/ 17307 h 34614"/>
                <a:gd name="connsiteX3" fmla="*/ 17307 w 69228"/>
                <a:gd name="connsiteY3" fmla="*/ 17307 h 34614"/>
                <a:gd name="connsiteX4" fmla="*/ 17307 w 69228"/>
                <a:gd name="connsiteY4" fmla="*/ 34615 h 34614"/>
                <a:gd name="connsiteX5" fmla="*/ 51922 w 69228"/>
                <a:gd name="connsiteY5" fmla="*/ 34615 h 34614"/>
                <a:gd name="connsiteX6" fmla="*/ 51922 w 69228"/>
                <a:gd name="connsiteY6" fmla="*/ 17307 h 34614"/>
                <a:gd name="connsiteX7" fmla="*/ 69229 w 69228"/>
                <a:gd name="connsiteY7" fmla="*/ 17307 h 34614"/>
                <a:gd name="connsiteX8" fmla="*/ 69229 w 69228"/>
                <a:gd name="connsiteY8" fmla="*/ 0 h 34614"/>
                <a:gd name="connsiteX9" fmla="*/ 34614 w 69228"/>
                <a:gd name="connsiteY9" fmla="*/ 0 h 3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228" h="34614">
                  <a:moveTo>
                    <a:pt x="34614" y="0"/>
                  </a:moveTo>
                  <a:lnTo>
                    <a:pt x="0" y="0"/>
                  </a:lnTo>
                  <a:lnTo>
                    <a:pt x="0" y="17307"/>
                  </a:lnTo>
                  <a:lnTo>
                    <a:pt x="17307" y="17307"/>
                  </a:lnTo>
                  <a:lnTo>
                    <a:pt x="17307" y="34615"/>
                  </a:lnTo>
                  <a:lnTo>
                    <a:pt x="51922" y="34615"/>
                  </a:lnTo>
                  <a:lnTo>
                    <a:pt x="51922" y="17307"/>
                  </a:lnTo>
                  <a:lnTo>
                    <a:pt x="69229" y="17307"/>
                  </a:lnTo>
                  <a:lnTo>
                    <a:pt x="69229" y="0"/>
                  </a:lnTo>
                  <a:lnTo>
                    <a:pt x="34614" y="0"/>
                  </a:lnTo>
                  <a:close/>
                </a:path>
              </a:pathLst>
            </a:custGeom>
            <a:solidFill>
              <a:srgbClr val="000000"/>
            </a:solidFill>
            <a:ln w="0" cap="flat">
              <a:noFill/>
              <a:prstDash val="solid"/>
              <a:miter/>
            </a:ln>
          </p:spPr>
          <p:txBody>
            <a:bodyPr rtlCol="0" anchor="ctr"/>
            <a:lstStyle/>
            <a:p>
              <a:endParaRPr lang="it-IT"/>
            </a:p>
          </p:txBody>
        </p:sp>
        <p:sp>
          <p:nvSpPr>
            <p:cNvPr id="276" name="Figura a mano libera: forma 275">
              <a:extLst>
                <a:ext uri="{FF2B5EF4-FFF2-40B4-BE49-F238E27FC236}">
                  <a16:creationId xmlns:a16="http://schemas.microsoft.com/office/drawing/2014/main" id="{4CB44BC7-954A-498F-2664-F60F94E4DB3B}"/>
                </a:ext>
              </a:extLst>
            </p:cNvPr>
            <p:cNvSpPr/>
            <p:nvPr/>
          </p:nvSpPr>
          <p:spPr>
            <a:xfrm>
              <a:off x="5011411" y="1629045"/>
              <a:ext cx="17307" cy="17307"/>
            </a:xfrm>
            <a:custGeom>
              <a:avLst/>
              <a:gdLst>
                <a:gd name="connsiteX0" fmla="*/ 0 w 17307"/>
                <a:gd name="connsiteY0" fmla="*/ 0 h 17307"/>
                <a:gd name="connsiteX1" fmla="*/ 17307 w 17307"/>
                <a:gd name="connsiteY1" fmla="*/ 0 h 17307"/>
                <a:gd name="connsiteX2" fmla="*/ 17307 w 17307"/>
                <a:gd name="connsiteY2" fmla="*/ 17307 h 17307"/>
                <a:gd name="connsiteX3" fmla="*/ 0 w 17307"/>
                <a:gd name="connsiteY3" fmla="*/ 17307 h 17307"/>
                <a:gd name="connsiteX4" fmla="*/ 0 w 17307"/>
                <a:gd name="connsiteY4" fmla="*/ 0 h 17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07" h="17307">
                  <a:moveTo>
                    <a:pt x="0" y="0"/>
                  </a:moveTo>
                  <a:lnTo>
                    <a:pt x="17307" y="0"/>
                  </a:lnTo>
                  <a:lnTo>
                    <a:pt x="17307" y="17307"/>
                  </a:lnTo>
                  <a:lnTo>
                    <a:pt x="0" y="17307"/>
                  </a:lnTo>
                  <a:lnTo>
                    <a:pt x="0" y="0"/>
                  </a:lnTo>
                  <a:close/>
                </a:path>
              </a:pathLst>
            </a:custGeom>
            <a:solidFill>
              <a:srgbClr val="000000"/>
            </a:solidFill>
            <a:ln w="0" cap="flat">
              <a:noFill/>
              <a:prstDash val="solid"/>
              <a:miter/>
            </a:ln>
          </p:spPr>
          <p:txBody>
            <a:bodyPr rtlCol="0" anchor="ctr"/>
            <a:lstStyle/>
            <a:p>
              <a:endParaRPr lang="it-IT"/>
            </a:p>
          </p:txBody>
        </p:sp>
        <p:sp>
          <p:nvSpPr>
            <p:cNvPr id="277" name="Figura a mano libera: forma 276">
              <a:extLst>
                <a:ext uri="{FF2B5EF4-FFF2-40B4-BE49-F238E27FC236}">
                  <a16:creationId xmlns:a16="http://schemas.microsoft.com/office/drawing/2014/main" id="{68E038BC-E29A-133A-183C-DFF003E0ED52}"/>
                </a:ext>
              </a:extLst>
            </p:cNvPr>
            <p:cNvSpPr/>
            <p:nvPr/>
          </p:nvSpPr>
          <p:spPr>
            <a:xfrm>
              <a:off x="4976796" y="1559816"/>
              <a:ext cx="34614" cy="69228"/>
            </a:xfrm>
            <a:custGeom>
              <a:avLst/>
              <a:gdLst>
                <a:gd name="connsiteX0" fmla="*/ 34615 w 34614"/>
                <a:gd name="connsiteY0" fmla="*/ 34615 h 69228"/>
                <a:gd name="connsiteX1" fmla="*/ 34615 w 34614"/>
                <a:gd name="connsiteY1" fmla="*/ 0 h 69228"/>
                <a:gd name="connsiteX2" fmla="*/ 17307 w 34614"/>
                <a:gd name="connsiteY2" fmla="*/ 0 h 69228"/>
                <a:gd name="connsiteX3" fmla="*/ 17307 w 34614"/>
                <a:gd name="connsiteY3" fmla="*/ 17307 h 69228"/>
                <a:gd name="connsiteX4" fmla="*/ 0 w 34614"/>
                <a:gd name="connsiteY4" fmla="*/ 17307 h 69228"/>
                <a:gd name="connsiteX5" fmla="*/ 0 w 34614"/>
                <a:gd name="connsiteY5" fmla="*/ 51922 h 69228"/>
                <a:gd name="connsiteX6" fmla="*/ 17307 w 34614"/>
                <a:gd name="connsiteY6" fmla="*/ 51922 h 69228"/>
                <a:gd name="connsiteX7" fmla="*/ 17307 w 34614"/>
                <a:gd name="connsiteY7" fmla="*/ 69229 h 69228"/>
                <a:gd name="connsiteX8" fmla="*/ 34615 w 34614"/>
                <a:gd name="connsiteY8" fmla="*/ 69229 h 69228"/>
                <a:gd name="connsiteX9" fmla="*/ 34615 w 34614"/>
                <a:gd name="connsiteY9" fmla="*/ 34615 h 69228"/>
                <a:gd name="connsiteX10" fmla="*/ 34615 w 34614"/>
                <a:gd name="connsiteY10" fmla="*/ 34615 h 69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614" h="69228">
                  <a:moveTo>
                    <a:pt x="34615" y="34615"/>
                  </a:moveTo>
                  <a:lnTo>
                    <a:pt x="34615" y="0"/>
                  </a:lnTo>
                  <a:lnTo>
                    <a:pt x="17307" y="0"/>
                  </a:lnTo>
                  <a:lnTo>
                    <a:pt x="17307" y="17307"/>
                  </a:lnTo>
                  <a:lnTo>
                    <a:pt x="0" y="17307"/>
                  </a:lnTo>
                  <a:lnTo>
                    <a:pt x="0" y="51922"/>
                  </a:lnTo>
                  <a:lnTo>
                    <a:pt x="17307" y="51922"/>
                  </a:lnTo>
                  <a:lnTo>
                    <a:pt x="17307" y="69229"/>
                  </a:lnTo>
                  <a:lnTo>
                    <a:pt x="34615" y="69229"/>
                  </a:lnTo>
                  <a:lnTo>
                    <a:pt x="34615" y="34615"/>
                  </a:lnTo>
                  <a:lnTo>
                    <a:pt x="34615" y="34615"/>
                  </a:lnTo>
                  <a:close/>
                </a:path>
              </a:pathLst>
            </a:custGeom>
            <a:solidFill>
              <a:srgbClr val="000000"/>
            </a:solidFill>
            <a:ln w="0" cap="flat">
              <a:noFill/>
              <a:prstDash val="solid"/>
              <a:miter/>
            </a:ln>
          </p:spPr>
          <p:txBody>
            <a:bodyPr rtlCol="0" anchor="ctr"/>
            <a:lstStyle/>
            <a:p>
              <a:endParaRPr lang="it-IT"/>
            </a:p>
          </p:txBody>
        </p:sp>
        <p:sp>
          <p:nvSpPr>
            <p:cNvPr id="278" name="Figura a mano libera: forma 277">
              <a:extLst>
                <a:ext uri="{FF2B5EF4-FFF2-40B4-BE49-F238E27FC236}">
                  <a16:creationId xmlns:a16="http://schemas.microsoft.com/office/drawing/2014/main" id="{9B26F9A5-38C4-5B94-C666-D187F200E8FF}"/>
                </a:ext>
              </a:extLst>
            </p:cNvPr>
            <p:cNvSpPr/>
            <p:nvPr/>
          </p:nvSpPr>
          <p:spPr>
            <a:xfrm>
              <a:off x="5011411" y="1542509"/>
              <a:ext cx="17307" cy="17307"/>
            </a:xfrm>
            <a:custGeom>
              <a:avLst/>
              <a:gdLst>
                <a:gd name="connsiteX0" fmla="*/ 0 w 17307"/>
                <a:gd name="connsiteY0" fmla="*/ 0 h 17307"/>
                <a:gd name="connsiteX1" fmla="*/ 17307 w 17307"/>
                <a:gd name="connsiteY1" fmla="*/ 0 h 17307"/>
                <a:gd name="connsiteX2" fmla="*/ 17307 w 17307"/>
                <a:gd name="connsiteY2" fmla="*/ 17307 h 17307"/>
                <a:gd name="connsiteX3" fmla="*/ 0 w 17307"/>
                <a:gd name="connsiteY3" fmla="*/ 17307 h 17307"/>
                <a:gd name="connsiteX4" fmla="*/ 0 w 17307"/>
                <a:gd name="connsiteY4" fmla="*/ 0 h 17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07" h="17307">
                  <a:moveTo>
                    <a:pt x="0" y="0"/>
                  </a:moveTo>
                  <a:lnTo>
                    <a:pt x="17307" y="0"/>
                  </a:lnTo>
                  <a:lnTo>
                    <a:pt x="17307" y="17307"/>
                  </a:lnTo>
                  <a:lnTo>
                    <a:pt x="0" y="17307"/>
                  </a:lnTo>
                  <a:lnTo>
                    <a:pt x="0" y="0"/>
                  </a:lnTo>
                  <a:close/>
                </a:path>
              </a:pathLst>
            </a:custGeom>
            <a:solidFill>
              <a:srgbClr val="000000"/>
            </a:solidFill>
            <a:ln w="0" cap="flat">
              <a:noFill/>
              <a:prstDash val="solid"/>
              <a:miter/>
            </a:ln>
          </p:spPr>
          <p:txBody>
            <a:bodyPr rtlCol="0" anchor="ctr"/>
            <a:lstStyle/>
            <a:p>
              <a:endParaRPr lang="it-IT"/>
            </a:p>
          </p:txBody>
        </p:sp>
        <p:sp>
          <p:nvSpPr>
            <p:cNvPr id="279" name="Figura a mano libera: forma 278">
              <a:extLst>
                <a:ext uri="{FF2B5EF4-FFF2-40B4-BE49-F238E27FC236}">
                  <a16:creationId xmlns:a16="http://schemas.microsoft.com/office/drawing/2014/main" id="{45E8F242-4FAC-DE4E-27F0-0941F1FA15D4}"/>
                </a:ext>
              </a:extLst>
            </p:cNvPr>
            <p:cNvSpPr/>
            <p:nvPr/>
          </p:nvSpPr>
          <p:spPr>
            <a:xfrm>
              <a:off x="5080640" y="1577123"/>
              <a:ext cx="17306" cy="34614"/>
            </a:xfrm>
            <a:custGeom>
              <a:avLst/>
              <a:gdLst>
                <a:gd name="connsiteX0" fmla="*/ 0 w 17306"/>
                <a:gd name="connsiteY0" fmla="*/ 17307 h 34614"/>
                <a:gd name="connsiteX1" fmla="*/ 0 w 17306"/>
                <a:gd name="connsiteY1" fmla="*/ 34615 h 34614"/>
                <a:gd name="connsiteX2" fmla="*/ 17307 w 17306"/>
                <a:gd name="connsiteY2" fmla="*/ 34615 h 34614"/>
                <a:gd name="connsiteX3" fmla="*/ 17307 w 17306"/>
                <a:gd name="connsiteY3" fmla="*/ 0 h 34614"/>
                <a:gd name="connsiteX4" fmla="*/ 0 w 17306"/>
                <a:gd name="connsiteY4" fmla="*/ 0 h 34614"/>
                <a:gd name="connsiteX5" fmla="*/ 0 w 17306"/>
                <a:gd name="connsiteY5" fmla="*/ 17307 h 34614"/>
                <a:gd name="connsiteX6" fmla="*/ 0 w 17306"/>
                <a:gd name="connsiteY6" fmla="*/ 17307 h 3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06" h="34614">
                  <a:moveTo>
                    <a:pt x="0" y="17307"/>
                  </a:moveTo>
                  <a:lnTo>
                    <a:pt x="0" y="34615"/>
                  </a:lnTo>
                  <a:lnTo>
                    <a:pt x="17307" y="34615"/>
                  </a:lnTo>
                  <a:lnTo>
                    <a:pt x="17307" y="0"/>
                  </a:lnTo>
                  <a:lnTo>
                    <a:pt x="0" y="0"/>
                  </a:lnTo>
                  <a:lnTo>
                    <a:pt x="0" y="17307"/>
                  </a:lnTo>
                  <a:lnTo>
                    <a:pt x="0" y="17307"/>
                  </a:lnTo>
                  <a:close/>
                </a:path>
              </a:pathLst>
            </a:custGeom>
            <a:solidFill>
              <a:srgbClr val="000000"/>
            </a:solidFill>
            <a:ln w="0" cap="flat">
              <a:noFill/>
              <a:prstDash val="solid"/>
              <a:miter/>
            </a:ln>
          </p:spPr>
          <p:txBody>
            <a:bodyPr rtlCol="0" anchor="ctr"/>
            <a:lstStyle/>
            <a:p>
              <a:endParaRPr lang="it-IT"/>
            </a:p>
          </p:txBody>
        </p:sp>
        <p:sp>
          <p:nvSpPr>
            <p:cNvPr id="280" name="Figura a mano libera: forma 279">
              <a:extLst>
                <a:ext uri="{FF2B5EF4-FFF2-40B4-BE49-F238E27FC236}">
                  <a16:creationId xmlns:a16="http://schemas.microsoft.com/office/drawing/2014/main" id="{622F39FA-DCCD-2803-8E98-6D41F18D3AF6}"/>
                </a:ext>
              </a:extLst>
            </p:cNvPr>
            <p:cNvSpPr/>
            <p:nvPr/>
          </p:nvSpPr>
          <p:spPr>
            <a:xfrm>
              <a:off x="5046025" y="1611738"/>
              <a:ext cx="34614" cy="17307"/>
            </a:xfrm>
            <a:custGeom>
              <a:avLst/>
              <a:gdLst>
                <a:gd name="connsiteX0" fmla="*/ 0 w 34614"/>
                <a:gd name="connsiteY0" fmla="*/ 0 h 17307"/>
                <a:gd name="connsiteX1" fmla="*/ 0 w 34614"/>
                <a:gd name="connsiteY1" fmla="*/ 17307 h 17307"/>
                <a:gd name="connsiteX2" fmla="*/ 34615 w 34614"/>
                <a:gd name="connsiteY2" fmla="*/ 17307 h 17307"/>
                <a:gd name="connsiteX3" fmla="*/ 34615 w 34614"/>
                <a:gd name="connsiteY3" fmla="*/ 0 h 17307"/>
                <a:gd name="connsiteX4" fmla="*/ 0 w 34614"/>
                <a:gd name="connsiteY4" fmla="*/ 0 h 17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17307">
                  <a:moveTo>
                    <a:pt x="0" y="0"/>
                  </a:moveTo>
                  <a:lnTo>
                    <a:pt x="0" y="17307"/>
                  </a:lnTo>
                  <a:lnTo>
                    <a:pt x="34615" y="17307"/>
                  </a:lnTo>
                  <a:lnTo>
                    <a:pt x="34615" y="0"/>
                  </a:lnTo>
                  <a:lnTo>
                    <a:pt x="0" y="0"/>
                  </a:lnTo>
                  <a:close/>
                </a:path>
              </a:pathLst>
            </a:custGeom>
            <a:solidFill>
              <a:srgbClr val="000000"/>
            </a:solidFill>
            <a:ln w="0" cap="flat">
              <a:noFill/>
              <a:prstDash val="solid"/>
              <a:miter/>
            </a:ln>
          </p:spPr>
          <p:txBody>
            <a:bodyPr rtlCol="0" anchor="ctr"/>
            <a:lstStyle/>
            <a:p>
              <a:endParaRPr lang="it-IT"/>
            </a:p>
          </p:txBody>
        </p:sp>
        <p:sp>
          <p:nvSpPr>
            <p:cNvPr id="281" name="Figura a mano libera: forma 280">
              <a:extLst>
                <a:ext uri="{FF2B5EF4-FFF2-40B4-BE49-F238E27FC236}">
                  <a16:creationId xmlns:a16="http://schemas.microsoft.com/office/drawing/2014/main" id="{0B1E87D0-0F78-29BD-2163-F46F9EA8F4D0}"/>
                </a:ext>
              </a:extLst>
            </p:cNvPr>
            <p:cNvSpPr/>
            <p:nvPr/>
          </p:nvSpPr>
          <p:spPr>
            <a:xfrm>
              <a:off x="5028718" y="1577123"/>
              <a:ext cx="17307" cy="34614"/>
            </a:xfrm>
            <a:custGeom>
              <a:avLst/>
              <a:gdLst>
                <a:gd name="connsiteX0" fmla="*/ 17307 w 17307"/>
                <a:gd name="connsiteY0" fmla="*/ 0 h 34614"/>
                <a:gd name="connsiteX1" fmla="*/ 0 w 17307"/>
                <a:gd name="connsiteY1" fmla="*/ 0 h 34614"/>
                <a:gd name="connsiteX2" fmla="*/ 0 w 17307"/>
                <a:gd name="connsiteY2" fmla="*/ 34615 h 34614"/>
                <a:gd name="connsiteX3" fmla="*/ 17307 w 17307"/>
                <a:gd name="connsiteY3" fmla="*/ 34615 h 34614"/>
                <a:gd name="connsiteX4" fmla="*/ 17307 w 17307"/>
                <a:gd name="connsiteY4" fmla="*/ 0 h 34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07" h="34614">
                  <a:moveTo>
                    <a:pt x="17307" y="0"/>
                  </a:moveTo>
                  <a:lnTo>
                    <a:pt x="0" y="0"/>
                  </a:lnTo>
                  <a:lnTo>
                    <a:pt x="0" y="34615"/>
                  </a:lnTo>
                  <a:lnTo>
                    <a:pt x="17307" y="34615"/>
                  </a:lnTo>
                  <a:lnTo>
                    <a:pt x="17307" y="0"/>
                  </a:lnTo>
                  <a:close/>
                </a:path>
              </a:pathLst>
            </a:custGeom>
            <a:solidFill>
              <a:srgbClr val="000000"/>
            </a:solidFill>
            <a:ln w="0" cap="flat">
              <a:noFill/>
              <a:prstDash val="solid"/>
              <a:miter/>
            </a:ln>
          </p:spPr>
          <p:txBody>
            <a:bodyPr rtlCol="0" anchor="ctr"/>
            <a:lstStyle/>
            <a:p>
              <a:endParaRPr lang="it-IT"/>
            </a:p>
          </p:txBody>
        </p:sp>
      </p:grpSp>
      <p:grpSp>
        <p:nvGrpSpPr>
          <p:cNvPr id="282" name="Elemento grafico 13">
            <a:extLst>
              <a:ext uri="{FF2B5EF4-FFF2-40B4-BE49-F238E27FC236}">
                <a16:creationId xmlns:a16="http://schemas.microsoft.com/office/drawing/2014/main" id="{222A7B4C-6304-BF60-9AF6-233F53DC3088}"/>
              </a:ext>
            </a:extLst>
          </p:cNvPr>
          <p:cNvGrpSpPr/>
          <p:nvPr/>
        </p:nvGrpSpPr>
        <p:grpSpPr>
          <a:xfrm>
            <a:off x="5321094" y="1507173"/>
            <a:ext cx="138458" cy="173072"/>
            <a:chOff x="5320778" y="1507173"/>
            <a:chExt cx="138458" cy="173072"/>
          </a:xfrm>
          <a:solidFill>
            <a:srgbClr val="000000"/>
          </a:solidFill>
        </p:grpSpPr>
        <p:sp>
          <p:nvSpPr>
            <p:cNvPr id="283" name="Figura a mano libera: forma 282">
              <a:extLst>
                <a:ext uri="{FF2B5EF4-FFF2-40B4-BE49-F238E27FC236}">
                  <a16:creationId xmlns:a16="http://schemas.microsoft.com/office/drawing/2014/main" id="{7478768E-E7E4-67E9-30C0-8B6C2939E33A}"/>
                </a:ext>
              </a:extLst>
            </p:cNvPr>
            <p:cNvSpPr/>
            <p:nvPr/>
          </p:nvSpPr>
          <p:spPr>
            <a:xfrm>
              <a:off x="5355393" y="1507173"/>
              <a:ext cx="69229" cy="8653"/>
            </a:xfrm>
            <a:custGeom>
              <a:avLst/>
              <a:gdLst>
                <a:gd name="connsiteX0" fmla="*/ 69229 w 69229"/>
                <a:gd name="connsiteY0" fmla="*/ 0 h 8653"/>
                <a:gd name="connsiteX1" fmla="*/ 0 w 69229"/>
                <a:gd name="connsiteY1" fmla="*/ 0 h 8653"/>
                <a:gd name="connsiteX2" fmla="*/ 0 w 69229"/>
                <a:gd name="connsiteY2" fmla="*/ 8654 h 8653"/>
                <a:gd name="connsiteX3" fmla="*/ 69229 w 69229"/>
                <a:gd name="connsiteY3" fmla="*/ 8654 h 8653"/>
                <a:gd name="connsiteX4" fmla="*/ 69229 w 69229"/>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29" h="8653">
                  <a:moveTo>
                    <a:pt x="69229" y="0"/>
                  </a:moveTo>
                  <a:lnTo>
                    <a:pt x="0" y="0"/>
                  </a:lnTo>
                  <a:lnTo>
                    <a:pt x="0" y="8654"/>
                  </a:lnTo>
                  <a:lnTo>
                    <a:pt x="69229" y="8654"/>
                  </a:lnTo>
                  <a:lnTo>
                    <a:pt x="69229" y="0"/>
                  </a:lnTo>
                  <a:close/>
                </a:path>
              </a:pathLst>
            </a:custGeom>
            <a:solidFill>
              <a:srgbClr val="000000"/>
            </a:solidFill>
            <a:ln w="0" cap="flat">
              <a:noFill/>
              <a:prstDash val="solid"/>
              <a:miter/>
            </a:ln>
          </p:spPr>
          <p:txBody>
            <a:bodyPr rtlCol="0" anchor="ctr"/>
            <a:lstStyle/>
            <a:p>
              <a:endParaRPr lang="it-IT"/>
            </a:p>
          </p:txBody>
        </p:sp>
        <p:sp>
          <p:nvSpPr>
            <p:cNvPr id="284" name="Figura a mano libera: forma 283">
              <a:extLst>
                <a:ext uri="{FF2B5EF4-FFF2-40B4-BE49-F238E27FC236}">
                  <a16:creationId xmlns:a16="http://schemas.microsoft.com/office/drawing/2014/main" id="{4C493377-6163-9FA9-02AB-C9CAA3A6BCB8}"/>
                </a:ext>
              </a:extLst>
            </p:cNvPr>
            <p:cNvSpPr/>
            <p:nvPr/>
          </p:nvSpPr>
          <p:spPr>
            <a:xfrm>
              <a:off x="5346739" y="1515827"/>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285" name="Figura a mano libera: forma 284">
              <a:extLst>
                <a:ext uri="{FF2B5EF4-FFF2-40B4-BE49-F238E27FC236}">
                  <a16:creationId xmlns:a16="http://schemas.microsoft.com/office/drawing/2014/main" id="{496C1EAB-66F8-1675-2883-5BA9F2A47A4A}"/>
                </a:ext>
              </a:extLst>
            </p:cNvPr>
            <p:cNvSpPr/>
            <p:nvPr/>
          </p:nvSpPr>
          <p:spPr>
            <a:xfrm>
              <a:off x="5338086" y="1524480"/>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286" name="Figura a mano libera: forma 285">
              <a:extLst>
                <a:ext uri="{FF2B5EF4-FFF2-40B4-BE49-F238E27FC236}">
                  <a16:creationId xmlns:a16="http://schemas.microsoft.com/office/drawing/2014/main" id="{015B725F-F03F-2FA0-1567-F9A98CA7D44F}"/>
                </a:ext>
              </a:extLst>
            </p:cNvPr>
            <p:cNvSpPr/>
            <p:nvPr/>
          </p:nvSpPr>
          <p:spPr>
            <a:xfrm>
              <a:off x="5329432" y="1602363"/>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287" name="Figura a mano libera: forma 286">
              <a:extLst>
                <a:ext uri="{FF2B5EF4-FFF2-40B4-BE49-F238E27FC236}">
                  <a16:creationId xmlns:a16="http://schemas.microsoft.com/office/drawing/2014/main" id="{11A8376A-6953-8BB0-4D64-865C7107FAFC}"/>
                </a:ext>
              </a:extLst>
            </p:cNvPr>
            <p:cNvSpPr/>
            <p:nvPr/>
          </p:nvSpPr>
          <p:spPr>
            <a:xfrm>
              <a:off x="5320778" y="1541788"/>
              <a:ext cx="8653" cy="60575"/>
            </a:xfrm>
            <a:custGeom>
              <a:avLst/>
              <a:gdLst>
                <a:gd name="connsiteX0" fmla="*/ 8654 w 8653"/>
                <a:gd name="connsiteY0" fmla="*/ 0 h 60575"/>
                <a:gd name="connsiteX1" fmla="*/ 0 w 8653"/>
                <a:gd name="connsiteY1" fmla="*/ 0 h 60575"/>
                <a:gd name="connsiteX2" fmla="*/ 0 w 8653"/>
                <a:gd name="connsiteY2" fmla="*/ 60575 h 60575"/>
                <a:gd name="connsiteX3" fmla="*/ 8654 w 8653"/>
                <a:gd name="connsiteY3" fmla="*/ 60575 h 60575"/>
                <a:gd name="connsiteX4" fmla="*/ 8654 w 8653"/>
                <a:gd name="connsiteY4" fmla="*/ 0 h 60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60575">
                  <a:moveTo>
                    <a:pt x="8654" y="0"/>
                  </a:moveTo>
                  <a:lnTo>
                    <a:pt x="0" y="0"/>
                  </a:lnTo>
                  <a:lnTo>
                    <a:pt x="0" y="60575"/>
                  </a:lnTo>
                  <a:lnTo>
                    <a:pt x="8654" y="60575"/>
                  </a:lnTo>
                  <a:lnTo>
                    <a:pt x="8654" y="0"/>
                  </a:lnTo>
                  <a:close/>
                </a:path>
              </a:pathLst>
            </a:custGeom>
            <a:solidFill>
              <a:srgbClr val="000000"/>
            </a:solidFill>
            <a:ln w="0" cap="flat">
              <a:noFill/>
              <a:prstDash val="solid"/>
              <a:miter/>
            </a:ln>
          </p:spPr>
          <p:txBody>
            <a:bodyPr rtlCol="0" anchor="ctr"/>
            <a:lstStyle/>
            <a:p>
              <a:endParaRPr lang="it-IT"/>
            </a:p>
          </p:txBody>
        </p:sp>
        <p:sp>
          <p:nvSpPr>
            <p:cNvPr id="288" name="Figura a mano libera: forma 287">
              <a:extLst>
                <a:ext uri="{FF2B5EF4-FFF2-40B4-BE49-F238E27FC236}">
                  <a16:creationId xmlns:a16="http://schemas.microsoft.com/office/drawing/2014/main" id="{A70A87AE-5E64-4758-48F6-C25864982E84}"/>
                </a:ext>
              </a:extLst>
            </p:cNvPr>
            <p:cNvSpPr/>
            <p:nvPr/>
          </p:nvSpPr>
          <p:spPr>
            <a:xfrm>
              <a:off x="5424622" y="1515827"/>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289" name="Figura a mano libera: forma 288">
              <a:extLst>
                <a:ext uri="{FF2B5EF4-FFF2-40B4-BE49-F238E27FC236}">
                  <a16:creationId xmlns:a16="http://schemas.microsoft.com/office/drawing/2014/main" id="{D8868560-D158-CD7D-2715-A4B97F05E5B2}"/>
                </a:ext>
              </a:extLst>
            </p:cNvPr>
            <p:cNvSpPr/>
            <p:nvPr/>
          </p:nvSpPr>
          <p:spPr>
            <a:xfrm>
              <a:off x="5433275" y="1524480"/>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290" name="Figura a mano libera: forma 289">
              <a:extLst>
                <a:ext uri="{FF2B5EF4-FFF2-40B4-BE49-F238E27FC236}">
                  <a16:creationId xmlns:a16="http://schemas.microsoft.com/office/drawing/2014/main" id="{6E4A9B83-082B-DEFA-E4F0-41FD6113E997}"/>
                </a:ext>
              </a:extLst>
            </p:cNvPr>
            <p:cNvSpPr/>
            <p:nvPr/>
          </p:nvSpPr>
          <p:spPr>
            <a:xfrm>
              <a:off x="5441929" y="1602363"/>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291" name="Figura a mano libera: forma 290">
              <a:extLst>
                <a:ext uri="{FF2B5EF4-FFF2-40B4-BE49-F238E27FC236}">
                  <a16:creationId xmlns:a16="http://schemas.microsoft.com/office/drawing/2014/main" id="{62FA7275-E1CD-CE3D-6D7E-828F1B365CC5}"/>
                </a:ext>
              </a:extLst>
            </p:cNvPr>
            <p:cNvSpPr/>
            <p:nvPr/>
          </p:nvSpPr>
          <p:spPr>
            <a:xfrm>
              <a:off x="5450583" y="1541788"/>
              <a:ext cx="8653" cy="60575"/>
            </a:xfrm>
            <a:custGeom>
              <a:avLst/>
              <a:gdLst>
                <a:gd name="connsiteX0" fmla="*/ 8654 w 8653"/>
                <a:gd name="connsiteY0" fmla="*/ 0 h 60575"/>
                <a:gd name="connsiteX1" fmla="*/ 0 w 8653"/>
                <a:gd name="connsiteY1" fmla="*/ 0 h 60575"/>
                <a:gd name="connsiteX2" fmla="*/ 0 w 8653"/>
                <a:gd name="connsiteY2" fmla="*/ 60575 h 60575"/>
                <a:gd name="connsiteX3" fmla="*/ 8654 w 8653"/>
                <a:gd name="connsiteY3" fmla="*/ 60575 h 60575"/>
                <a:gd name="connsiteX4" fmla="*/ 8654 w 8653"/>
                <a:gd name="connsiteY4" fmla="*/ 0 h 60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60575">
                  <a:moveTo>
                    <a:pt x="8654" y="0"/>
                  </a:moveTo>
                  <a:lnTo>
                    <a:pt x="0" y="0"/>
                  </a:lnTo>
                  <a:lnTo>
                    <a:pt x="0" y="60575"/>
                  </a:lnTo>
                  <a:lnTo>
                    <a:pt x="8654" y="60575"/>
                  </a:lnTo>
                  <a:lnTo>
                    <a:pt x="8654" y="0"/>
                  </a:lnTo>
                  <a:close/>
                </a:path>
              </a:pathLst>
            </a:custGeom>
            <a:solidFill>
              <a:srgbClr val="000000"/>
            </a:solidFill>
            <a:ln w="0" cap="flat">
              <a:noFill/>
              <a:prstDash val="solid"/>
              <a:miter/>
            </a:ln>
          </p:spPr>
          <p:txBody>
            <a:bodyPr rtlCol="0" anchor="ctr"/>
            <a:lstStyle/>
            <a:p>
              <a:endParaRPr lang="it-IT"/>
            </a:p>
          </p:txBody>
        </p:sp>
        <p:sp>
          <p:nvSpPr>
            <p:cNvPr id="292" name="Figura a mano libera: forma 291">
              <a:extLst>
                <a:ext uri="{FF2B5EF4-FFF2-40B4-BE49-F238E27FC236}">
                  <a16:creationId xmlns:a16="http://schemas.microsoft.com/office/drawing/2014/main" id="{70D0AF11-C398-21FE-A489-C94C3C1C35B8}"/>
                </a:ext>
              </a:extLst>
            </p:cNvPr>
            <p:cNvSpPr/>
            <p:nvPr/>
          </p:nvSpPr>
          <p:spPr>
            <a:xfrm>
              <a:off x="5372700" y="1671592"/>
              <a:ext cx="34614" cy="8653"/>
            </a:xfrm>
            <a:custGeom>
              <a:avLst/>
              <a:gdLst>
                <a:gd name="connsiteX0" fmla="*/ 34614 w 34614"/>
                <a:gd name="connsiteY0" fmla="*/ 0 h 8653"/>
                <a:gd name="connsiteX1" fmla="*/ 0 w 34614"/>
                <a:gd name="connsiteY1" fmla="*/ 0 h 8653"/>
                <a:gd name="connsiteX2" fmla="*/ 0 w 34614"/>
                <a:gd name="connsiteY2" fmla="*/ 8654 h 8653"/>
                <a:gd name="connsiteX3" fmla="*/ 34614 w 34614"/>
                <a:gd name="connsiteY3" fmla="*/ 8654 h 8653"/>
                <a:gd name="connsiteX4" fmla="*/ 34614 w 34614"/>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4" h="8653">
                  <a:moveTo>
                    <a:pt x="34614" y="0"/>
                  </a:moveTo>
                  <a:lnTo>
                    <a:pt x="0" y="0"/>
                  </a:lnTo>
                  <a:lnTo>
                    <a:pt x="0" y="8654"/>
                  </a:lnTo>
                  <a:lnTo>
                    <a:pt x="34614" y="8654"/>
                  </a:lnTo>
                  <a:lnTo>
                    <a:pt x="34614" y="0"/>
                  </a:lnTo>
                  <a:close/>
                </a:path>
              </a:pathLst>
            </a:custGeom>
            <a:solidFill>
              <a:srgbClr val="000000"/>
            </a:solidFill>
            <a:ln w="0" cap="flat">
              <a:noFill/>
              <a:prstDash val="solid"/>
              <a:miter/>
            </a:ln>
          </p:spPr>
          <p:txBody>
            <a:bodyPr rtlCol="0" anchor="ctr"/>
            <a:lstStyle/>
            <a:p>
              <a:endParaRPr lang="it-IT"/>
            </a:p>
          </p:txBody>
        </p:sp>
        <p:sp>
          <p:nvSpPr>
            <p:cNvPr id="293" name="Figura a mano libera: forma 292">
              <a:extLst>
                <a:ext uri="{FF2B5EF4-FFF2-40B4-BE49-F238E27FC236}">
                  <a16:creationId xmlns:a16="http://schemas.microsoft.com/office/drawing/2014/main" id="{FA460767-07D7-F356-9655-81733523B2B1}"/>
                </a:ext>
              </a:extLst>
            </p:cNvPr>
            <p:cNvSpPr/>
            <p:nvPr/>
          </p:nvSpPr>
          <p:spPr>
            <a:xfrm>
              <a:off x="5346739" y="1585056"/>
              <a:ext cx="86536" cy="86536"/>
            </a:xfrm>
            <a:custGeom>
              <a:avLst/>
              <a:gdLst>
                <a:gd name="connsiteX0" fmla="*/ 69229 w 86536"/>
                <a:gd name="connsiteY0" fmla="*/ 34615 h 86536"/>
                <a:gd name="connsiteX1" fmla="*/ 69229 w 86536"/>
                <a:gd name="connsiteY1" fmla="*/ 43268 h 86536"/>
                <a:gd name="connsiteX2" fmla="*/ 60576 w 86536"/>
                <a:gd name="connsiteY2" fmla="*/ 43268 h 86536"/>
                <a:gd name="connsiteX3" fmla="*/ 60576 w 86536"/>
                <a:gd name="connsiteY3" fmla="*/ 0 h 86536"/>
                <a:gd name="connsiteX4" fmla="*/ 51922 w 86536"/>
                <a:gd name="connsiteY4" fmla="*/ 0 h 86536"/>
                <a:gd name="connsiteX5" fmla="*/ 51922 w 86536"/>
                <a:gd name="connsiteY5" fmla="*/ 43268 h 86536"/>
                <a:gd name="connsiteX6" fmla="*/ 34615 w 86536"/>
                <a:gd name="connsiteY6" fmla="*/ 43268 h 86536"/>
                <a:gd name="connsiteX7" fmla="*/ 34615 w 86536"/>
                <a:gd name="connsiteY7" fmla="*/ 0 h 86536"/>
                <a:gd name="connsiteX8" fmla="*/ 25961 w 86536"/>
                <a:gd name="connsiteY8" fmla="*/ 0 h 86536"/>
                <a:gd name="connsiteX9" fmla="*/ 25961 w 86536"/>
                <a:gd name="connsiteY9" fmla="*/ 43268 h 86536"/>
                <a:gd name="connsiteX10" fmla="*/ 17307 w 86536"/>
                <a:gd name="connsiteY10" fmla="*/ 43268 h 86536"/>
                <a:gd name="connsiteX11" fmla="*/ 17307 w 86536"/>
                <a:gd name="connsiteY11" fmla="*/ 34615 h 86536"/>
                <a:gd name="connsiteX12" fmla="*/ 0 w 86536"/>
                <a:gd name="connsiteY12" fmla="*/ 34615 h 86536"/>
                <a:gd name="connsiteX13" fmla="*/ 0 w 86536"/>
                <a:gd name="connsiteY13" fmla="*/ 43268 h 86536"/>
                <a:gd name="connsiteX14" fmla="*/ 8654 w 86536"/>
                <a:gd name="connsiteY14" fmla="*/ 43268 h 86536"/>
                <a:gd name="connsiteX15" fmla="*/ 8654 w 86536"/>
                <a:gd name="connsiteY15" fmla="*/ 51922 h 86536"/>
                <a:gd name="connsiteX16" fmla="*/ 17307 w 86536"/>
                <a:gd name="connsiteY16" fmla="*/ 51922 h 86536"/>
                <a:gd name="connsiteX17" fmla="*/ 17307 w 86536"/>
                <a:gd name="connsiteY17" fmla="*/ 86536 h 86536"/>
                <a:gd name="connsiteX18" fmla="*/ 25961 w 86536"/>
                <a:gd name="connsiteY18" fmla="*/ 86536 h 86536"/>
                <a:gd name="connsiteX19" fmla="*/ 25961 w 86536"/>
                <a:gd name="connsiteY19" fmla="*/ 77883 h 86536"/>
                <a:gd name="connsiteX20" fmla="*/ 60576 w 86536"/>
                <a:gd name="connsiteY20" fmla="*/ 77883 h 86536"/>
                <a:gd name="connsiteX21" fmla="*/ 60576 w 86536"/>
                <a:gd name="connsiteY21" fmla="*/ 86536 h 86536"/>
                <a:gd name="connsiteX22" fmla="*/ 69229 w 86536"/>
                <a:gd name="connsiteY22" fmla="*/ 86536 h 86536"/>
                <a:gd name="connsiteX23" fmla="*/ 69229 w 86536"/>
                <a:gd name="connsiteY23" fmla="*/ 51922 h 86536"/>
                <a:gd name="connsiteX24" fmla="*/ 77883 w 86536"/>
                <a:gd name="connsiteY24" fmla="*/ 51922 h 86536"/>
                <a:gd name="connsiteX25" fmla="*/ 77883 w 86536"/>
                <a:gd name="connsiteY25" fmla="*/ 43268 h 86536"/>
                <a:gd name="connsiteX26" fmla="*/ 86536 w 86536"/>
                <a:gd name="connsiteY26" fmla="*/ 43268 h 86536"/>
                <a:gd name="connsiteX27" fmla="*/ 86536 w 86536"/>
                <a:gd name="connsiteY27" fmla="*/ 34615 h 86536"/>
                <a:gd name="connsiteX28" fmla="*/ 69229 w 86536"/>
                <a:gd name="connsiteY28" fmla="*/ 34615 h 86536"/>
                <a:gd name="connsiteX29" fmla="*/ 69229 w 86536"/>
                <a:gd name="connsiteY29" fmla="*/ 34615 h 86536"/>
                <a:gd name="connsiteX30" fmla="*/ 60576 w 86536"/>
                <a:gd name="connsiteY30" fmla="*/ 69229 h 86536"/>
                <a:gd name="connsiteX31" fmla="*/ 25961 w 86536"/>
                <a:gd name="connsiteY31" fmla="*/ 69229 h 86536"/>
                <a:gd name="connsiteX32" fmla="*/ 25961 w 86536"/>
                <a:gd name="connsiteY32" fmla="*/ 51922 h 86536"/>
                <a:gd name="connsiteX33" fmla="*/ 60576 w 86536"/>
                <a:gd name="connsiteY33" fmla="*/ 51922 h 86536"/>
                <a:gd name="connsiteX34" fmla="*/ 60576 w 86536"/>
                <a:gd name="connsiteY34" fmla="*/ 69229 h 86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6536" h="86536">
                  <a:moveTo>
                    <a:pt x="69229" y="34615"/>
                  </a:moveTo>
                  <a:lnTo>
                    <a:pt x="69229" y="43268"/>
                  </a:lnTo>
                  <a:lnTo>
                    <a:pt x="60576" y="43268"/>
                  </a:lnTo>
                  <a:lnTo>
                    <a:pt x="60576" y="0"/>
                  </a:lnTo>
                  <a:lnTo>
                    <a:pt x="51922" y="0"/>
                  </a:lnTo>
                  <a:lnTo>
                    <a:pt x="51922" y="43268"/>
                  </a:lnTo>
                  <a:lnTo>
                    <a:pt x="34615" y="43268"/>
                  </a:lnTo>
                  <a:lnTo>
                    <a:pt x="34615" y="0"/>
                  </a:lnTo>
                  <a:lnTo>
                    <a:pt x="25961" y="0"/>
                  </a:lnTo>
                  <a:lnTo>
                    <a:pt x="25961" y="43268"/>
                  </a:lnTo>
                  <a:lnTo>
                    <a:pt x="17307" y="43268"/>
                  </a:lnTo>
                  <a:lnTo>
                    <a:pt x="17307" y="34615"/>
                  </a:lnTo>
                  <a:lnTo>
                    <a:pt x="0" y="34615"/>
                  </a:lnTo>
                  <a:lnTo>
                    <a:pt x="0" y="43268"/>
                  </a:lnTo>
                  <a:lnTo>
                    <a:pt x="8654" y="43268"/>
                  </a:lnTo>
                  <a:lnTo>
                    <a:pt x="8654" y="51922"/>
                  </a:lnTo>
                  <a:lnTo>
                    <a:pt x="17307" y="51922"/>
                  </a:lnTo>
                  <a:lnTo>
                    <a:pt x="17307" y="86536"/>
                  </a:lnTo>
                  <a:lnTo>
                    <a:pt x="25961" y="86536"/>
                  </a:lnTo>
                  <a:lnTo>
                    <a:pt x="25961" y="77883"/>
                  </a:lnTo>
                  <a:lnTo>
                    <a:pt x="60576" y="77883"/>
                  </a:lnTo>
                  <a:lnTo>
                    <a:pt x="60576" y="86536"/>
                  </a:lnTo>
                  <a:lnTo>
                    <a:pt x="69229" y="86536"/>
                  </a:lnTo>
                  <a:lnTo>
                    <a:pt x="69229" y="51922"/>
                  </a:lnTo>
                  <a:lnTo>
                    <a:pt x="77883" y="51922"/>
                  </a:lnTo>
                  <a:lnTo>
                    <a:pt x="77883" y="43268"/>
                  </a:lnTo>
                  <a:lnTo>
                    <a:pt x="86536" y="43268"/>
                  </a:lnTo>
                  <a:lnTo>
                    <a:pt x="86536" y="34615"/>
                  </a:lnTo>
                  <a:lnTo>
                    <a:pt x="69229" y="34615"/>
                  </a:lnTo>
                  <a:lnTo>
                    <a:pt x="69229" y="34615"/>
                  </a:lnTo>
                  <a:close/>
                  <a:moveTo>
                    <a:pt x="60576" y="69229"/>
                  </a:moveTo>
                  <a:lnTo>
                    <a:pt x="25961" y="69229"/>
                  </a:lnTo>
                  <a:lnTo>
                    <a:pt x="25961" y="51922"/>
                  </a:lnTo>
                  <a:lnTo>
                    <a:pt x="60576" y="51922"/>
                  </a:lnTo>
                  <a:lnTo>
                    <a:pt x="60576" y="69229"/>
                  </a:lnTo>
                  <a:close/>
                </a:path>
              </a:pathLst>
            </a:custGeom>
            <a:solidFill>
              <a:srgbClr val="000000"/>
            </a:solidFill>
            <a:ln w="0" cap="flat">
              <a:noFill/>
              <a:prstDash val="solid"/>
              <a:miter/>
            </a:ln>
          </p:spPr>
          <p:txBody>
            <a:bodyPr rtlCol="0" anchor="ctr"/>
            <a:lstStyle/>
            <a:p>
              <a:endParaRPr lang="it-IT"/>
            </a:p>
          </p:txBody>
        </p:sp>
        <p:sp>
          <p:nvSpPr>
            <p:cNvPr id="294" name="Figura a mano libera: forma 293">
              <a:extLst>
                <a:ext uri="{FF2B5EF4-FFF2-40B4-BE49-F238E27FC236}">
                  <a16:creationId xmlns:a16="http://schemas.microsoft.com/office/drawing/2014/main" id="{4DC16880-7527-FDA8-2519-BA0ED8DB4C21}"/>
                </a:ext>
              </a:extLst>
            </p:cNvPr>
            <p:cNvSpPr/>
            <p:nvPr/>
          </p:nvSpPr>
          <p:spPr>
            <a:xfrm>
              <a:off x="5338086" y="1611016"/>
              <a:ext cx="8653" cy="8653"/>
            </a:xfrm>
            <a:custGeom>
              <a:avLst/>
              <a:gdLst>
                <a:gd name="connsiteX0" fmla="*/ 8653 w 8653"/>
                <a:gd name="connsiteY0" fmla="*/ 0 h 8653"/>
                <a:gd name="connsiteX1" fmla="*/ 0 w 8653"/>
                <a:gd name="connsiteY1" fmla="*/ 0 h 8653"/>
                <a:gd name="connsiteX2" fmla="*/ 0 w 8653"/>
                <a:gd name="connsiteY2" fmla="*/ 8654 h 8653"/>
                <a:gd name="connsiteX3" fmla="*/ 8653 w 8653"/>
                <a:gd name="connsiteY3" fmla="*/ 8654 h 8653"/>
                <a:gd name="connsiteX4" fmla="*/ 8653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3" y="0"/>
                  </a:moveTo>
                  <a:lnTo>
                    <a:pt x="0" y="0"/>
                  </a:lnTo>
                  <a:lnTo>
                    <a:pt x="0" y="8654"/>
                  </a:lnTo>
                  <a:lnTo>
                    <a:pt x="8653" y="8654"/>
                  </a:lnTo>
                  <a:lnTo>
                    <a:pt x="8653" y="0"/>
                  </a:lnTo>
                  <a:close/>
                </a:path>
              </a:pathLst>
            </a:custGeom>
            <a:solidFill>
              <a:srgbClr val="000000"/>
            </a:solidFill>
            <a:ln w="0" cap="flat">
              <a:noFill/>
              <a:prstDash val="solid"/>
              <a:miter/>
            </a:ln>
          </p:spPr>
          <p:txBody>
            <a:bodyPr rtlCol="0" anchor="ctr"/>
            <a:lstStyle/>
            <a:p>
              <a:endParaRPr lang="it-IT"/>
            </a:p>
          </p:txBody>
        </p:sp>
        <p:sp>
          <p:nvSpPr>
            <p:cNvPr id="295" name="Figura a mano libera: forma 294">
              <a:extLst>
                <a:ext uri="{FF2B5EF4-FFF2-40B4-BE49-F238E27FC236}">
                  <a16:creationId xmlns:a16="http://schemas.microsoft.com/office/drawing/2014/main" id="{92092B41-E189-373D-55B9-7CAC3476B66C}"/>
                </a:ext>
              </a:extLst>
            </p:cNvPr>
            <p:cNvSpPr/>
            <p:nvPr/>
          </p:nvSpPr>
          <p:spPr>
            <a:xfrm>
              <a:off x="5433275" y="1611016"/>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296" name="Figura a mano libera: forma 295">
              <a:extLst>
                <a:ext uri="{FF2B5EF4-FFF2-40B4-BE49-F238E27FC236}">
                  <a16:creationId xmlns:a16="http://schemas.microsoft.com/office/drawing/2014/main" id="{128C97D0-3ACA-A590-8F79-7A03FA1F27B1}"/>
                </a:ext>
              </a:extLst>
            </p:cNvPr>
            <p:cNvSpPr/>
            <p:nvPr/>
          </p:nvSpPr>
          <p:spPr>
            <a:xfrm>
              <a:off x="5407314" y="1567748"/>
              <a:ext cx="8653" cy="17307"/>
            </a:xfrm>
            <a:custGeom>
              <a:avLst/>
              <a:gdLst>
                <a:gd name="connsiteX0" fmla="*/ 8654 w 8653"/>
                <a:gd name="connsiteY0" fmla="*/ 0 h 17307"/>
                <a:gd name="connsiteX1" fmla="*/ 0 w 8653"/>
                <a:gd name="connsiteY1" fmla="*/ 0 h 17307"/>
                <a:gd name="connsiteX2" fmla="*/ 0 w 8653"/>
                <a:gd name="connsiteY2" fmla="*/ 17307 h 17307"/>
                <a:gd name="connsiteX3" fmla="*/ 8654 w 8653"/>
                <a:gd name="connsiteY3" fmla="*/ 17307 h 17307"/>
                <a:gd name="connsiteX4" fmla="*/ 8654 w 8653"/>
                <a:gd name="connsiteY4" fmla="*/ 0 h 17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17307">
                  <a:moveTo>
                    <a:pt x="8654" y="0"/>
                  </a:moveTo>
                  <a:lnTo>
                    <a:pt x="0" y="0"/>
                  </a:lnTo>
                  <a:lnTo>
                    <a:pt x="0" y="17307"/>
                  </a:lnTo>
                  <a:lnTo>
                    <a:pt x="8654" y="17307"/>
                  </a:lnTo>
                  <a:lnTo>
                    <a:pt x="8654" y="0"/>
                  </a:lnTo>
                  <a:close/>
                </a:path>
              </a:pathLst>
            </a:custGeom>
            <a:solidFill>
              <a:srgbClr val="000000"/>
            </a:solidFill>
            <a:ln w="0" cap="flat">
              <a:noFill/>
              <a:prstDash val="solid"/>
              <a:miter/>
            </a:ln>
          </p:spPr>
          <p:txBody>
            <a:bodyPr rtlCol="0" anchor="ctr"/>
            <a:lstStyle/>
            <a:p>
              <a:endParaRPr lang="it-IT"/>
            </a:p>
          </p:txBody>
        </p:sp>
        <p:sp>
          <p:nvSpPr>
            <p:cNvPr id="297" name="Figura a mano libera: forma 296">
              <a:extLst>
                <a:ext uri="{FF2B5EF4-FFF2-40B4-BE49-F238E27FC236}">
                  <a16:creationId xmlns:a16="http://schemas.microsoft.com/office/drawing/2014/main" id="{A36F8593-AD43-40FA-31C0-F079DF52C411}"/>
                </a:ext>
              </a:extLst>
            </p:cNvPr>
            <p:cNvSpPr/>
            <p:nvPr/>
          </p:nvSpPr>
          <p:spPr>
            <a:xfrm>
              <a:off x="5372700" y="1559095"/>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298" name="Figura a mano libera: forma 297">
              <a:extLst>
                <a:ext uri="{FF2B5EF4-FFF2-40B4-BE49-F238E27FC236}">
                  <a16:creationId xmlns:a16="http://schemas.microsoft.com/office/drawing/2014/main" id="{256B1E2A-BF04-4827-936A-42482126D232}"/>
                </a:ext>
              </a:extLst>
            </p:cNvPr>
            <p:cNvSpPr/>
            <p:nvPr/>
          </p:nvSpPr>
          <p:spPr>
            <a:xfrm>
              <a:off x="5381354" y="1567748"/>
              <a:ext cx="17306" cy="8653"/>
            </a:xfrm>
            <a:custGeom>
              <a:avLst/>
              <a:gdLst>
                <a:gd name="connsiteX0" fmla="*/ 17307 w 17306"/>
                <a:gd name="connsiteY0" fmla="*/ 0 h 8653"/>
                <a:gd name="connsiteX1" fmla="*/ 0 w 17306"/>
                <a:gd name="connsiteY1" fmla="*/ 0 h 8653"/>
                <a:gd name="connsiteX2" fmla="*/ 0 w 17306"/>
                <a:gd name="connsiteY2" fmla="*/ 8654 h 8653"/>
                <a:gd name="connsiteX3" fmla="*/ 17307 w 17306"/>
                <a:gd name="connsiteY3" fmla="*/ 8654 h 8653"/>
                <a:gd name="connsiteX4" fmla="*/ 17307 w 17306"/>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06" h="8653">
                  <a:moveTo>
                    <a:pt x="17307" y="0"/>
                  </a:moveTo>
                  <a:lnTo>
                    <a:pt x="0" y="0"/>
                  </a:lnTo>
                  <a:lnTo>
                    <a:pt x="0" y="8654"/>
                  </a:lnTo>
                  <a:lnTo>
                    <a:pt x="17307" y="8654"/>
                  </a:lnTo>
                  <a:lnTo>
                    <a:pt x="17307" y="0"/>
                  </a:lnTo>
                  <a:close/>
                </a:path>
              </a:pathLst>
            </a:custGeom>
            <a:solidFill>
              <a:srgbClr val="000000"/>
            </a:solidFill>
            <a:ln w="0" cap="flat">
              <a:noFill/>
              <a:prstDash val="solid"/>
              <a:miter/>
            </a:ln>
          </p:spPr>
          <p:txBody>
            <a:bodyPr rtlCol="0" anchor="ctr"/>
            <a:lstStyle/>
            <a:p>
              <a:endParaRPr lang="it-IT"/>
            </a:p>
          </p:txBody>
        </p:sp>
        <p:sp>
          <p:nvSpPr>
            <p:cNvPr id="299" name="Figura a mano libera: forma 298">
              <a:extLst>
                <a:ext uri="{FF2B5EF4-FFF2-40B4-BE49-F238E27FC236}">
                  <a16:creationId xmlns:a16="http://schemas.microsoft.com/office/drawing/2014/main" id="{37EE019D-2346-2ACA-5728-7E8129E163BB}"/>
                </a:ext>
              </a:extLst>
            </p:cNvPr>
            <p:cNvSpPr/>
            <p:nvPr/>
          </p:nvSpPr>
          <p:spPr>
            <a:xfrm>
              <a:off x="5398661" y="1559095"/>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300" name="Figura a mano libera: forma 299">
              <a:extLst>
                <a:ext uri="{FF2B5EF4-FFF2-40B4-BE49-F238E27FC236}">
                  <a16:creationId xmlns:a16="http://schemas.microsoft.com/office/drawing/2014/main" id="{1898BF2E-4516-68C1-EEDD-90B5C4936E27}"/>
                </a:ext>
              </a:extLst>
            </p:cNvPr>
            <p:cNvSpPr/>
            <p:nvPr/>
          </p:nvSpPr>
          <p:spPr>
            <a:xfrm>
              <a:off x="5364046" y="1567748"/>
              <a:ext cx="8653" cy="17307"/>
            </a:xfrm>
            <a:custGeom>
              <a:avLst/>
              <a:gdLst>
                <a:gd name="connsiteX0" fmla="*/ 8654 w 8653"/>
                <a:gd name="connsiteY0" fmla="*/ 0 h 17307"/>
                <a:gd name="connsiteX1" fmla="*/ 0 w 8653"/>
                <a:gd name="connsiteY1" fmla="*/ 0 h 17307"/>
                <a:gd name="connsiteX2" fmla="*/ 0 w 8653"/>
                <a:gd name="connsiteY2" fmla="*/ 17307 h 17307"/>
                <a:gd name="connsiteX3" fmla="*/ 8654 w 8653"/>
                <a:gd name="connsiteY3" fmla="*/ 17307 h 17307"/>
                <a:gd name="connsiteX4" fmla="*/ 8654 w 8653"/>
                <a:gd name="connsiteY4" fmla="*/ 0 h 17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17307">
                  <a:moveTo>
                    <a:pt x="8654" y="0"/>
                  </a:moveTo>
                  <a:lnTo>
                    <a:pt x="0" y="0"/>
                  </a:lnTo>
                  <a:lnTo>
                    <a:pt x="0" y="17307"/>
                  </a:lnTo>
                  <a:lnTo>
                    <a:pt x="8654" y="17307"/>
                  </a:lnTo>
                  <a:lnTo>
                    <a:pt x="8654" y="0"/>
                  </a:lnTo>
                  <a:close/>
                </a:path>
              </a:pathLst>
            </a:custGeom>
            <a:solidFill>
              <a:srgbClr val="000000"/>
            </a:solidFill>
            <a:ln w="0" cap="flat">
              <a:noFill/>
              <a:prstDash val="solid"/>
              <a:miter/>
            </a:ln>
          </p:spPr>
          <p:txBody>
            <a:bodyPr rtlCol="0" anchor="ctr"/>
            <a:lstStyle/>
            <a:p>
              <a:endParaRPr lang="it-IT"/>
            </a:p>
          </p:txBody>
        </p:sp>
        <p:sp>
          <p:nvSpPr>
            <p:cNvPr id="301" name="Figura a mano libera: forma 300">
              <a:extLst>
                <a:ext uri="{FF2B5EF4-FFF2-40B4-BE49-F238E27FC236}">
                  <a16:creationId xmlns:a16="http://schemas.microsoft.com/office/drawing/2014/main" id="{6A8C2B05-A564-85EC-4498-4A490C804575}"/>
                </a:ext>
              </a:extLst>
            </p:cNvPr>
            <p:cNvSpPr/>
            <p:nvPr/>
          </p:nvSpPr>
          <p:spPr>
            <a:xfrm>
              <a:off x="5329432" y="1533134"/>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sp>
          <p:nvSpPr>
            <p:cNvPr id="302" name="Figura a mano libera: forma 301">
              <a:extLst>
                <a:ext uri="{FF2B5EF4-FFF2-40B4-BE49-F238E27FC236}">
                  <a16:creationId xmlns:a16="http://schemas.microsoft.com/office/drawing/2014/main" id="{A5E3F48E-3341-E308-D6F4-86531896572F}"/>
                </a:ext>
              </a:extLst>
            </p:cNvPr>
            <p:cNvSpPr/>
            <p:nvPr/>
          </p:nvSpPr>
          <p:spPr>
            <a:xfrm>
              <a:off x="5441929" y="1533134"/>
              <a:ext cx="8653" cy="8653"/>
            </a:xfrm>
            <a:custGeom>
              <a:avLst/>
              <a:gdLst>
                <a:gd name="connsiteX0" fmla="*/ 8654 w 8653"/>
                <a:gd name="connsiteY0" fmla="*/ 0 h 8653"/>
                <a:gd name="connsiteX1" fmla="*/ 0 w 8653"/>
                <a:gd name="connsiteY1" fmla="*/ 0 h 8653"/>
                <a:gd name="connsiteX2" fmla="*/ 0 w 8653"/>
                <a:gd name="connsiteY2" fmla="*/ 8654 h 8653"/>
                <a:gd name="connsiteX3" fmla="*/ 8654 w 8653"/>
                <a:gd name="connsiteY3" fmla="*/ 8654 h 8653"/>
                <a:gd name="connsiteX4" fmla="*/ 8654 w 8653"/>
                <a:gd name="connsiteY4" fmla="*/ 0 h 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 h="8653">
                  <a:moveTo>
                    <a:pt x="8654" y="0"/>
                  </a:moveTo>
                  <a:lnTo>
                    <a:pt x="0" y="0"/>
                  </a:lnTo>
                  <a:lnTo>
                    <a:pt x="0" y="8654"/>
                  </a:lnTo>
                  <a:lnTo>
                    <a:pt x="8654" y="8654"/>
                  </a:lnTo>
                  <a:lnTo>
                    <a:pt x="8654" y="0"/>
                  </a:lnTo>
                  <a:close/>
                </a:path>
              </a:pathLst>
            </a:custGeom>
            <a:solidFill>
              <a:srgbClr val="000000"/>
            </a:solidFill>
            <a:ln w="0" cap="flat">
              <a:noFill/>
              <a:prstDash val="solid"/>
              <a:miter/>
            </a:ln>
          </p:spPr>
          <p:txBody>
            <a:bodyPr rtlCol="0" anchor="ctr"/>
            <a:lstStyle/>
            <a:p>
              <a:endParaRPr lang="it-IT"/>
            </a:p>
          </p:txBody>
        </p:sp>
      </p:grpSp>
      <p:grpSp>
        <p:nvGrpSpPr>
          <p:cNvPr id="303" name="Elemento grafico 13">
            <a:extLst>
              <a:ext uri="{FF2B5EF4-FFF2-40B4-BE49-F238E27FC236}">
                <a16:creationId xmlns:a16="http://schemas.microsoft.com/office/drawing/2014/main" id="{DCC2EB7D-951E-0056-9E84-4E08D1A47234}"/>
              </a:ext>
            </a:extLst>
          </p:cNvPr>
          <p:cNvGrpSpPr/>
          <p:nvPr/>
        </p:nvGrpSpPr>
        <p:grpSpPr>
          <a:xfrm>
            <a:off x="5632411" y="1507894"/>
            <a:ext cx="246628" cy="173072"/>
            <a:chOff x="5630866" y="1507894"/>
            <a:chExt cx="246628" cy="173072"/>
          </a:xfrm>
          <a:solidFill>
            <a:srgbClr val="000000"/>
          </a:solidFill>
        </p:grpSpPr>
        <p:sp>
          <p:nvSpPr>
            <p:cNvPr id="304" name="Figura a mano libera: forma 303">
              <a:extLst>
                <a:ext uri="{FF2B5EF4-FFF2-40B4-BE49-F238E27FC236}">
                  <a16:creationId xmlns:a16="http://schemas.microsoft.com/office/drawing/2014/main" id="{CBE99E55-8243-6E54-C8DF-EF8333252B37}"/>
                </a:ext>
              </a:extLst>
            </p:cNvPr>
            <p:cNvSpPr/>
            <p:nvPr/>
          </p:nvSpPr>
          <p:spPr>
            <a:xfrm>
              <a:off x="5828458" y="1507894"/>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05" name="Figura a mano libera: forma 304">
              <a:extLst>
                <a:ext uri="{FF2B5EF4-FFF2-40B4-BE49-F238E27FC236}">
                  <a16:creationId xmlns:a16="http://schemas.microsoft.com/office/drawing/2014/main" id="{943D159F-CE73-2ACD-EDB3-D068093311C7}"/>
                </a:ext>
              </a:extLst>
            </p:cNvPr>
            <p:cNvSpPr/>
            <p:nvPr/>
          </p:nvSpPr>
          <p:spPr>
            <a:xfrm>
              <a:off x="5837111" y="1507894"/>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06" name="Figura a mano libera: forma 305">
              <a:extLst>
                <a:ext uri="{FF2B5EF4-FFF2-40B4-BE49-F238E27FC236}">
                  <a16:creationId xmlns:a16="http://schemas.microsoft.com/office/drawing/2014/main" id="{519D51B4-C51C-826E-83EA-C786AB7A70D9}"/>
                </a:ext>
              </a:extLst>
            </p:cNvPr>
            <p:cNvSpPr/>
            <p:nvPr/>
          </p:nvSpPr>
          <p:spPr>
            <a:xfrm>
              <a:off x="5845044" y="1507894"/>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07" name="Figura a mano libera: forma 306">
              <a:extLst>
                <a:ext uri="{FF2B5EF4-FFF2-40B4-BE49-F238E27FC236}">
                  <a16:creationId xmlns:a16="http://schemas.microsoft.com/office/drawing/2014/main" id="{EEF951D6-A4D1-79FD-5396-55264C93B8F1}"/>
                </a:ext>
              </a:extLst>
            </p:cNvPr>
            <p:cNvSpPr/>
            <p:nvPr/>
          </p:nvSpPr>
          <p:spPr>
            <a:xfrm>
              <a:off x="5853698" y="1507894"/>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08" name="Figura a mano libera: forma 307">
              <a:extLst>
                <a:ext uri="{FF2B5EF4-FFF2-40B4-BE49-F238E27FC236}">
                  <a16:creationId xmlns:a16="http://schemas.microsoft.com/office/drawing/2014/main" id="{F078D0DC-2561-5A67-1F9B-13AB7618C8F8}"/>
                </a:ext>
              </a:extLst>
            </p:cNvPr>
            <p:cNvSpPr/>
            <p:nvPr/>
          </p:nvSpPr>
          <p:spPr>
            <a:xfrm>
              <a:off x="5861630" y="1507894"/>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09" name="Figura a mano libera: forma 308">
              <a:extLst>
                <a:ext uri="{FF2B5EF4-FFF2-40B4-BE49-F238E27FC236}">
                  <a16:creationId xmlns:a16="http://schemas.microsoft.com/office/drawing/2014/main" id="{01CE3E14-46E4-2AA9-1526-6861EF5A9E6D}"/>
                </a:ext>
              </a:extLst>
            </p:cNvPr>
            <p:cNvSpPr/>
            <p:nvPr/>
          </p:nvSpPr>
          <p:spPr>
            <a:xfrm>
              <a:off x="5869562" y="1507894"/>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10" name="Figura a mano libera: forma 309">
              <a:extLst>
                <a:ext uri="{FF2B5EF4-FFF2-40B4-BE49-F238E27FC236}">
                  <a16:creationId xmlns:a16="http://schemas.microsoft.com/office/drawing/2014/main" id="{CE7700EB-AAB5-F298-4AD0-7EE9F3D84E7B}"/>
                </a:ext>
              </a:extLst>
            </p:cNvPr>
            <p:cNvSpPr/>
            <p:nvPr/>
          </p:nvSpPr>
          <p:spPr>
            <a:xfrm>
              <a:off x="5837111" y="151582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11" name="Figura a mano libera: forma 310">
              <a:extLst>
                <a:ext uri="{FF2B5EF4-FFF2-40B4-BE49-F238E27FC236}">
                  <a16:creationId xmlns:a16="http://schemas.microsoft.com/office/drawing/2014/main" id="{A8AD13E2-03DF-B2B9-2BBF-8F40BEC1CEC9}"/>
                </a:ext>
              </a:extLst>
            </p:cNvPr>
            <p:cNvSpPr/>
            <p:nvPr/>
          </p:nvSpPr>
          <p:spPr>
            <a:xfrm>
              <a:off x="5845044" y="151582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12" name="Figura a mano libera: forma 311">
              <a:extLst>
                <a:ext uri="{FF2B5EF4-FFF2-40B4-BE49-F238E27FC236}">
                  <a16:creationId xmlns:a16="http://schemas.microsoft.com/office/drawing/2014/main" id="{77DDDF65-47C5-37F8-E88E-2EAFC23ABA77}"/>
                </a:ext>
              </a:extLst>
            </p:cNvPr>
            <p:cNvSpPr/>
            <p:nvPr/>
          </p:nvSpPr>
          <p:spPr>
            <a:xfrm>
              <a:off x="5853698" y="151582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13" name="Figura a mano libera: forma 312">
              <a:extLst>
                <a:ext uri="{FF2B5EF4-FFF2-40B4-BE49-F238E27FC236}">
                  <a16:creationId xmlns:a16="http://schemas.microsoft.com/office/drawing/2014/main" id="{E23AE72B-B8D6-14EE-0705-20518498C985}"/>
                </a:ext>
              </a:extLst>
            </p:cNvPr>
            <p:cNvSpPr/>
            <p:nvPr/>
          </p:nvSpPr>
          <p:spPr>
            <a:xfrm>
              <a:off x="5861630" y="151582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14" name="Figura a mano libera: forma 313">
              <a:extLst>
                <a:ext uri="{FF2B5EF4-FFF2-40B4-BE49-F238E27FC236}">
                  <a16:creationId xmlns:a16="http://schemas.microsoft.com/office/drawing/2014/main" id="{EB38DDD1-DA7E-6571-F81A-E247B57454D7}"/>
                </a:ext>
              </a:extLst>
            </p:cNvPr>
            <p:cNvSpPr/>
            <p:nvPr/>
          </p:nvSpPr>
          <p:spPr>
            <a:xfrm>
              <a:off x="5869562" y="151582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15" name="Figura a mano libera: forma 314">
              <a:extLst>
                <a:ext uri="{FF2B5EF4-FFF2-40B4-BE49-F238E27FC236}">
                  <a16:creationId xmlns:a16="http://schemas.microsoft.com/office/drawing/2014/main" id="{FF466462-194D-14FF-5CFB-F79F2049BD84}"/>
                </a:ext>
              </a:extLst>
            </p:cNvPr>
            <p:cNvSpPr/>
            <p:nvPr/>
          </p:nvSpPr>
          <p:spPr>
            <a:xfrm>
              <a:off x="5845044" y="1524480"/>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16" name="Figura a mano libera: forma 315">
              <a:extLst>
                <a:ext uri="{FF2B5EF4-FFF2-40B4-BE49-F238E27FC236}">
                  <a16:creationId xmlns:a16="http://schemas.microsoft.com/office/drawing/2014/main" id="{52807DB2-1F21-C940-D674-62FB29147E75}"/>
                </a:ext>
              </a:extLst>
            </p:cNvPr>
            <p:cNvSpPr/>
            <p:nvPr/>
          </p:nvSpPr>
          <p:spPr>
            <a:xfrm>
              <a:off x="5853698" y="1524480"/>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17" name="Figura a mano libera: forma 316">
              <a:extLst>
                <a:ext uri="{FF2B5EF4-FFF2-40B4-BE49-F238E27FC236}">
                  <a16:creationId xmlns:a16="http://schemas.microsoft.com/office/drawing/2014/main" id="{44E274AB-5DBB-8782-7F4D-9422CD26BE8F}"/>
                </a:ext>
              </a:extLst>
            </p:cNvPr>
            <p:cNvSpPr/>
            <p:nvPr/>
          </p:nvSpPr>
          <p:spPr>
            <a:xfrm>
              <a:off x="5861630" y="1524480"/>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18" name="Figura a mano libera: forma 317">
              <a:extLst>
                <a:ext uri="{FF2B5EF4-FFF2-40B4-BE49-F238E27FC236}">
                  <a16:creationId xmlns:a16="http://schemas.microsoft.com/office/drawing/2014/main" id="{3622F5D2-C917-AC96-020E-8350EFF6F1E8}"/>
                </a:ext>
              </a:extLst>
            </p:cNvPr>
            <p:cNvSpPr/>
            <p:nvPr/>
          </p:nvSpPr>
          <p:spPr>
            <a:xfrm>
              <a:off x="5869562" y="1524480"/>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19" name="Figura a mano libera: forma 318">
              <a:extLst>
                <a:ext uri="{FF2B5EF4-FFF2-40B4-BE49-F238E27FC236}">
                  <a16:creationId xmlns:a16="http://schemas.microsoft.com/office/drawing/2014/main" id="{DA2072E0-99AC-350E-799D-BD4EF5129B32}"/>
                </a:ext>
              </a:extLst>
            </p:cNvPr>
            <p:cNvSpPr/>
            <p:nvPr/>
          </p:nvSpPr>
          <p:spPr>
            <a:xfrm>
              <a:off x="5837111" y="153241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20" name="Figura a mano libera: forma 319">
              <a:extLst>
                <a:ext uri="{FF2B5EF4-FFF2-40B4-BE49-F238E27FC236}">
                  <a16:creationId xmlns:a16="http://schemas.microsoft.com/office/drawing/2014/main" id="{218DC75D-0CB4-33FF-A268-8B45111FCB4B}"/>
                </a:ext>
              </a:extLst>
            </p:cNvPr>
            <p:cNvSpPr/>
            <p:nvPr/>
          </p:nvSpPr>
          <p:spPr>
            <a:xfrm>
              <a:off x="5845044" y="153241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21" name="Figura a mano libera: forma 320">
              <a:extLst>
                <a:ext uri="{FF2B5EF4-FFF2-40B4-BE49-F238E27FC236}">
                  <a16:creationId xmlns:a16="http://schemas.microsoft.com/office/drawing/2014/main" id="{0D2CC59C-E9A4-93C5-6236-EAA0BB204456}"/>
                </a:ext>
              </a:extLst>
            </p:cNvPr>
            <p:cNvSpPr/>
            <p:nvPr/>
          </p:nvSpPr>
          <p:spPr>
            <a:xfrm>
              <a:off x="5853698" y="153241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22" name="Figura a mano libera: forma 321">
              <a:extLst>
                <a:ext uri="{FF2B5EF4-FFF2-40B4-BE49-F238E27FC236}">
                  <a16:creationId xmlns:a16="http://schemas.microsoft.com/office/drawing/2014/main" id="{AC21874B-AA1E-2880-A7EB-041F60A5BC1B}"/>
                </a:ext>
              </a:extLst>
            </p:cNvPr>
            <p:cNvSpPr/>
            <p:nvPr/>
          </p:nvSpPr>
          <p:spPr>
            <a:xfrm>
              <a:off x="5861630" y="153241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23" name="Figura a mano libera: forma 322">
              <a:extLst>
                <a:ext uri="{FF2B5EF4-FFF2-40B4-BE49-F238E27FC236}">
                  <a16:creationId xmlns:a16="http://schemas.microsoft.com/office/drawing/2014/main" id="{CBA0880F-2BFE-7CB5-C081-3C0236D31320}"/>
                </a:ext>
              </a:extLst>
            </p:cNvPr>
            <p:cNvSpPr/>
            <p:nvPr/>
          </p:nvSpPr>
          <p:spPr>
            <a:xfrm>
              <a:off x="5869562" y="153241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24" name="Figura a mano libera: forma 323">
              <a:extLst>
                <a:ext uri="{FF2B5EF4-FFF2-40B4-BE49-F238E27FC236}">
                  <a16:creationId xmlns:a16="http://schemas.microsoft.com/office/drawing/2014/main" id="{A64E1592-3C7B-FADD-7CD3-1A4951662F2D}"/>
                </a:ext>
              </a:extLst>
            </p:cNvPr>
            <p:cNvSpPr/>
            <p:nvPr/>
          </p:nvSpPr>
          <p:spPr>
            <a:xfrm>
              <a:off x="5828458" y="1541066"/>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25" name="Figura a mano libera: forma 324">
              <a:extLst>
                <a:ext uri="{FF2B5EF4-FFF2-40B4-BE49-F238E27FC236}">
                  <a16:creationId xmlns:a16="http://schemas.microsoft.com/office/drawing/2014/main" id="{6B5EA6B2-BA88-A70D-4558-46055DC55236}"/>
                </a:ext>
              </a:extLst>
            </p:cNvPr>
            <p:cNvSpPr/>
            <p:nvPr/>
          </p:nvSpPr>
          <p:spPr>
            <a:xfrm>
              <a:off x="5837111" y="1541066"/>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26" name="Figura a mano libera: forma 325">
              <a:extLst>
                <a:ext uri="{FF2B5EF4-FFF2-40B4-BE49-F238E27FC236}">
                  <a16:creationId xmlns:a16="http://schemas.microsoft.com/office/drawing/2014/main" id="{D8804036-019A-7AEF-46DB-D4497F8A3254}"/>
                </a:ext>
              </a:extLst>
            </p:cNvPr>
            <p:cNvSpPr/>
            <p:nvPr/>
          </p:nvSpPr>
          <p:spPr>
            <a:xfrm>
              <a:off x="5845044" y="1541066"/>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27" name="Figura a mano libera: forma 326">
              <a:extLst>
                <a:ext uri="{FF2B5EF4-FFF2-40B4-BE49-F238E27FC236}">
                  <a16:creationId xmlns:a16="http://schemas.microsoft.com/office/drawing/2014/main" id="{1736D7AE-F83E-DCDB-75D3-3FF74DC96A27}"/>
                </a:ext>
              </a:extLst>
            </p:cNvPr>
            <p:cNvSpPr/>
            <p:nvPr/>
          </p:nvSpPr>
          <p:spPr>
            <a:xfrm>
              <a:off x="5861630" y="1541066"/>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28" name="Figura a mano libera: forma 327">
              <a:extLst>
                <a:ext uri="{FF2B5EF4-FFF2-40B4-BE49-F238E27FC236}">
                  <a16:creationId xmlns:a16="http://schemas.microsoft.com/office/drawing/2014/main" id="{FC565A87-8D61-28F8-9254-4F89D6A2C5A9}"/>
                </a:ext>
              </a:extLst>
            </p:cNvPr>
            <p:cNvSpPr/>
            <p:nvPr/>
          </p:nvSpPr>
          <p:spPr>
            <a:xfrm>
              <a:off x="5869562" y="1541066"/>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29" name="Figura a mano libera: forma 328">
              <a:extLst>
                <a:ext uri="{FF2B5EF4-FFF2-40B4-BE49-F238E27FC236}">
                  <a16:creationId xmlns:a16="http://schemas.microsoft.com/office/drawing/2014/main" id="{A9F87B64-3F87-62E4-8C5A-5FD3D19D3B3E}"/>
                </a:ext>
              </a:extLst>
            </p:cNvPr>
            <p:cNvSpPr/>
            <p:nvPr/>
          </p:nvSpPr>
          <p:spPr>
            <a:xfrm>
              <a:off x="5770767" y="1548999"/>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30" name="Figura a mano libera: forma 329">
              <a:extLst>
                <a:ext uri="{FF2B5EF4-FFF2-40B4-BE49-F238E27FC236}">
                  <a16:creationId xmlns:a16="http://schemas.microsoft.com/office/drawing/2014/main" id="{CDF757B5-D16A-5B9E-4209-72301C40ABCC}"/>
                </a:ext>
              </a:extLst>
            </p:cNvPr>
            <p:cNvSpPr/>
            <p:nvPr/>
          </p:nvSpPr>
          <p:spPr>
            <a:xfrm>
              <a:off x="5779420" y="1548999"/>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31" name="Figura a mano libera: forma 330">
              <a:extLst>
                <a:ext uri="{FF2B5EF4-FFF2-40B4-BE49-F238E27FC236}">
                  <a16:creationId xmlns:a16="http://schemas.microsoft.com/office/drawing/2014/main" id="{2AF1A5B5-BC5A-78AC-0CD6-A4E3D9BF3C08}"/>
                </a:ext>
              </a:extLst>
            </p:cNvPr>
            <p:cNvSpPr/>
            <p:nvPr/>
          </p:nvSpPr>
          <p:spPr>
            <a:xfrm>
              <a:off x="5820525" y="1548999"/>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32" name="Figura a mano libera: forma 331">
              <a:extLst>
                <a:ext uri="{FF2B5EF4-FFF2-40B4-BE49-F238E27FC236}">
                  <a16:creationId xmlns:a16="http://schemas.microsoft.com/office/drawing/2014/main" id="{72C66B17-C5AD-0207-DC76-725C996B633B}"/>
                </a:ext>
              </a:extLst>
            </p:cNvPr>
            <p:cNvSpPr/>
            <p:nvPr/>
          </p:nvSpPr>
          <p:spPr>
            <a:xfrm>
              <a:off x="5828458" y="1548999"/>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33" name="Figura a mano libera: forma 332">
              <a:extLst>
                <a:ext uri="{FF2B5EF4-FFF2-40B4-BE49-F238E27FC236}">
                  <a16:creationId xmlns:a16="http://schemas.microsoft.com/office/drawing/2014/main" id="{27019716-8F9A-F5AF-E013-2A504A905AA7}"/>
                </a:ext>
              </a:extLst>
            </p:cNvPr>
            <p:cNvSpPr/>
            <p:nvPr/>
          </p:nvSpPr>
          <p:spPr>
            <a:xfrm>
              <a:off x="5837111" y="1548999"/>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34" name="Figura a mano libera: forma 333">
              <a:extLst>
                <a:ext uri="{FF2B5EF4-FFF2-40B4-BE49-F238E27FC236}">
                  <a16:creationId xmlns:a16="http://schemas.microsoft.com/office/drawing/2014/main" id="{7C20E183-D1BC-2AB9-769B-6A053C5AD4D2}"/>
                </a:ext>
              </a:extLst>
            </p:cNvPr>
            <p:cNvSpPr/>
            <p:nvPr/>
          </p:nvSpPr>
          <p:spPr>
            <a:xfrm>
              <a:off x="5869562" y="1548999"/>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35" name="Figura a mano libera: forma 334">
              <a:extLst>
                <a:ext uri="{FF2B5EF4-FFF2-40B4-BE49-F238E27FC236}">
                  <a16:creationId xmlns:a16="http://schemas.microsoft.com/office/drawing/2014/main" id="{328B9B9A-1166-C4CA-47AA-D4D8F8C5262D}"/>
                </a:ext>
              </a:extLst>
            </p:cNvPr>
            <p:cNvSpPr/>
            <p:nvPr/>
          </p:nvSpPr>
          <p:spPr>
            <a:xfrm>
              <a:off x="5762834" y="155765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36" name="Figura a mano libera: forma 335">
              <a:extLst>
                <a:ext uri="{FF2B5EF4-FFF2-40B4-BE49-F238E27FC236}">
                  <a16:creationId xmlns:a16="http://schemas.microsoft.com/office/drawing/2014/main" id="{2D0D8AF8-CD18-A32A-5449-BAC048C8876D}"/>
                </a:ext>
              </a:extLst>
            </p:cNvPr>
            <p:cNvSpPr/>
            <p:nvPr/>
          </p:nvSpPr>
          <p:spPr>
            <a:xfrm>
              <a:off x="5770767" y="155765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37" name="Figura a mano libera: forma 336">
              <a:extLst>
                <a:ext uri="{FF2B5EF4-FFF2-40B4-BE49-F238E27FC236}">
                  <a16:creationId xmlns:a16="http://schemas.microsoft.com/office/drawing/2014/main" id="{2746D530-6A68-78C0-D5CF-9AF5FBEBC671}"/>
                </a:ext>
              </a:extLst>
            </p:cNvPr>
            <p:cNvSpPr/>
            <p:nvPr/>
          </p:nvSpPr>
          <p:spPr>
            <a:xfrm>
              <a:off x="5779420" y="155765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38" name="Figura a mano libera: forma 337">
              <a:extLst>
                <a:ext uri="{FF2B5EF4-FFF2-40B4-BE49-F238E27FC236}">
                  <a16:creationId xmlns:a16="http://schemas.microsoft.com/office/drawing/2014/main" id="{DBCF3FE5-8866-3DEF-D90E-85DF022AC54F}"/>
                </a:ext>
              </a:extLst>
            </p:cNvPr>
            <p:cNvSpPr/>
            <p:nvPr/>
          </p:nvSpPr>
          <p:spPr>
            <a:xfrm>
              <a:off x="5787353" y="155765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39" name="Figura a mano libera: forma 338">
              <a:extLst>
                <a:ext uri="{FF2B5EF4-FFF2-40B4-BE49-F238E27FC236}">
                  <a16:creationId xmlns:a16="http://schemas.microsoft.com/office/drawing/2014/main" id="{C1E0F3E7-F453-B245-E217-702457126F4C}"/>
                </a:ext>
              </a:extLst>
            </p:cNvPr>
            <p:cNvSpPr/>
            <p:nvPr/>
          </p:nvSpPr>
          <p:spPr>
            <a:xfrm>
              <a:off x="5811871" y="155765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40" name="Figura a mano libera: forma 339">
              <a:extLst>
                <a:ext uri="{FF2B5EF4-FFF2-40B4-BE49-F238E27FC236}">
                  <a16:creationId xmlns:a16="http://schemas.microsoft.com/office/drawing/2014/main" id="{C3006E8E-D72D-C723-72F5-ED60514114F5}"/>
                </a:ext>
              </a:extLst>
            </p:cNvPr>
            <p:cNvSpPr/>
            <p:nvPr/>
          </p:nvSpPr>
          <p:spPr>
            <a:xfrm>
              <a:off x="5820525" y="155765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41" name="Figura a mano libera: forma 340">
              <a:extLst>
                <a:ext uri="{FF2B5EF4-FFF2-40B4-BE49-F238E27FC236}">
                  <a16:creationId xmlns:a16="http://schemas.microsoft.com/office/drawing/2014/main" id="{7A72DD0B-E3B4-C36E-6B23-F6CDE993F11D}"/>
                </a:ext>
              </a:extLst>
            </p:cNvPr>
            <p:cNvSpPr/>
            <p:nvPr/>
          </p:nvSpPr>
          <p:spPr>
            <a:xfrm>
              <a:off x="5828458" y="155765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42" name="Figura a mano libera: forma 341">
              <a:extLst>
                <a:ext uri="{FF2B5EF4-FFF2-40B4-BE49-F238E27FC236}">
                  <a16:creationId xmlns:a16="http://schemas.microsoft.com/office/drawing/2014/main" id="{FC95ACDF-70AD-885D-C49A-CF93E77D3E97}"/>
                </a:ext>
              </a:extLst>
            </p:cNvPr>
            <p:cNvSpPr/>
            <p:nvPr/>
          </p:nvSpPr>
          <p:spPr>
            <a:xfrm>
              <a:off x="5754181" y="1565585"/>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43" name="Figura a mano libera: forma 342">
              <a:extLst>
                <a:ext uri="{FF2B5EF4-FFF2-40B4-BE49-F238E27FC236}">
                  <a16:creationId xmlns:a16="http://schemas.microsoft.com/office/drawing/2014/main" id="{8BF2F425-2155-1B2A-5B58-B3E15DB49059}"/>
                </a:ext>
              </a:extLst>
            </p:cNvPr>
            <p:cNvSpPr/>
            <p:nvPr/>
          </p:nvSpPr>
          <p:spPr>
            <a:xfrm>
              <a:off x="5762834" y="1565585"/>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44" name="Figura a mano libera: forma 343">
              <a:extLst>
                <a:ext uri="{FF2B5EF4-FFF2-40B4-BE49-F238E27FC236}">
                  <a16:creationId xmlns:a16="http://schemas.microsoft.com/office/drawing/2014/main" id="{8EE83CE8-F643-4D6F-77EA-0DAB3D8BF330}"/>
                </a:ext>
              </a:extLst>
            </p:cNvPr>
            <p:cNvSpPr/>
            <p:nvPr/>
          </p:nvSpPr>
          <p:spPr>
            <a:xfrm>
              <a:off x="5770767" y="1565585"/>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45" name="Figura a mano libera: forma 344">
              <a:extLst>
                <a:ext uri="{FF2B5EF4-FFF2-40B4-BE49-F238E27FC236}">
                  <a16:creationId xmlns:a16="http://schemas.microsoft.com/office/drawing/2014/main" id="{D8AA4254-AF8A-1D2F-4C2F-894423DAFED8}"/>
                </a:ext>
              </a:extLst>
            </p:cNvPr>
            <p:cNvSpPr/>
            <p:nvPr/>
          </p:nvSpPr>
          <p:spPr>
            <a:xfrm>
              <a:off x="5779420" y="1565585"/>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46" name="Figura a mano libera: forma 345">
              <a:extLst>
                <a:ext uri="{FF2B5EF4-FFF2-40B4-BE49-F238E27FC236}">
                  <a16:creationId xmlns:a16="http://schemas.microsoft.com/office/drawing/2014/main" id="{2FFFA863-7D6C-D65D-C5A7-843A24283F7D}"/>
                </a:ext>
              </a:extLst>
            </p:cNvPr>
            <p:cNvSpPr/>
            <p:nvPr/>
          </p:nvSpPr>
          <p:spPr>
            <a:xfrm>
              <a:off x="5787353" y="1565585"/>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47" name="Figura a mano libera: forma 346">
              <a:extLst>
                <a:ext uri="{FF2B5EF4-FFF2-40B4-BE49-F238E27FC236}">
                  <a16:creationId xmlns:a16="http://schemas.microsoft.com/office/drawing/2014/main" id="{F271D99A-CAD8-C817-B439-3AF44A97C0A6}"/>
                </a:ext>
              </a:extLst>
            </p:cNvPr>
            <p:cNvSpPr/>
            <p:nvPr/>
          </p:nvSpPr>
          <p:spPr>
            <a:xfrm>
              <a:off x="5796007" y="1565585"/>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48" name="Figura a mano libera: forma 347">
              <a:extLst>
                <a:ext uri="{FF2B5EF4-FFF2-40B4-BE49-F238E27FC236}">
                  <a16:creationId xmlns:a16="http://schemas.microsoft.com/office/drawing/2014/main" id="{BD190EAA-6AB7-EC5F-5200-E8C9CBDE2FCF}"/>
                </a:ext>
              </a:extLst>
            </p:cNvPr>
            <p:cNvSpPr/>
            <p:nvPr/>
          </p:nvSpPr>
          <p:spPr>
            <a:xfrm>
              <a:off x="5803939" y="1565585"/>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49" name="Figura a mano libera: forma 348">
              <a:extLst>
                <a:ext uri="{FF2B5EF4-FFF2-40B4-BE49-F238E27FC236}">
                  <a16:creationId xmlns:a16="http://schemas.microsoft.com/office/drawing/2014/main" id="{DE35333F-C224-D9AB-D02C-2ACE7B188AAF}"/>
                </a:ext>
              </a:extLst>
            </p:cNvPr>
            <p:cNvSpPr/>
            <p:nvPr/>
          </p:nvSpPr>
          <p:spPr>
            <a:xfrm>
              <a:off x="5811871" y="1565585"/>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50" name="Figura a mano libera: forma 349">
              <a:extLst>
                <a:ext uri="{FF2B5EF4-FFF2-40B4-BE49-F238E27FC236}">
                  <a16:creationId xmlns:a16="http://schemas.microsoft.com/office/drawing/2014/main" id="{153C8901-B288-2FE6-9DF8-CA621879F4FA}"/>
                </a:ext>
              </a:extLst>
            </p:cNvPr>
            <p:cNvSpPr/>
            <p:nvPr/>
          </p:nvSpPr>
          <p:spPr>
            <a:xfrm>
              <a:off x="5820525" y="1565585"/>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51" name="Figura a mano libera: forma 350">
              <a:extLst>
                <a:ext uri="{FF2B5EF4-FFF2-40B4-BE49-F238E27FC236}">
                  <a16:creationId xmlns:a16="http://schemas.microsoft.com/office/drawing/2014/main" id="{FE3D75B7-7BA9-2D22-A77C-E05C8DC777A7}"/>
                </a:ext>
              </a:extLst>
            </p:cNvPr>
            <p:cNvSpPr/>
            <p:nvPr/>
          </p:nvSpPr>
          <p:spPr>
            <a:xfrm>
              <a:off x="5746248" y="157351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52" name="Figura a mano libera: forma 351">
              <a:extLst>
                <a:ext uri="{FF2B5EF4-FFF2-40B4-BE49-F238E27FC236}">
                  <a16:creationId xmlns:a16="http://schemas.microsoft.com/office/drawing/2014/main" id="{BFF2433B-9DD0-3974-30CC-897DA2D681CF}"/>
                </a:ext>
              </a:extLst>
            </p:cNvPr>
            <p:cNvSpPr/>
            <p:nvPr/>
          </p:nvSpPr>
          <p:spPr>
            <a:xfrm>
              <a:off x="5754181" y="157351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53" name="Figura a mano libera: forma 352">
              <a:extLst>
                <a:ext uri="{FF2B5EF4-FFF2-40B4-BE49-F238E27FC236}">
                  <a16:creationId xmlns:a16="http://schemas.microsoft.com/office/drawing/2014/main" id="{0174C88E-89AE-ECD2-1B57-6705A8FB2783}"/>
                </a:ext>
              </a:extLst>
            </p:cNvPr>
            <p:cNvSpPr/>
            <p:nvPr/>
          </p:nvSpPr>
          <p:spPr>
            <a:xfrm>
              <a:off x="5762834" y="157351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54" name="Figura a mano libera: forma 353">
              <a:extLst>
                <a:ext uri="{FF2B5EF4-FFF2-40B4-BE49-F238E27FC236}">
                  <a16:creationId xmlns:a16="http://schemas.microsoft.com/office/drawing/2014/main" id="{00DDE20E-A3F7-4807-07C8-79EB44C4F5AD}"/>
                </a:ext>
              </a:extLst>
            </p:cNvPr>
            <p:cNvSpPr/>
            <p:nvPr/>
          </p:nvSpPr>
          <p:spPr>
            <a:xfrm>
              <a:off x="5787353" y="157351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55" name="Figura a mano libera: forma 354">
              <a:extLst>
                <a:ext uri="{FF2B5EF4-FFF2-40B4-BE49-F238E27FC236}">
                  <a16:creationId xmlns:a16="http://schemas.microsoft.com/office/drawing/2014/main" id="{831DCD3D-A3EE-F773-2AD5-2DF7E9072431}"/>
                </a:ext>
              </a:extLst>
            </p:cNvPr>
            <p:cNvSpPr/>
            <p:nvPr/>
          </p:nvSpPr>
          <p:spPr>
            <a:xfrm>
              <a:off x="5796007" y="157351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56" name="Figura a mano libera: forma 355">
              <a:extLst>
                <a:ext uri="{FF2B5EF4-FFF2-40B4-BE49-F238E27FC236}">
                  <a16:creationId xmlns:a16="http://schemas.microsoft.com/office/drawing/2014/main" id="{6D6AD167-3864-21FC-C916-FD17EF0D4994}"/>
                </a:ext>
              </a:extLst>
            </p:cNvPr>
            <p:cNvSpPr/>
            <p:nvPr/>
          </p:nvSpPr>
          <p:spPr>
            <a:xfrm>
              <a:off x="5803939" y="157351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57" name="Figura a mano libera: forma 356">
              <a:extLst>
                <a:ext uri="{FF2B5EF4-FFF2-40B4-BE49-F238E27FC236}">
                  <a16:creationId xmlns:a16="http://schemas.microsoft.com/office/drawing/2014/main" id="{113314EB-C414-F0F3-9A18-5EFE47407DF0}"/>
                </a:ext>
              </a:extLst>
            </p:cNvPr>
            <p:cNvSpPr/>
            <p:nvPr/>
          </p:nvSpPr>
          <p:spPr>
            <a:xfrm>
              <a:off x="5811871" y="157351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58" name="Figura a mano libera: forma 357">
              <a:extLst>
                <a:ext uri="{FF2B5EF4-FFF2-40B4-BE49-F238E27FC236}">
                  <a16:creationId xmlns:a16="http://schemas.microsoft.com/office/drawing/2014/main" id="{716EA553-E089-F39A-C440-41D3FA59FDDB}"/>
                </a:ext>
              </a:extLst>
            </p:cNvPr>
            <p:cNvSpPr/>
            <p:nvPr/>
          </p:nvSpPr>
          <p:spPr>
            <a:xfrm>
              <a:off x="5837111" y="157351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59" name="Figura a mano libera: forma 358">
              <a:extLst>
                <a:ext uri="{FF2B5EF4-FFF2-40B4-BE49-F238E27FC236}">
                  <a16:creationId xmlns:a16="http://schemas.microsoft.com/office/drawing/2014/main" id="{BEA5BC85-9FD1-FDFE-29D2-BE8CDDCDA512}"/>
                </a:ext>
              </a:extLst>
            </p:cNvPr>
            <p:cNvSpPr/>
            <p:nvPr/>
          </p:nvSpPr>
          <p:spPr>
            <a:xfrm>
              <a:off x="5738316" y="1582171"/>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60" name="Figura a mano libera: forma 359">
              <a:extLst>
                <a:ext uri="{FF2B5EF4-FFF2-40B4-BE49-F238E27FC236}">
                  <a16:creationId xmlns:a16="http://schemas.microsoft.com/office/drawing/2014/main" id="{BD6ABA62-539A-B004-893F-23739524D53D}"/>
                </a:ext>
              </a:extLst>
            </p:cNvPr>
            <p:cNvSpPr/>
            <p:nvPr/>
          </p:nvSpPr>
          <p:spPr>
            <a:xfrm>
              <a:off x="5746248" y="1582171"/>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61" name="Figura a mano libera: forma 360">
              <a:extLst>
                <a:ext uri="{FF2B5EF4-FFF2-40B4-BE49-F238E27FC236}">
                  <a16:creationId xmlns:a16="http://schemas.microsoft.com/office/drawing/2014/main" id="{6A9FC225-432D-DAD1-A220-16CFC81BFB61}"/>
                </a:ext>
              </a:extLst>
            </p:cNvPr>
            <p:cNvSpPr/>
            <p:nvPr/>
          </p:nvSpPr>
          <p:spPr>
            <a:xfrm>
              <a:off x="5754181" y="1582171"/>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62" name="Figura a mano libera: forma 361">
              <a:extLst>
                <a:ext uri="{FF2B5EF4-FFF2-40B4-BE49-F238E27FC236}">
                  <a16:creationId xmlns:a16="http://schemas.microsoft.com/office/drawing/2014/main" id="{F87D538E-D632-32FF-773E-29DE004DBD4E}"/>
                </a:ext>
              </a:extLst>
            </p:cNvPr>
            <p:cNvSpPr/>
            <p:nvPr/>
          </p:nvSpPr>
          <p:spPr>
            <a:xfrm>
              <a:off x="5796007" y="1582171"/>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63" name="Figura a mano libera: forma 362">
              <a:extLst>
                <a:ext uri="{FF2B5EF4-FFF2-40B4-BE49-F238E27FC236}">
                  <a16:creationId xmlns:a16="http://schemas.microsoft.com/office/drawing/2014/main" id="{F221C60D-897E-46C0-4D2B-D3AACBAC7F36}"/>
                </a:ext>
              </a:extLst>
            </p:cNvPr>
            <p:cNvSpPr/>
            <p:nvPr/>
          </p:nvSpPr>
          <p:spPr>
            <a:xfrm>
              <a:off x="5803939" y="1582171"/>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64" name="Figura a mano libera: forma 363">
              <a:extLst>
                <a:ext uri="{FF2B5EF4-FFF2-40B4-BE49-F238E27FC236}">
                  <a16:creationId xmlns:a16="http://schemas.microsoft.com/office/drawing/2014/main" id="{AE0D0131-C56D-8687-2244-3E09DFB376D3}"/>
                </a:ext>
              </a:extLst>
            </p:cNvPr>
            <p:cNvSpPr/>
            <p:nvPr/>
          </p:nvSpPr>
          <p:spPr>
            <a:xfrm>
              <a:off x="5828458" y="1582171"/>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65" name="Figura a mano libera: forma 364">
              <a:extLst>
                <a:ext uri="{FF2B5EF4-FFF2-40B4-BE49-F238E27FC236}">
                  <a16:creationId xmlns:a16="http://schemas.microsoft.com/office/drawing/2014/main" id="{2201DC55-E868-51AD-6051-DCDDE53B5751}"/>
                </a:ext>
              </a:extLst>
            </p:cNvPr>
            <p:cNvSpPr/>
            <p:nvPr/>
          </p:nvSpPr>
          <p:spPr>
            <a:xfrm>
              <a:off x="5837111" y="1582171"/>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66" name="Figura a mano libera: forma 365">
              <a:extLst>
                <a:ext uri="{FF2B5EF4-FFF2-40B4-BE49-F238E27FC236}">
                  <a16:creationId xmlns:a16="http://schemas.microsoft.com/office/drawing/2014/main" id="{208979C8-62A8-D80B-8F60-115A8735D78C}"/>
                </a:ext>
              </a:extLst>
            </p:cNvPr>
            <p:cNvSpPr/>
            <p:nvPr/>
          </p:nvSpPr>
          <p:spPr>
            <a:xfrm>
              <a:off x="5664039" y="159010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67" name="Figura a mano libera: forma 366">
              <a:extLst>
                <a:ext uri="{FF2B5EF4-FFF2-40B4-BE49-F238E27FC236}">
                  <a16:creationId xmlns:a16="http://schemas.microsoft.com/office/drawing/2014/main" id="{E2E27863-A2D0-1144-0F3F-68FB370CB8D1}"/>
                </a:ext>
              </a:extLst>
            </p:cNvPr>
            <p:cNvSpPr/>
            <p:nvPr/>
          </p:nvSpPr>
          <p:spPr>
            <a:xfrm>
              <a:off x="5671971" y="159010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68" name="Figura a mano libera: forma 367">
              <a:extLst>
                <a:ext uri="{FF2B5EF4-FFF2-40B4-BE49-F238E27FC236}">
                  <a16:creationId xmlns:a16="http://schemas.microsoft.com/office/drawing/2014/main" id="{01B12795-479A-10EB-7549-460AEF3B9BE5}"/>
                </a:ext>
              </a:extLst>
            </p:cNvPr>
            <p:cNvSpPr/>
            <p:nvPr/>
          </p:nvSpPr>
          <p:spPr>
            <a:xfrm>
              <a:off x="5729662" y="159010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69" name="Figura a mano libera: forma 368">
              <a:extLst>
                <a:ext uri="{FF2B5EF4-FFF2-40B4-BE49-F238E27FC236}">
                  <a16:creationId xmlns:a16="http://schemas.microsoft.com/office/drawing/2014/main" id="{4FB7A50A-C03F-C28F-63C2-CD2669D76053}"/>
                </a:ext>
              </a:extLst>
            </p:cNvPr>
            <p:cNvSpPr/>
            <p:nvPr/>
          </p:nvSpPr>
          <p:spPr>
            <a:xfrm>
              <a:off x="5738316" y="159010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70" name="Figura a mano libera: forma 369">
              <a:extLst>
                <a:ext uri="{FF2B5EF4-FFF2-40B4-BE49-F238E27FC236}">
                  <a16:creationId xmlns:a16="http://schemas.microsoft.com/office/drawing/2014/main" id="{36EC18F0-23C5-22D2-B136-D94C529539E2}"/>
                </a:ext>
              </a:extLst>
            </p:cNvPr>
            <p:cNvSpPr/>
            <p:nvPr/>
          </p:nvSpPr>
          <p:spPr>
            <a:xfrm>
              <a:off x="5746248" y="159010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71" name="Figura a mano libera: forma 370">
              <a:extLst>
                <a:ext uri="{FF2B5EF4-FFF2-40B4-BE49-F238E27FC236}">
                  <a16:creationId xmlns:a16="http://schemas.microsoft.com/office/drawing/2014/main" id="{CEF1A537-60B9-A2E8-DC8C-64A5C997F058}"/>
                </a:ext>
              </a:extLst>
            </p:cNvPr>
            <p:cNvSpPr/>
            <p:nvPr/>
          </p:nvSpPr>
          <p:spPr>
            <a:xfrm>
              <a:off x="5820525" y="159010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72" name="Figura a mano libera: forma 371">
              <a:extLst>
                <a:ext uri="{FF2B5EF4-FFF2-40B4-BE49-F238E27FC236}">
                  <a16:creationId xmlns:a16="http://schemas.microsoft.com/office/drawing/2014/main" id="{923AA052-8FBD-35B0-EEB5-23BFEF575FC3}"/>
                </a:ext>
              </a:extLst>
            </p:cNvPr>
            <p:cNvSpPr/>
            <p:nvPr/>
          </p:nvSpPr>
          <p:spPr>
            <a:xfrm>
              <a:off x="5828458" y="159010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73" name="Figura a mano libera: forma 372">
              <a:extLst>
                <a:ext uri="{FF2B5EF4-FFF2-40B4-BE49-F238E27FC236}">
                  <a16:creationId xmlns:a16="http://schemas.microsoft.com/office/drawing/2014/main" id="{C3C7182A-C238-79F6-753F-7402825B420A}"/>
                </a:ext>
              </a:extLst>
            </p:cNvPr>
            <p:cNvSpPr/>
            <p:nvPr/>
          </p:nvSpPr>
          <p:spPr>
            <a:xfrm>
              <a:off x="5837111" y="159010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74" name="Figura a mano libera: forma 373">
              <a:extLst>
                <a:ext uri="{FF2B5EF4-FFF2-40B4-BE49-F238E27FC236}">
                  <a16:creationId xmlns:a16="http://schemas.microsoft.com/office/drawing/2014/main" id="{37E0F065-062C-1CB3-1141-6BFE81A8A0D5}"/>
                </a:ext>
              </a:extLst>
            </p:cNvPr>
            <p:cNvSpPr/>
            <p:nvPr/>
          </p:nvSpPr>
          <p:spPr>
            <a:xfrm>
              <a:off x="5655385" y="159875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75" name="Figura a mano libera: forma 374">
              <a:extLst>
                <a:ext uri="{FF2B5EF4-FFF2-40B4-BE49-F238E27FC236}">
                  <a16:creationId xmlns:a16="http://schemas.microsoft.com/office/drawing/2014/main" id="{5D9C3352-DDF6-E5F0-26AB-7E57D4E53B16}"/>
                </a:ext>
              </a:extLst>
            </p:cNvPr>
            <p:cNvSpPr/>
            <p:nvPr/>
          </p:nvSpPr>
          <p:spPr>
            <a:xfrm>
              <a:off x="5664039" y="159875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76" name="Figura a mano libera: forma 375">
              <a:extLst>
                <a:ext uri="{FF2B5EF4-FFF2-40B4-BE49-F238E27FC236}">
                  <a16:creationId xmlns:a16="http://schemas.microsoft.com/office/drawing/2014/main" id="{165B4332-8B08-5B92-6368-15E86FB7C4EA}"/>
                </a:ext>
              </a:extLst>
            </p:cNvPr>
            <p:cNvSpPr/>
            <p:nvPr/>
          </p:nvSpPr>
          <p:spPr>
            <a:xfrm>
              <a:off x="5671971" y="159875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77" name="Figura a mano libera: forma 376">
              <a:extLst>
                <a:ext uri="{FF2B5EF4-FFF2-40B4-BE49-F238E27FC236}">
                  <a16:creationId xmlns:a16="http://schemas.microsoft.com/office/drawing/2014/main" id="{ED4D960C-9071-7326-283F-C972DA85FD2E}"/>
                </a:ext>
              </a:extLst>
            </p:cNvPr>
            <p:cNvSpPr/>
            <p:nvPr/>
          </p:nvSpPr>
          <p:spPr>
            <a:xfrm>
              <a:off x="5680625" y="159875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78" name="Figura a mano libera: forma 377">
              <a:extLst>
                <a:ext uri="{FF2B5EF4-FFF2-40B4-BE49-F238E27FC236}">
                  <a16:creationId xmlns:a16="http://schemas.microsoft.com/office/drawing/2014/main" id="{8B94C6C2-BF40-1E31-A973-9836E10D78C2}"/>
                </a:ext>
              </a:extLst>
            </p:cNvPr>
            <p:cNvSpPr/>
            <p:nvPr/>
          </p:nvSpPr>
          <p:spPr>
            <a:xfrm>
              <a:off x="5721729" y="159875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79" name="Figura a mano libera: forma 378">
              <a:extLst>
                <a:ext uri="{FF2B5EF4-FFF2-40B4-BE49-F238E27FC236}">
                  <a16:creationId xmlns:a16="http://schemas.microsoft.com/office/drawing/2014/main" id="{C28104B8-AE55-B316-2D04-B2D64629357F}"/>
                </a:ext>
              </a:extLst>
            </p:cNvPr>
            <p:cNvSpPr/>
            <p:nvPr/>
          </p:nvSpPr>
          <p:spPr>
            <a:xfrm>
              <a:off x="5729662" y="159875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80" name="Figura a mano libera: forma 379">
              <a:extLst>
                <a:ext uri="{FF2B5EF4-FFF2-40B4-BE49-F238E27FC236}">
                  <a16:creationId xmlns:a16="http://schemas.microsoft.com/office/drawing/2014/main" id="{BDE96040-E78B-B430-BC9D-4358BAD5A782}"/>
                </a:ext>
              </a:extLst>
            </p:cNvPr>
            <p:cNvSpPr/>
            <p:nvPr/>
          </p:nvSpPr>
          <p:spPr>
            <a:xfrm>
              <a:off x="5738316" y="159875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81" name="Figura a mano libera: forma 380">
              <a:extLst>
                <a:ext uri="{FF2B5EF4-FFF2-40B4-BE49-F238E27FC236}">
                  <a16:creationId xmlns:a16="http://schemas.microsoft.com/office/drawing/2014/main" id="{C9898B47-191A-2D70-03FF-5ACA16B9D435}"/>
                </a:ext>
              </a:extLst>
            </p:cNvPr>
            <p:cNvSpPr/>
            <p:nvPr/>
          </p:nvSpPr>
          <p:spPr>
            <a:xfrm>
              <a:off x="5770767" y="159875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82" name="Figura a mano libera: forma 381">
              <a:extLst>
                <a:ext uri="{FF2B5EF4-FFF2-40B4-BE49-F238E27FC236}">
                  <a16:creationId xmlns:a16="http://schemas.microsoft.com/office/drawing/2014/main" id="{CD88F804-BEAD-51B6-DD79-38E0ECB933FC}"/>
                </a:ext>
              </a:extLst>
            </p:cNvPr>
            <p:cNvSpPr/>
            <p:nvPr/>
          </p:nvSpPr>
          <p:spPr>
            <a:xfrm>
              <a:off x="5779420" y="159875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83" name="Figura a mano libera: forma 382">
              <a:extLst>
                <a:ext uri="{FF2B5EF4-FFF2-40B4-BE49-F238E27FC236}">
                  <a16:creationId xmlns:a16="http://schemas.microsoft.com/office/drawing/2014/main" id="{5591279B-9871-7B59-1A74-A915BF9F6ACE}"/>
                </a:ext>
              </a:extLst>
            </p:cNvPr>
            <p:cNvSpPr/>
            <p:nvPr/>
          </p:nvSpPr>
          <p:spPr>
            <a:xfrm>
              <a:off x="5811871" y="159875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84" name="Figura a mano libera: forma 383">
              <a:extLst>
                <a:ext uri="{FF2B5EF4-FFF2-40B4-BE49-F238E27FC236}">
                  <a16:creationId xmlns:a16="http://schemas.microsoft.com/office/drawing/2014/main" id="{95972123-61DB-AB11-B790-D9A4C32AD082}"/>
                </a:ext>
              </a:extLst>
            </p:cNvPr>
            <p:cNvSpPr/>
            <p:nvPr/>
          </p:nvSpPr>
          <p:spPr>
            <a:xfrm>
              <a:off x="5820525" y="159875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85" name="Figura a mano libera: forma 384">
              <a:extLst>
                <a:ext uri="{FF2B5EF4-FFF2-40B4-BE49-F238E27FC236}">
                  <a16:creationId xmlns:a16="http://schemas.microsoft.com/office/drawing/2014/main" id="{A379C359-8551-BB8D-3400-38CA6BD44A49}"/>
                </a:ext>
              </a:extLst>
            </p:cNvPr>
            <p:cNvSpPr/>
            <p:nvPr/>
          </p:nvSpPr>
          <p:spPr>
            <a:xfrm>
              <a:off x="5828458" y="1598757"/>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386" name="Figura a mano libera: forma 385">
              <a:extLst>
                <a:ext uri="{FF2B5EF4-FFF2-40B4-BE49-F238E27FC236}">
                  <a16:creationId xmlns:a16="http://schemas.microsoft.com/office/drawing/2014/main" id="{E3F3EE0A-A66F-FBFD-F5C0-3271B2721645}"/>
                </a:ext>
              </a:extLst>
            </p:cNvPr>
            <p:cNvSpPr/>
            <p:nvPr/>
          </p:nvSpPr>
          <p:spPr>
            <a:xfrm>
              <a:off x="5837111" y="1598757"/>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387" name="Figura a mano libera: forma 386">
              <a:extLst>
                <a:ext uri="{FF2B5EF4-FFF2-40B4-BE49-F238E27FC236}">
                  <a16:creationId xmlns:a16="http://schemas.microsoft.com/office/drawing/2014/main" id="{76E0F110-E6E2-6532-12CB-C926D6363127}"/>
                </a:ext>
              </a:extLst>
            </p:cNvPr>
            <p:cNvSpPr/>
            <p:nvPr/>
          </p:nvSpPr>
          <p:spPr>
            <a:xfrm>
              <a:off x="5647453" y="1606690"/>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88" name="Figura a mano libera: forma 387">
              <a:extLst>
                <a:ext uri="{FF2B5EF4-FFF2-40B4-BE49-F238E27FC236}">
                  <a16:creationId xmlns:a16="http://schemas.microsoft.com/office/drawing/2014/main" id="{0489E670-2245-ED0A-ED4E-46C59A807855}"/>
                </a:ext>
              </a:extLst>
            </p:cNvPr>
            <p:cNvSpPr/>
            <p:nvPr/>
          </p:nvSpPr>
          <p:spPr>
            <a:xfrm>
              <a:off x="5655385"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89" name="Figura a mano libera: forma 388">
              <a:extLst>
                <a:ext uri="{FF2B5EF4-FFF2-40B4-BE49-F238E27FC236}">
                  <a16:creationId xmlns:a16="http://schemas.microsoft.com/office/drawing/2014/main" id="{C41F3062-B7F4-F8A0-B0D0-857B1C7F272E}"/>
                </a:ext>
              </a:extLst>
            </p:cNvPr>
            <p:cNvSpPr/>
            <p:nvPr/>
          </p:nvSpPr>
          <p:spPr>
            <a:xfrm>
              <a:off x="5664039" y="1606690"/>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90" name="Figura a mano libera: forma 389">
              <a:extLst>
                <a:ext uri="{FF2B5EF4-FFF2-40B4-BE49-F238E27FC236}">
                  <a16:creationId xmlns:a16="http://schemas.microsoft.com/office/drawing/2014/main" id="{7A496ABA-46BB-EB0D-097E-D1BD04CBB591}"/>
                </a:ext>
              </a:extLst>
            </p:cNvPr>
            <p:cNvSpPr/>
            <p:nvPr/>
          </p:nvSpPr>
          <p:spPr>
            <a:xfrm>
              <a:off x="5671971"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91" name="Figura a mano libera: forma 390">
              <a:extLst>
                <a:ext uri="{FF2B5EF4-FFF2-40B4-BE49-F238E27FC236}">
                  <a16:creationId xmlns:a16="http://schemas.microsoft.com/office/drawing/2014/main" id="{14AF0D1A-AF2F-0FED-5F59-E33413CD4D59}"/>
                </a:ext>
              </a:extLst>
            </p:cNvPr>
            <p:cNvSpPr/>
            <p:nvPr/>
          </p:nvSpPr>
          <p:spPr>
            <a:xfrm>
              <a:off x="5680625"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92" name="Figura a mano libera: forma 391">
              <a:extLst>
                <a:ext uri="{FF2B5EF4-FFF2-40B4-BE49-F238E27FC236}">
                  <a16:creationId xmlns:a16="http://schemas.microsoft.com/office/drawing/2014/main" id="{1B7C9557-49B2-A60D-490D-60A5E2A547BA}"/>
                </a:ext>
              </a:extLst>
            </p:cNvPr>
            <p:cNvSpPr/>
            <p:nvPr/>
          </p:nvSpPr>
          <p:spPr>
            <a:xfrm>
              <a:off x="5688557"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93" name="Figura a mano libera: forma 392">
              <a:extLst>
                <a:ext uri="{FF2B5EF4-FFF2-40B4-BE49-F238E27FC236}">
                  <a16:creationId xmlns:a16="http://schemas.microsoft.com/office/drawing/2014/main" id="{242D09C6-B0E3-746A-B1DE-B95B0D57B022}"/>
                </a:ext>
              </a:extLst>
            </p:cNvPr>
            <p:cNvSpPr/>
            <p:nvPr/>
          </p:nvSpPr>
          <p:spPr>
            <a:xfrm>
              <a:off x="5713076"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94" name="Figura a mano libera: forma 393">
              <a:extLst>
                <a:ext uri="{FF2B5EF4-FFF2-40B4-BE49-F238E27FC236}">
                  <a16:creationId xmlns:a16="http://schemas.microsoft.com/office/drawing/2014/main" id="{F0BC9AC5-1C6C-832D-BD0E-AB17AABB53DB}"/>
                </a:ext>
              </a:extLst>
            </p:cNvPr>
            <p:cNvSpPr/>
            <p:nvPr/>
          </p:nvSpPr>
          <p:spPr>
            <a:xfrm>
              <a:off x="5721729" y="1606690"/>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95" name="Figura a mano libera: forma 394">
              <a:extLst>
                <a:ext uri="{FF2B5EF4-FFF2-40B4-BE49-F238E27FC236}">
                  <a16:creationId xmlns:a16="http://schemas.microsoft.com/office/drawing/2014/main" id="{4D0374AB-BDD1-7EED-B0AE-B481E505028D}"/>
                </a:ext>
              </a:extLst>
            </p:cNvPr>
            <p:cNvSpPr/>
            <p:nvPr/>
          </p:nvSpPr>
          <p:spPr>
            <a:xfrm>
              <a:off x="5729662"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96" name="Figura a mano libera: forma 395">
              <a:extLst>
                <a:ext uri="{FF2B5EF4-FFF2-40B4-BE49-F238E27FC236}">
                  <a16:creationId xmlns:a16="http://schemas.microsoft.com/office/drawing/2014/main" id="{BBD23A8C-A69C-6FF7-C218-4B58E30B0458}"/>
                </a:ext>
              </a:extLst>
            </p:cNvPr>
            <p:cNvSpPr/>
            <p:nvPr/>
          </p:nvSpPr>
          <p:spPr>
            <a:xfrm>
              <a:off x="5762834" y="1606690"/>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97" name="Figura a mano libera: forma 396">
              <a:extLst>
                <a:ext uri="{FF2B5EF4-FFF2-40B4-BE49-F238E27FC236}">
                  <a16:creationId xmlns:a16="http://schemas.microsoft.com/office/drawing/2014/main" id="{1A5AA31A-517F-05BA-E7C0-96D0388366C4}"/>
                </a:ext>
              </a:extLst>
            </p:cNvPr>
            <p:cNvSpPr/>
            <p:nvPr/>
          </p:nvSpPr>
          <p:spPr>
            <a:xfrm>
              <a:off x="5770767"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398" name="Figura a mano libera: forma 397">
              <a:extLst>
                <a:ext uri="{FF2B5EF4-FFF2-40B4-BE49-F238E27FC236}">
                  <a16:creationId xmlns:a16="http://schemas.microsoft.com/office/drawing/2014/main" id="{DB91BD24-612E-A98B-150A-206154CEE703}"/>
                </a:ext>
              </a:extLst>
            </p:cNvPr>
            <p:cNvSpPr/>
            <p:nvPr/>
          </p:nvSpPr>
          <p:spPr>
            <a:xfrm>
              <a:off x="5779420" y="1606690"/>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399" name="Figura a mano libera: forma 398">
              <a:extLst>
                <a:ext uri="{FF2B5EF4-FFF2-40B4-BE49-F238E27FC236}">
                  <a16:creationId xmlns:a16="http://schemas.microsoft.com/office/drawing/2014/main" id="{A4EE6A99-E3EC-353A-FCC2-43F83E0E25A5}"/>
                </a:ext>
              </a:extLst>
            </p:cNvPr>
            <p:cNvSpPr/>
            <p:nvPr/>
          </p:nvSpPr>
          <p:spPr>
            <a:xfrm>
              <a:off x="5787353"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00" name="Figura a mano libera: forma 399">
              <a:extLst>
                <a:ext uri="{FF2B5EF4-FFF2-40B4-BE49-F238E27FC236}">
                  <a16:creationId xmlns:a16="http://schemas.microsoft.com/office/drawing/2014/main" id="{11D00B73-DC77-8C5D-5FDE-C042A3B199C1}"/>
                </a:ext>
              </a:extLst>
            </p:cNvPr>
            <p:cNvSpPr/>
            <p:nvPr/>
          </p:nvSpPr>
          <p:spPr>
            <a:xfrm>
              <a:off x="5803939"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01" name="Figura a mano libera: forma 400">
              <a:extLst>
                <a:ext uri="{FF2B5EF4-FFF2-40B4-BE49-F238E27FC236}">
                  <a16:creationId xmlns:a16="http://schemas.microsoft.com/office/drawing/2014/main" id="{A87A0737-1937-F3D4-55EB-3008AF6087DE}"/>
                </a:ext>
              </a:extLst>
            </p:cNvPr>
            <p:cNvSpPr/>
            <p:nvPr/>
          </p:nvSpPr>
          <p:spPr>
            <a:xfrm>
              <a:off x="5811871" y="1606690"/>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02" name="Figura a mano libera: forma 401">
              <a:extLst>
                <a:ext uri="{FF2B5EF4-FFF2-40B4-BE49-F238E27FC236}">
                  <a16:creationId xmlns:a16="http://schemas.microsoft.com/office/drawing/2014/main" id="{97F2F738-513A-98A8-6A77-0532613C822B}"/>
                </a:ext>
              </a:extLst>
            </p:cNvPr>
            <p:cNvSpPr/>
            <p:nvPr/>
          </p:nvSpPr>
          <p:spPr>
            <a:xfrm>
              <a:off x="5820525" y="1606690"/>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03" name="Figura a mano libera: forma 402">
              <a:extLst>
                <a:ext uri="{FF2B5EF4-FFF2-40B4-BE49-F238E27FC236}">
                  <a16:creationId xmlns:a16="http://schemas.microsoft.com/office/drawing/2014/main" id="{1532839C-4FC5-B70B-0411-A526A2C3EF94}"/>
                </a:ext>
              </a:extLst>
            </p:cNvPr>
            <p:cNvSpPr/>
            <p:nvPr/>
          </p:nvSpPr>
          <p:spPr>
            <a:xfrm>
              <a:off x="5828458" y="1606690"/>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04" name="Figura a mano libera: forma 403">
              <a:extLst>
                <a:ext uri="{FF2B5EF4-FFF2-40B4-BE49-F238E27FC236}">
                  <a16:creationId xmlns:a16="http://schemas.microsoft.com/office/drawing/2014/main" id="{B97A84EF-59FF-892E-03E0-AB82BA2A476A}"/>
                </a:ext>
              </a:extLst>
            </p:cNvPr>
            <p:cNvSpPr/>
            <p:nvPr/>
          </p:nvSpPr>
          <p:spPr>
            <a:xfrm>
              <a:off x="5837111" y="1606690"/>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05" name="Figura a mano libera: forma 404">
              <a:extLst>
                <a:ext uri="{FF2B5EF4-FFF2-40B4-BE49-F238E27FC236}">
                  <a16:creationId xmlns:a16="http://schemas.microsoft.com/office/drawing/2014/main" id="{E3A5B8F4-CBF4-D16B-6F9A-FC82B6313F1E}"/>
                </a:ext>
              </a:extLst>
            </p:cNvPr>
            <p:cNvSpPr/>
            <p:nvPr/>
          </p:nvSpPr>
          <p:spPr>
            <a:xfrm>
              <a:off x="5638799"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06" name="Figura a mano libera: forma 405">
              <a:extLst>
                <a:ext uri="{FF2B5EF4-FFF2-40B4-BE49-F238E27FC236}">
                  <a16:creationId xmlns:a16="http://schemas.microsoft.com/office/drawing/2014/main" id="{A75907E2-BC72-BCC8-22EA-359C92ABBEE4}"/>
                </a:ext>
              </a:extLst>
            </p:cNvPr>
            <p:cNvSpPr/>
            <p:nvPr/>
          </p:nvSpPr>
          <p:spPr>
            <a:xfrm>
              <a:off x="5647453"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07" name="Figura a mano libera: forma 406">
              <a:extLst>
                <a:ext uri="{FF2B5EF4-FFF2-40B4-BE49-F238E27FC236}">
                  <a16:creationId xmlns:a16="http://schemas.microsoft.com/office/drawing/2014/main" id="{1F37E319-2D31-7406-1D1C-5C0A16AEA654}"/>
                </a:ext>
              </a:extLst>
            </p:cNvPr>
            <p:cNvSpPr/>
            <p:nvPr/>
          </p:nvSpPr>
          <p:spPr>
            <a:xfrm>
              <a:off x="5655385" y="161534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08" name="Figura a mano libera: forma 407">
              <a:extLst>
                <a:ext uri="{FF2B5EF4-FFF2-40B4-BE49-F238E27FC236}">
                  <a16:creationId xmlns:a16="http://schemas.microsoft.com/office/drawing/2014/main" id="{C848BF30-DA1C-EEC6-D32B-4255EDED9C36}"/>
                </a:ext>
              </a:extLst>
            </p:cNvPr>
            <p:cNvSpPr/>
            <p:nvPr/>
          </p:nvSpPr>
          <p:spPr>
            <a:xfrm>
              <a:off x="5680625" y="161534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09" name="Figura a mano libera: forma 408">
              <a:extLst>
                <a:ext uri="{FF2B5EF4-FFF2-40B4-BE49-F238E27FC236}">
                  <a16:creationId xmlns:a16="http://schemas.microsoft.com/office/drawing/2014/main" id="{86D33F1F-B9A6-B982-C7ED-6562C5701246}"/>
                </a:ext>
              </a:extLst>
            </p:cNvPr>
            <p:cNvSpPr/>
            <p:nvPr/>
          </p:nvSpPr>
          <p:spPr>
            <a:xfrm>
              <a:off x="5688557" y="161534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10" name="Figura a mano libera: forma 409">
              <a:extLst>
                <a:ext uri="{FF2B5EF4-FFF2-40B4-BE49-F238E27FC236}">
                  <a16:creationId xmlns:a16="http://schemas.microsoft.com/office/drawing/2014/main" id="{BB23F4E3-8B28-F52A-0440-8566FC24969C}"/>
                </a:ext>
              </a:extLst>
            </p:cNvPr>
            <p:cNvSpPr/>
            <p:nvPr/>
          </p:nvSpPr>
          <p:spPr>
            <a:xfrm>
              <a:off x="5696490"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11" name="Figura a mano libera: forma 410">
              <a:extLst>
                <a:ext uri="{FF2B5EF4-FFF2-40B4-BE49-F238E27FC236}">
                  <a16:creationId xmlns:a16="http://schemas.microsoft.com/office/drawing/2014/main" id="{90FB918E-2D6F-A337-1D00-2C4A57B58900}"/>
                </a:ext>
              </a:extLst>
            </p:cNvPr>
            <p:cNvSpPr/>
            <p:nvPr/>
          </p:nvSpPr>
          <p:spPr>
            <a:xfrm>
              <a:off x="5705143"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12" name="Figura a mano libera: forma 411">
              <a:extLst>
                <a:ext uri="{FF2B5EF4-FFF2-40B4-BE49-F238E27FC236}">
                  <a16:creationId xmlns:a16="http://schemas.microsoft.com/office/drawing/2014/main" id="{7BA4ADE2-4CC3-8148-7878-7DB00EEECBDB}"/>
                </a:ext>
              </a:extLst>
            </p:cNvPr>
            <p:cNvSpPr/>
            <p:nvPr/>
          </p:nvSpPr>
          <p:spPr>
            <a:xfrm>
              <a:off x="5713076" y="161534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13" name="Figura a mano libera: forma 412">
              <a:extLst>
                <a:ext uri="{FF2B5EF4-FFF2-40B4-BE49-F238E27FC236}">
                  <a16:creationId xmlns:a16="http://schemas.microsoft.com/office/drawing/2014/main" id="{A1A8AB75-DB17-2F81-4CF9-0B5D171E5470}"/>
                </a:ext>
              </a:extLst>
            </p:cNvPr>
            <p:cNvSpPr/>
            <p:nvPr/>
          </p:nvSpPr>
          <p:spPr>
            <a:xfrm>
              <a:off x="5721729"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14" name="Figura a mano libera: forma 413">
              <a:extLst>
                <a:ext uri="{FF2B5EF4-FFF2-40B4-BE49-F238E27FC236}">
                  <a16:creationId xmlns:a16="http://schemas.microsoft.com/office/drawing/2014/main" id="{FF73668E-F640-46BC-ADE2-573629602424}"/>
                </a:ext>
              </a:extLst>
            </p:cNvPr>
            <p:cNvSpPr/>
            <p:nvPr/>
          </p:nvSpPr>
          <p:spPr>
            <a:xfrm>
              <a:off x="5754181"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15" name="Figura a mano libera: forma 414">
              <a:extLst>
                <a:ext uri="{FF2B5EF4-FFF2-40B4-BE49-F238E27FC236}">
                  <a16:creationId xmlns:a16="http://schemas.microsoft.com/office/drawing/2014/main" id="{E8EF2FC4-C28B-6F5C-ED95-9F1DB9706461}"/>
                </a:ext>
              </a:extLst>
            </p:cNvPr>
            <p:cNvSpPr/>
            <p:nvPr/>
          </p:nvSpPr>
          <p:spPr>
            <a:xfrm>
              <a:off x="5762834"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16" name="Figura a mano libera: forma 415">
              <a:extLst>
                <a:ext uri="{FF2B5EF4-FFF2-40B4-BE49-F238E27FC236}">
                  <a16:creationId xmlns:a16="http://schemas.microsoft.com/office/drawing/2014/main" id="{4C58EB9C-09E9-F929-1D34-28E52F47082C}"/>
                </a:ext>
              </a:extLst>
            </p:cNvPr>
            <p:cNvSpPr/>
            <p:nvPr/>
          </p:nvSpPr>
          <p:spPr>
            <a:xfrm>
              <a:off x="5770767" y="161534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17" name="Figura a mano libera: forma 416">
              <a:extLst>
                <a:ext uri="{FF2B5EF4-FFF2-40B4-BE49-F238E27FC236}">
                  <a16:creationId xmlns:a16="http://schemas.microsoft.com/office/drawing/2014/main" id="{11C2A912-010A-EDA7-9B98-6ECD25B00887}"/>
                </a:ext>
              </a:extLst>
            </p:cNvPr>
            <p:cNvSpPr/>
            <p:nvPr/>
          </p:nvSpPr>
          <p:spPr>
            <a:xfrm>
              <a:off x="5779420"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18" name="Figura a mano libera: forma 417">
              <a:extLst>
                <a:ext uri="{FF2B5EF4-FFF2-40B4-BE49-F238E27FC236}">
                  <a16:creationId xmlns:a16="http://schemas.microsoft.com/office/drawing/2014/main" id="{4057B1C6-26A8-F6B6-E886-85A6B5FEC27B}"/>
                </a:ext>
              </a:extLst>
            </p:cNvPr>
            <p:cNvSpPr/>
            <p:nvPr/>
          </p:nvSpPr>
          <p:spPr>
            <a:xfrm>
              <a:off x="5787353" y="161534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19" name="Figura a mano libera: forma 418">
              <a:extLst>
                <a:ext uri="{FF2B5EF4-FFF2-40B4-BE49-F238E27FC236}">
                  <a16:creationId xmlns:a16="http://schemas.microsoft.com/office/drawing/2014/main" id="{B65CE334-8E84-4720-40D3-BF99503D6BCF}"/>
                </a:ext>
              </a:extLst>
            </p:cNvPr>
            <p:cNvSpPr/>
            <p:nvPr/>
          </p:nvSpPr>
          <p:spPr>
            <a:xfrm>
              <a:off x="5803939" y="161534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20" name="Figura a mano libera: forma 419">
              <a:extLst>
                <a:ext uri="{FF2B5EF4-FFF2-40B4-BE49-F238E27FC236}">
                  <a16:creationId xmlns:a16="http://schemas.microsoft.com/office/drawing/2014/main" id="{C39228F7-F771-9F36-7CE6-F1B8488D5700}"/>
                </a:ext>
              </a:extLst>
            </p:cNvPr>
            <p:cNvSpPr/>
            <p:nvPr/>
          </p:nvSpPr>
          <p:spPr>
            <a:xfrm>
              <a:off x="5811871"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21" name="Figura a mano libera: forma 420">
              <a:extLst>
                <a:ext uri="{FF2B5EF4-FFF2-40B4-BE49-F238E27FC236}">
                  <a16:creationId xmlns:a16="http://schemas.microsoft.com/office/drawing/2014/main" id="{2B031900-1559-74F3-E052-E772D2CAE0DB}"/>
                </a:ext>
              </a:extLst>
            </p:cNvPr>
            <p:cNvSpPr/>
            <p:nvPr/>
          </p:nvSpPr>
          <p:spPr>
            <a:xfrm>
              <a:off x="5820525"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22" name="Figura a mano libera: forma 421">
              <a:extLst>
                <a:ext uri="{FF2B5EF4-FFF2-40B4-BE49-F238E27FC236}">
                  <a16:creationId xmlns:a16="http://schemas.microsoft.com/office/drawing/2014/main" id="{A9F96D62-A416-98CB-915B-7C14493B6E22}"/>
                </a:ext>
              </a:extLst>
            </p:cNvPr>
            <p:cNvSpPr/>
            <p:nvPr/>
          </p:nvSpPr>
          <p:spPr>
            <a:xfrm>
              <a:off x="5828458" y="1615343"/>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23" name="Figura a mano libera: forma 422">
              <a:extLst>
                <a:ext uri="{FF2B5EF4-FFF2-40B4-BE49-F238E27FC236}">
                  <a16:creationId xmlns:a16="http://schemas.microsoft.com/office/drawing/2014/main" id="{4095950E-DF79-328D-2DA1-574757EBEBD2}"/>
                </a:ext>
              </a:extLst>
            </p:cNvPr>
            <p:cNvSpPr/>
            <p:nvPr/>
          </p:nvSpPr>
          <p:spPr>
            <a:xfrm>
              <a:off x="5837111" y="1615343"/>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24" name="Figura a mano libera: forma 423">
              <a:extLst>
                <a:ext uri="{FF2B5EF4-FFF2-40B4-BE49-F238E27FC236}">
                  <a16:creationId xmlns:a16="http://schemas.microsoft.com/office/drawing/2014/main" id="{89C34DA2-A884-92A1-2984-649632F9BB1A}"/>
                </a:ext>
              </a:extLst>
            </p:cNvPr>
            <p:cNvSpPr/>
            <p:nvPr/>
          </p:nvSpPr>
          <p:spPr>
            <a:xfrm>
              <a:off x="5630866" y="1623276"/>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25" name="Figura a mano libera: forma 424">
              <a:extLst>
                <a:ext uri="{FF2B5EF4-FFF2-40B4-BE49-F238E27FC236}">
                  <a16:creationId xmlns:a16="http://schemas.microsoft.com/office/drawing/2014/main" id="{20ED5CA4-E3B5-9F9A-551B-A92F7F29CD6D}"/>
                </a:ext>
              </a:extLst>
            </p:cNvPr>
            <p:cNvSpPr/>
            <p:nvPr/>
          </p:nvSpPr>
          <p:spPr>
            <a:xfrm>
              <a:off x="5638799"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26" name="Figura a mano libera: forma 425">
              <a:extLst>
                <a:ext uri="{FF2B5EF4-FFF2-40B4-BE49-F238E27FC236}">
                  <a16:creationId xmlns:a16="http://schemas.microsoft.com/office/drawing/2014/main" id="{241C0619-C567-9B63-AFCA-25373966AFE6}"/>
                </a:ext>
              </a:extLst>
            </p:cNvPr>
            <p:cNvSpPr/>
            <p:nvPr/>
          </p:nvSpPr>
          <p:spPr>
            <a:xfrm>
              <a:off x="5647453"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27" name="Figura a mano libera: forma 426">
              <a:extLst>
                <a:ext uri="{FF2B5EF4-FFF2-40B4-BE49-F238E27FC236}">
                  <a16:creationId xmlns:a16="http://schemas.microsoft.com/office/drawing/2014/main" id="{769AA94A-02C8-A278-5573-3E21F8647D06}"/>
                </a:ext>
              </a:extLst>
            </p:cNvPr>
            <p:cNvSpPr/>
            <p:nvPr/>
          </p:nvSpPr>
          <p:spPr>
            <a:xfrm>
              <a:off x="5688557" y="1623276"/>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28" name="Figura a mano libera: forma 427">
              <a:extLst>
                <a:ext uri="{FF2B5EF4-FFF2-40B4-BE49-F238E27FC236}">
                  <a16:creationId xmlns:a16="http://schemas.microsoft.com/office/drawing/2014/main" id="{D00C0879-E18C-A284-E65A-DBF8E3D721EF}"/>
                </a:ext>
              </a:extLst>
            </p:cNvPr>
            <p:cNvSpPr/>
            <p:nvPr/>
          </p:nvSpPr>
          <p:spPr>
            <a:xfrm>
              <a:off x="5696490"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29" name="Figura a mano libera: forma 428">
              <a:extLst>
                <a:ext uri="{FF2B5EF4-FFF2-40B4-BE49-F238E27FC236}">
                  <a16:creationId xmlns:a16="http://schemas.microsoft.com/office/drawing/2014/main" id="{BA76D905-742C-4E4F-652C-8AD26880B019}"/>
                </a:ext>
              </a:extLst>
            </p:cNvPr>
            <p:cNvSpPr/>
            <p:nvPr/>
          </p:nvSpPr>
          <p:spPr>
            <a:xfrm>
              <a:off x="5705143"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30" name="Figura a mano libera: forma 429">
              <a:extLst>
                <a:ext uri="{FF2B5EF4-FFF2-40B4-BE49-F238E27FC236}">
                  <a16:creationId xmlns:a16="http://schemas.microsoft.com/office/drawing/2014/main" id="{027FA4B4-E92D-8722-9482-7B1A0B1AEB70}"/>
                </a:ext>
              </a:extLst>
            </p:cNvPr>
            <p:cNvSpPr/>
            <p:nvPr/>
          </p:nvSpPr>
          <p:spPr>
            <a:xfrm>
              <a:off x="5713076" y="1623276"/>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31" name="Figura a mano libera: forma 430">
              <a:extLst>
                <a:ext uri="{FF2B5EF4-FFF2-40B4-BE49-F238E27FC236}">
                  <a16:creationId xmlns:a16="http://schemas.microsoft.com/office/drawing/2014/main" id="{94C927C3-8669-FBAA-BE1B-6F29BDAD88ED}"/>
                </a:ext>
              </a:extLst>
            </p:cNvPr>
            <p:cNvSpPr/>
            <p:nvPr/>
          </p:nvSpPr>
          <p:spPr>
            <a:xfrm>
              <a:off x="5738316" y="1623276"/>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32" name="Figura a mano libera: forma 431">
              <a:extLst>
                <a:ext uri="{FF2B5EF4-FFF2-40B4-BE49-F238E27FC236}">
                  <a16:creationId xmlns:a16="http://schemas.microsoft.com/office/drawing/2014/main" id="{0EB73700-7A54-BECD-40F5-83E98860C906}"/>
                </a:ext>
              </a:extLst>
            </p:cNvPr>
            <p:cNvSpPr/>
            <p:nvPr/>
          </p:nvSpPr>
          <p:spPr>
            <a:xfrm>
              <a:off x="5754181"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33" name="Figura a mano libera: forma 432">
              <a:extLst>
                <a:ext uri="{FF2B5EF4-FFF2-40B4-BE49-F238E27FC236}">
                  <a16:creationId xmlns:a16="http://schemas.microsoft.com/office/drawing/2014/main" id="{32B37871-FB57-AE97-FB87-CB7FFC6B5135}"/>
                </a:ext>
              </a:extLst>
            </p:cNvPr>
            <p:cNvSpPr/>
            <p:nvPr/>
          </p:nvSpPr>
          <p:spPr>
            <a:xfrm>
              <a:off x="5762834"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34" name="Figura a mano libera: forma 433">
              <a:extLst>
                <a:ext uri="{FF2B5EF4-FFF2-40B4-BE49-F238E27FC236}">
                  <a16:creationId xmlns:a16="http://schemas.microsoft.com/office/drawing/2014/main" id="{4D0CD0E9-5A4F-A37E-227C-062A82FAC19A}"/>
                </a:ext>
              </a:extLst>
            </p:cNvPr>
            <p:cNvSpPr/>
            <p:nvPr/>
          </p:nvSpPr>
          <p:spPr>
            <a:xfrm>
              <a:off x="5770767" y="1623276"/>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35" name="Figura a mano libera: forma 434">
              <a:extLst>
                <a:ext uri="{FF2B5EF4-FFF2-40B4-BE49-F238E27FC236}">
                  <a16:creationId xmlns:a16="http://schemas.microsoft.com/office/drawing/2014/main" id="{E20D00F9-8943-8354-7CF1-38A87B66B6BD}"/>
                </a:ext>
              </a:extLst>
            </p:cNvPr>
            <p:cNvSpPr/>
            <p:nvPr/>
          </p:nvSpPr>
          <p:spPr>
            <a:xfrm>
              <a:off x="5779420"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36" name="Figura a mano libera: forma 435">
              <a:extLst>
                <a:ext uri="{FF2B5EF4-FFF2-40B4-BE49-F238E27FC236}">
                  <a16:creationId xmlns:a16="http://schemas.microsoft.com/office/drawing/2014/main" id="{3A6AA6A9-EBBA-B45B-E18A-7F16322C79DD}"/>
                </a:ext>
              </a:extLst>
            </p:cNvPr>
            <p:cNvSpPr/>
            <p:nvPr/>
          </p:nvSpPr>
          <p:spPr>
            <a:xfrm>
              <a:off x="5787353" y="1623276"/>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37" name="Figura a mano libera: forma 436">
              <a:extLst>
                <a:ext uri="{FF2B5EF4-FFF2-40B4-BE49-F238E27FC236}">
                  <a16:creationId xmlns:a16="http://schemas.microsoft.com/office/drawing/2014/main" id="{ABD49017-876C-2107-91C0-C06039DC44D5}"/>
                </a:ext>
              </a:extLst>
            </p:cNvPr>
            <p:cNvSpPr/>
            <p:nvPr/>
          </p:nvSpPr>
          <p:spPr>
            <a:xfrm>
              <a:off x="5803939" y="1623276"/>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38" name="Figura a mano libera: forma 437">
              <a:extLst>
                <a:ext uri="{FF2B5EF4-FFF2-40B4-BE49-F238E27FC236}">
                  <a16:creationId xmlns:a16="http://schemas.microsoft.com/office/drawing/2014/main" id="{628448BD-C857-7A71-E6B0-44155938820C}"/>
                </a:ext>
              </a:extLst>
            </p:cNvPr>
            <p:cNvSpPr/>
            <p:nvPr/>
          </p:nvSpPr>
          <p:spPr>
            <a:xfrm>
              <a:off x="5811871"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39" name="Figura a mano libera: forma 438">
              <a:extLst>
                <a:ext uri="{FF2B5EF4-FFF2-40B4-BE49-F238E27FC236}">
                  <a16:creationId xmlns:a16="http://schemas.microsoft.com/office/drawing/2014/main" id="{AA34AC9D-256A-98E2-0D12-4A3EFC4E9833}"/>
                </a:ext>
              </a:extLst>
            </p:cNvPr>
            <p:cNvSpPr/>
            <p:nvPr/>
          </p:nvSpPr>
          <p:spPr>
            <a:xfrm>
              <a:off x="5820525"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40" name="Figura a mano libera: forma 439">
              <a:extLst>
                <a:ext uri="{FF2B5EF4-FFF2-40B4-BE49-F238E27FC236}">
                  <a16:creationId xmlns:a16="http://schemas.microsoft.com/office/drawing/2014/main" id="{A5C2C60E-2198-0CE3-F8D7-E51345EF1A1E}"/>
                </a:ext>
              </a:extLst>
            </p:cNvPr>
            <p:cNvSpPr/>
            <p:nvPr/>
          </p:nvSpPr>
          <p:spPr>
            <a:xfrm>
              <a:off x="5828458" y="1623276"/>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441" name="Figura a mano libera: forma 440">
              <a:extLst>
                <a:ext uri="{FF2B5EF4-FFF2-40B4-BE49-F238E27FC236}">
                  <a16:creationId xmlns:a16="http://schemas.microsoft.com/office/drawing/2014/main" id="{B008BF40-3DC2-6071-76C1-56444AB193B7}"/>
                </a:ext>
              </a:extLst>
            </p:cNvPr>
            <p:cNvSpPr/>
            <p:nvPr/>
          </p:nvSpPr>
          <p:spPr>
            <a:xfrm>
              <a:off x="5837111" y="1623276"/>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442" name="Figura a mano libera: forma 441">
              <a:extLst>
                <a:ext uri="{FF2B5EF4-FFF2-40B4-BE49-F238E27FC236}">
                  <a16:creationId xmlns:a16="http://schemas.microsoft.com/office/drawing/2014/main" id="{4B771CBC-9169-350E-D2A9-FC8AB87D023B}"/>
                </a:ext>
              </a:extLst>
            </p:cNvPr>
            <p:cNvSpPr/>
            <p:nvPr/>
          </p:nvSpPr>
          <p:spPr>
            <a:xfrm>
              <a:off x="5630866" y="163120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43" name="Figura a mano libera: forma 442">
              <a:extLst>
                <a:ext uri="{FF2B5EF4-FFF2-40B4-BE49-F238E27FC236}">
                  <a16:creationId xmlns:a16="http://schemas.microsoft.com/office/drawing/2014/main" id="{A0B105D7-1289-9E7A-2000-DB23AB7166B8}"/>
                </a:ext>
              </a:extLst>
            </p:cNvPr>
            <p:cNvSpPr/>
            <p:nvPr/>
          </p:nvSpPr>
          <p:spPr>
            <a:xfrm>
              <a:off x="5638799"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44" name="Figura a mano libera: forma 443">
              <a:extLst>
                <a:ext uri="{FF2B5EF4-FFF2-40B4-BE49-F238E27FC236}">
                  <a16:creationId xmlns:a16="http://schemas.microsoft.com/office/drawing/2014/main" id="{38737D20-37C9-F246-BBFD-B95EB96C5CCE}"/>
                </a:ext>
              </a:extLst>
            </p:cNvPr>
            <p:cNvSpPr/>
            <p:nvPr/>
          </p:nvSpPr>
          <p:spPr>
            <a:xfrm>
              <a:off x="5664039"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45" name="Figura a mano libera: forma 444">
              <a:extLst>
                <a:ext uri="{FF2B5EF4-FFF2-40B4-BE49-F238E27FC236}">
                  <a16:creationId xmlns:a16="http://schemas.microsoft.com/office/drawing/2014/main" id="{14D4638A-D5D8-E39F-A690-16F75BB4D4A4}"/>
                </a:ext>
              </a:extLst>
            </p:cNvPr>
            <p:cNvSpPr/>
            <p:nvPr/>
          </p:nvSpPr>
          <p:spPr>
            <a:xfrm>
              <a:off x="5671971" y="163120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46" name="Figura a mano libera: forma 445">
              <a:extLst>
                <a:ext uri="{FF2B5EF4-FFF2-40B4-BE49-F238E27FC236}">
                  <a16:creationId xmlns:a16="http://schemas.microsoft.com/office/drawing/2014/main" id="{610FC5BF-431C-94A7-F42A-DD9203E1B35E}"/>
                </a:ext>
              </a:extLst>
            </p:cNvPr>
            <p:cNvSpPr/>
            <p:nvPr/>
          </p:nvSpPr>
          <p:spPr>
            <a:xfrm>
              <a:off x="5696490"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47" name="Figura a mano libera: forma 446">
              <a:extLst>
                <a:ext uri="{FF2B5EF4-FFF2-40B4-BE49-F238E27FC236}">
                  <a16:creationId xmlns:a16="http://schemas.microsoft.com/office/drawing/2014/main" id="{523A50FE-98CD-E2C5-E40B-5822E7E2897B}"/>
                </a:ext>
              </a:extLst>
            </p:cNvPr>
            <p:cNvSpPr/>
            <p:nvPr/>
          </p:nvSpPr>
          <p:spPr>
            <a:xfrm>
              <a:off x="5705143"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48" name="Figura a mano libera: forma 447">
              <a:extLst>
                <a:ext uri="{FF2B5EF4-FFF2-40B4-BE49-F238E27FC236}">
                  <a16:creationId xmlns:a16="http://schemas.microsoft.com/office/drawing/2014/main" id="{1AC05F66-1D3D-9B57-6777-912FEAF23978}"/>
                </a:ext>
              </a:extLst>
            </p:cNvPr>
            <p:cNvSpPr/>
            <p:nvPr/>
          </p:nvSpPr>
          <p:spPr>
            <a:xfrm>
              <a:off x="5729662" y="163120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49" name="Figura a mano libera: forma 448">
              <a:extLst>
                <a:ext uri="{FF2B5EF4-FFF2-40B4-BE49-F238E27FC236}">
                  <a16:creationId xmlns:a16="http://schemas.microsoft.com/office/drawing/2014/main" id="{F2A0CC68-F529-69D2-600E-829C038043B5}"/>
                </a:ext>
              </a:extLst>
            </p:cNvPr>
            <p:cNvSpPr/>
            <p:nvPr/>
          </p:nvSpPr>
          <p:spPr>
            <a:xfrm>
              <a:off x="5738316" y="163120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50" name="Figura a mano libera: forma 449">
              <a:extLst>
                <a:ext uri="{FF2B5EF4-FFF2-40B4-BE49-F238E27FC236}">
                  <a16:creationId xmlns:a16="http://schemas.microsoft.com/office/drawing/2014/main" id="{B6A6CEF6-E605-C79D-81F4-86C2CB68B388}"/>
                </a:ext>
              </a:extLst>
            </p:cNvPr>
            <p:cNvSpPr/>
            <p:nvPr/>
          </p:nvSpPr>
          <p:spPr>
            <a:xfrm>
              <a:off x="5754181"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51" name="Figura a mano libera: forma 450">
              <a:extLst>
                <a:ext uri="{FF2B5EF4-FFF2-40B4-BE49-F238E27FC236}">
                  <a16:creationId xmlns:a16="http://schemas.microsoft.com/office/drawing/2014/main" id="{1975D90C-2255-3A2A-0DF1-E2F9F14E6F92}"/>
                </a:ext>
              </a:extLst>
            </p:cNvPr>
            <p:cNvSpPr/>
            <p:nvPr/>
          </p:nvSpPr>
          <p:spPr>
            <a:xfrm>
              <a:off x="5762834"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52" name="Figura a mano libera: forma 451">
              <a:extLst>
                <a:ext uri="{FF2B5EF4-FFF2-40B4-BE49-F238E27FC236}">
                  <a16:creationId xmlns:a16="http://schemas.microsoft.com/office/drawing/2014/main" id="{93F5DD55-1B82-389E-E140-92DFBF562E0A}"/>
                </a:ext>
              </a:extLst>
            </p:cNvPr>
            <p:cNvSpPr/>
            <p:nvPr/>
          </p:nvSpPr>
          <p:spPr>
            <a:xfrm>
              <a:off x="5770767" y="163120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53" name="Figura a mano libera: forma 452">
              <a:extLst>
                <a:ext uri="{FF2B5EF4-FFF2-40B4-BE49-F238E27FC236}">
                  <a16:creationId xmlns:a16="http://schemas.microsoft.com/office/drawing/2014/main" id="{4F1913B9-E8F2-3A71-E4EF-C406699BB9F5}"/>
                </a:ext>
              </a:extLst>
            </p:cNvPr>
            <p:cNvSpPr/>
            <p:nvPr/>
          </p:nvSpPr>
          <p:spPr>
            <a:xfrm>
              <a:off x="5779420"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54" name="Figura a mano libera: forma 453">
              <a:extLst>
                <a:ext uri="{FF2B5EF4-FFF2-40B4-BE49-F238E27FC236}">
                  <a16:creationId xmlns:a16="http://schemas.microsoft.com/office/drawing/2014/main" id="{278A36DB-16F4-9B39-0BE5-1FEB2BF1EF61}"/>
                </a:ext>
              </a:extLst>
            </p:cNvPr>
            <p:cNvSpPr/>
            <p:nvPr/>
          </p:nvSpPr>
          <p:spPr>
            <a:xfrm>
              <a:off x="5787353" y="163120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55" name="Figura a mano libera: forma 454">
              <a:extLst>
                <a:ext uri="{FF2B5EF4-FFF2-40B4-BE49-F238E27FC236}">
                  <a16:creationId xmlns:a16="http://schemas.microsoft.com/office/drawing/2014/main" id="{164D02FC-082F-551B-1D75-D8788754AEF2}"/>
                </a:ext>
              </a:extLst>
            </p:cNvPr>
            <p:cNvSpPr/>
            <p:nvPr/>
          </p:nvSpPr>
          <p:spPr>
            <a:xfrm>
              <a:off x="5803939" y="163120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56" name="Figura a mano libera: forma 455">
              <a:extLst>
                <a:ext uri="{FF2B5EF4-FFF2-40B4-BE49-F238E27FC236}">
                  <a16:creationId xmlns:a16="http://schemas.microsoft.com/office/drawing/2014/main" id="{1B139E67-6C2F-8F09-E647-BDED83E2A895}"/>
                </a:ext>
              </a:extLst>
            </p:cNvPr>
            <p:cNvSpPr/>
            <p:nvPr/>
          </p:nvSpPr>
          <p:spPr>
            <a:xfrm>
              <a:off x="5811871"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57" name="Figura a mano libera: forma 456">
              <a:extLst>
                <a:ext uri="{FF2B5EF4-FFF2-40B4-BE49-F238E27FC236}">
                  <a16:creationId xmlns:a16="http://schemas.microsoft.com/office/drawing/2014/main" id="{C78CB63E-B38C-5937-C314-CB284A076934}"/>
                </a:ext>
              </a:extLst>
            </p:cNvPr>
            <p:cNvSpPr/>
            <p:nvPr/>
          </p:nvSpPr>
          <p:spPr>
            <a:xfrm>
              <a:off x="5820525"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58" name="Figura a mano libera: forma 457">
              <a:extLst>
                <a:ext uri="{FF2B5EF4-FFF2-40B4-BE49-F238E27FC236}">
                  <a16:creationId xmlns:a16="http://schemas.microsoft.com/office/drawing/2014/main" id="{2D4A249F-6735-C74E-26C1-6ABFF38A4C67}"/>
                </a:ext>
              </a:extLst>
            </p:cNvPr>
            <p:cNvSpPr/>
            <p:nvPr/>
          </p:nvSpPr>
          <p:spPr>
            <a:xfrm>
              <a:off x="5828458" y="163120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59" name="Figura a mano libera: forma 458">
              <a:extLst>
                <a:ext uri="{FF2B5EF4-FFF2-40B4-BE49-F238E27FC236}">
                  <a16:creationId xmlns:a16="http://schemas.microsoft.com/office/drawing/2014/main" id="{1B8FD761-4404-EC72-190D-8F541E249CB6}"/>
                </a:ext>
              </a:extLst>
            </p:cNvPr>
            <p:cNvSpPr/>
            <p:nvPr/>
          </p:nvSpPr>
          <p:spPr>
            <a:xfrm>
              <a:off x="5837111" y="163120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60" name="Figura a mano libera: forma 459">
              <a:extLst>
                <a:ext uri="{FF2B5EF4-FFF2-40B4-BE49-F238E27FC236}">
                  <a16:creationId xmlns:a16="http://schemas.microsoft.com/office/drawing/2014/main" id="{F423A528-72CC-7877-2814-C6B792485972}"/>
                </a:ext>
              </a:extLst>
            </p:cNvPr>
            <p:cNvSpPr/>
            <p:nvPr/>
          </p:nvSpPr>
          <p:spPr>
            <a:xfrm>
              <a:off x="5630866"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61" name="Figura a mano libera: forma 460">
              <a:extLst>
                <a:ext uri="{FF2B5EF4-FFF2-40B4-BE49-F238E27FC236}">
                  <a16:creationId xmlns:a16="http://schemas.microsoft.com/office/drawing/2014/main" id="{70D29C21-24CD-6847-01B7-CD515EB86633}"/>
                </a:ext>
              </a:extLst>
            </p:cNvPr>
            <p:cNvSpPr/>
            <p:nvPr/>
          </p:nvSpPr>
          <p:spPr>
            <a:xfrm>
              <a:off x="5655385"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62" name="Figura a mano libera: forma 461">
              <a:extLst>
                <a:ext uri="{FF2B5EF4-FFF2-40B4-BE49-F238E27FC236}">
                  <a16:creationId xmlns:a16="http://schemas.microsoft.com/office/drawing/2014/main" id="{4C76B5CE-4EAB-CFFB-4840-1D49208F24BB}"/>
                </a:ext>
              </a:extLst>
            </p:cNvPr>
            <p:cNvSpPr/>
            <p:nvPr/>
          </p:nvSpPr>
          <p:spPr>
            <a:xfrm>
              <a:off x="5664039" y="163986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63" name="Figura a mano libera: forma 462">
              <a:extLst>
                <a:ext uri="{FF2B5EF4-FFF2-40B4-BE49-F238E27FC236}">
                  <a16:creationId xmlns:a16="http://schemas.microsoft.com/office/drawing/2014/main" id="{1B93F550-0023-EF1A-32AC-73428E9C0A1C}"/>
                </a:ext>
              </a:extLst>
            </p:cNvPr>
            <p:cNvSpPr/>
            <p:nvPr/>
          </p:nvSpPr>
          <p:spPr>
            <a:xfrm>
              <a:off x="5671971"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64" name="Figura a mano libera: forma 463">
              <a:extLst>
                <a:ext uri="{FF2B5EF4-FFF2-40B4-BE49-F238E27FC236}">
                  <a16:creationId xmlns:a16="http://schemas.microsoft.com/office/drawing/2014/main" id="{BA6E8844-CF8A-8000-8C81-8F1F1D0BCB1D}"/>
                </a:ext>
              </a:extLst>
            </p:cNvPr>
            <p:cNvSpPr/>
            <p:nvPr/>
          </p:nvSpPr>
          <p:spPr>
            <a:xfrm>
              <a:off x="5680625"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65" name="Figura a mano libera: forma 464">
              <a:extLst>
                <a:ext uri="{FF2B5EF4-FFF2-40B4-BE49-F238E27FC236}">
                  <a16:creationId xmlns:a16="http://schemas.microsoft.com/office/drawing/2014/main" id="{C596F66C-565C-23B8-53D5-491FC59C7650}"/>
                </a:ext>
              </a:extLst>
            </p:cNvPr>
            <p:cNvSpPr/>
            <p:nvPr/>
          </p:nvSpPr>
          <p:spPr>
            <a:xfrm>
              <a:off x="5721729" y="163986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66" name="Figura a mano libera: forma 465">
              <a:extLst>
                <a:ext uri="{FF2B5EF4-FFF2-40B4-BE49-F238E27FC236}">
                  <a16:creationId xmlns:a16="http://schemas.microsoft.com/office/drawing/2014/main" id="{37CEB18D-7C38-3A95-1820-A52B5CF9AD9F}"/>
                </a:ext>
              </a:extLst>
            </p:cNvPr>
            <p:cNvSpPr/>
            <p:nvPr/>
          </p:nvSpPr>
          <p:spPr>
            <a:xfrm>
              <a:off x="5729662"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67" name="Figura a mano libera: forma 466">
              <a:extLst>
                <a:ext uri="{FF2B5EF4-FFF2-40B4-BE49-F238E27FC236}">
                  <a16:creationId xmlns:a16="http://schemas.microsoft.com/office/drawing/2014/main" id="{67A42B82-6F44-6EFC-8690-74CD471CBBE7}"/>
                </a:ext>
              </a:extLst>
            </p:cNvPr>
            <p:cNvSpPr/>
            <p:nvPr/>
          </p:nvSpPr>
          <p:spPr>
            <a:xfrm>
              <a:off x="5738316"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68" name="Figura a mano libera: forma 467">
              <a:extLst>
                <a:ext uri="{FF2B5EF4-FFF2-40B4-BE49-F238E27FC236}">
                  <a16:creationId xmlns:a16="http://schemas.microsoft.com/office/drawing/2014/main" id="{D8808E6A-8EFE-A38F-B14C-6B6BC4438ECD}"/>
                </a:ext>
              </a:extLst>
            </p:cNvPr>
            <p:cNvSpPr/>
            <p:nvPr/>
          </p:nvSpPr>
          <p:spPr>
            <a:xfrm>
              <a:off x="5754181" y="163986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69" name="Figura a mano libera: forma 468">
              <a:extLst>
                <a:ext uri="{FF2B5EF4-FFF2-40B4-BE49-F238E27FC236}">
                  <a16:creationId xmlns:a16="http://schemas.microsoft.com/office/drawing/2014/main" id="{5C8DC120-13D6-C873-7FBB-8D3500FF3B23}"/>
                </a:ext>
              </a:extLst>
            </p:cNvPr>
            <p:cNvSpPr/>
            <p:nvPr/>
          </p:nvSpPr>
          <p:spPr>
            <a:xfrm>
              <a:off x="5762834" y="163986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70" name="Figura a mano libera: forma 469">
              <a:extLst>
                <a:ext uri="{FF2B5EF4-FFF2-40B4-BE49-F238E27FC236}">
                  <a16:creationId xmlns:a16="http://schemas.microsoft.com/office/drawing/2014/main" id="{46027C96-9D7A-B857-61B6-3278D540EBB3}"/>
                </a:ext>
              </a:extLst>
            </p:cNvPr>
            <p:cNvSpPr/>
            <p:nvPr/>
          </p:nvSpPr>
          <p:spPr>
            <a:xfrm>
              <a:off x="5770767"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71" name="Figura a mano libera: forma 470">
              <a:extLst>
                <a:ext uri="{FF2B5EF4-FFF2-40B4-BE49-F238E27FC236}">
                  <a16:creationId xmlns:a16="http://schemas.microsoft.com/office/drawing/2014/main" id="{2A1CA461-C056-879A-C5C6-92BA7C38C49D}"/>
                </a:ext>
              </a:extLst>
            </p:cNvPr>
            <p:cNvSpPr/>
            <p:nvPr/>
          </p:nvSpPr>
          <p:spPr>
            <a:xfrm>
              <a:off x="5779420" y="163986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72" name="Figura a mano libera: forma 471">
              <a:extLst>
                <a:ext uri="{FF2B5EF4-FFF2-40B4-BE49-F238E27FC236}">
                  <a16:creationId xmlns:a16="http://schemas.microsoft.com/office/drawing/2014/main" id="{EADC4F67-B119-21CE-D563-667376529C1E}"/>
                </a:ext>
              </a:extLst>
            </p:cNvPr>
            <p:cNvSpPr/>
            <p:nvPr/>
          </p:nvSpPr>
          <p:spPr>
            <a:xfrm>
              <a:off x="5787353"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73" name="Figura a mano libera: forma 472">
              <a:extLst>
                <a:ext uri="{FF2B5EF4-FFF2-40B4-BE49-F238E27FC236}">
                  <a16:creationId xmlns:a16="http://schemas.microsoft.com/office/drawing/2014/main" id="{D0ED3652-19C1-876E-B536-11CFD7E54FB4}"/>
                </a:ext>
              </a:extLst>
            </p:cNvPr>
            <p:cNvSpPr/>
            <p:nvPr/>
          </p:nvSpPr>
          <p:spPr>
            <a:xfrm>
              <a:off x="5803939"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74" name="Figura a mano libera: forma 473">
              <a:extLst>
                <a:ext uri="{FF2B5EF4-FFF2-40B4-BE49-F238E27FC236}">
                  <a16:creationId xmlns:a16="http://schemas.microsoft.com/office/drawing/2014/main" id="{FD3A7AA0-0239-25AD-3485-3DF38D3D78E6}"/>
                </a:ext>
              </a:extLst>
            </p:cNvPr>
            <p:cNvSpPr/>
            <p:nvPr/>
          </p:nvSpPr>
          <p:spPr>
            <a:xfrm>
              <a:off x="5811871" y="163986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75" name="Figura a mano libera: forma 474">
              <a:extLst>
                <a:ext uri="{FF2B5EF4-FFF2-40B4-BE49-F238E27FC236}">
                  <a16:creationId xmlns:a16="http://schemas.microsoft.com/office/drawing/2014/main" id="{A65F2C63-29C4-2848-C31A-031C727BDEE0}"/>
                </a:ext>
              </a:extLst>
            </p:cNvPr>
            <p:cNvSpPr/>
            <p:nvPr/>
          </p:nvSpPr>
          <p:spPr>
            <a:xfrm>
              <a:off x="5820525" y="163986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76" name="Figura a mano libera: forma 475">
              <a:extLst>
                <a:ext uri="{FF2B5EF4-FFF2-40B4-BE49-F238E27FC236}">
                  <a16:creationId xmlns:a16="http://schemas.microsoft.com/office/drawing/2014/main" id="{F046F0A2-8454-A6BA-6B2D-47794410F0CD}"/>
                </a:ext>
              </a:extLst>
            </p:cNvPr>
            <p:cNvSpPr/>
            <p:nvPr/>
          </p:nvSpPr>
          <p:spPr>
            <a:xfrm>
              <a:off x="5828458" y="1639862"/>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77" name="Figura a mano libera: forma 476">
              <a:extLst>
                <a:ext uri="{FF2B5EF4-FFF2-40B4-BE49-F238E27FC236}">
                  <a16:creationId xmlns:a16="http://schemas.microsoft.com/office/drawing/2014/main" id="{487AAE2B-947D-2FA5-952E-C5A925A22AC4}"/>
                </a:ext>
              </a:extLst>
            </p:cNvPr>
            <p:cNvSpPr/>
            <p:nvPr/>
          </p:nvSpPr>
          <p:spPr>
            <a:xfrm>
              <a:off x="5837111" y="1639862"/>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78" name="Figura a mano libera: forma 477">
              <a:extLst>
                <a:ext uri="{FF2B5EF4-FFF2-40B4-BE49-F238E27FC236}">
                  <a16:creationId xmlns:a16="http://schemas.microsoft.com/office/drawing/2014/main" id="{76342E94-628B-E1B8-8D7F-2E7E75CDE0F8}"/>
                </a:ext>
              </a:extLst>
            </p:cNvPr>
            <p:cNvSpPr/>
            <p:nvPr/>
          </p:nvSpPr>
          <p:spPr>
            <a:xfrm>
              <a:off x="5655385"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79" name="Figura a mano libera: forma 478">
              <a:extLst>
                <a:ext uri="{FF2B5EF4-FFF2-40B4-BE49-F238E27FC236}">
                  <a16:creationId xmlns:a16="http://schemas.microsoft.com/office/drawing/2014/main" id="{05FDA66D-BA26-3684-81B0-EFE1404A870B}"/>
                </a:ext>
              </a:extLst>
            </p:cNvPr>
            <p:cNvSpPr/>
            <p:nvPr/>
          </p:nvSpPr>
          <p:spPr>
            <a:xfrm>
              <a:off x="5664039" y="164779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80" name="Figura a mano libera: forma 479">
              <a:extLst>
                <a:ext uri="{FF2B5EF4-FFF2-40B4-BE49-F238E27FC236}">
                  <a16:creationId xmlns:a16="http://schemas.microsoft.com/office/drawing/2014/main" id="{7420ACA3-6EA4-D14A-FAE0-93687C4FAB88}"/>
                </a:ext>
              </a:extLst>
            </p:cNvPr>
            <p:cNvSpPr/>
            <p:nvPr/>
          </p:nvSpPr>
          <p:spPr>
            <a:xfrm>
              <a:off x="5671971"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81" name="Figura a mano libera: forma 480">
              <a:extLst>
                <a:ext uri="{FF2B5EF4-FFF2-40B4-BE49-F238E27FC236}">
                  <a16:creationId xmlns:a16="http://schemas.microsoft.com/office/drawing/2014/main" id="{A9D3033B-27C4-7258-AE71-94739CA177C2}"/>
                </a:ext>
              </a:extLst>
            </p:cNvPr>
            <p:cNvSpPr/>
            <p:nvPr/>
          </p:nvSpPr>
          <p:spPr>
            <a:xfrm>
              <a:off x="5680625"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82" name="Figura a mano libera: forma 481">
              <a:extLst>
                <a:ext uri="{FF2B5EF4-FFF2-40B4-BE49-F238E27FC236}">
                  <a16:creationId xmlns:a16="http://schemas.microsoft.com/office/drawing/2014/main" id="{C861A3A4-F729-0DE7-F49F-18713E2F8810}"/>
                </a:ext>
              </a:extLst>
            </p:cNvPr>
            <p:cNvSpPr/>
            <p:nvPr/>
          </p:nvSpPr>
          <p:spPr>
            <a:xfrm>
              <a:off x="5688557"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83" name="Figura a mano libera: forma 482">
              <a:extLst>
                <a:ext uri="{FF2B5EF4-FFF2-40B4-BE49-F238E27FC236}">
                  <a16:creationId xmlns:a16="http://schemas.microsoft.com/office/drawing/2014/main" id="{4C238CF0-9652-C619-2CB4-9E703D3A694A}"/>
                </a:ext>
              </a:extLst>
            </p:cNvPr>
            <p:cNvSpPr/>
            <p:nvPr/>
          </p:nvSpPr>
          <p:spPr>
            <a:xfrm>
              <a:off x="5705143" y="164779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84" name="Figura a mano libera: forma 483">
              <a:extLst>
                <a:ext uri="{FF2B5EF4-FFF2-40B4-BE49-F238E27FC236}">
                  <a16:creationId xmlns:a16="http://schemas.microsoft.com/office/drawing/2014/main" id="{2DE42FD6-54A9-9241-DD38-001E486D6CDE}"/>
                </a:ext>
              </a:extLst>
            </p:cNvPr>
            <p:cNvSpPr/>
            <p:nvPr/>
          </p:nvSpPr>
          <p:spPr>
            <a:xfrm>
              <a:off x="5713076"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85" name="Figura a mano libera: forma 484">
              <a:extLst>
                <a:ext uri="{FF2B5EF4-FFF2-40B4-BE49-F238E27FC236}">
                  <a16:creationId xmlns:a16="http://schemas.microsoft.com/office/drawing/2014/main" id="{19A3D43A-4F3C-FBC7-4CB4-144492CCB7CF}"/>
                </a:ext>
              </a:extLst>
            </p:cNvPr>
            <p:cNvSpPr/>
            <p:nvPr/>
          </p:nvSpPr>
          <p:spPr>
            <a:xfrm>
              <a:off x="5721729" y="164779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86" name="Figura a mano libera: forma 485">
              <a:extLst>
                <a:ext uri="{FF2B5EF4-FFF2-40B4-BE49-F238E27FC236}">
                  <a16:creationId xmlns:a16="http://schemas.microsoft.com/office/drawing/2014/main" id="{BF8B1689-4F5D-737B-8EF1-81C807DCF031}"/>
                </a:ext>
              </a:extLst>
            </p:cNvPr>
            <p:cNvSpPr/>
            <p:nvPr/>
          </p:nvSpPr>
          <p:spPr>
            <a:xfrm>
              <a:off x="5729662"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87" name="Figura a mano libera: forma 486">
              <a:extLst>
                <a:ext uri="{FF2B5EF4-FFF2-40B4-BE49-F238E27FC236}">
                  <a16:creationId xmlns:a16="http://schemas.microsoft.com/office/drawing/2014/main" id="{76B7B42E-4113-3877-65D8-95670A6011E2}"/>
                </a:ext>
              </a:extLst>
            </p:cNvPr>
            <p:cNvSpPr/>
            <p:nvPr/>
          </p:nvSpPr>
          <p:spPr>
            <a:xfrm>
              <a:off x="5738316"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88" name="Figura a mano libera: forma 487">
              <a:extLst>
                <a:ext uri="{FF2B5EF4-FFF2-40B4-BE49-F238E27FC236}">
                  <a16:creationId xmlns:a16="http://schemas.microsoft.com/office/drawing/2014/main" id="{4BCBE551-B232-88D7-631F-425832A1331D}"/>
                </a:ext>
              </a:extLst>
            </p:cNvPr>
            <p:cNvSpPr/>
            <p:nvPr/>
          </p:nvSpPr>
          <p:spPr>
            <a:xfrm>
              <a:off x="5754181" y="164779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89" name="Figura a mano libera: forma 488">
              <a:extLst>
                <a:ext uri="{FF2B5EF4-FFF2-40B4-BE49-F238E27FC236}">
                  <a16:creationId xmlns:a16="http://schemas.microsoft.com/office/drawing/2014/main" id="{A4EFF7CE-173F-E94C-7C7C-9809D145A137}"/>
                </a:ext>
              </a:extLst>
            </p:cNvPr>
            <p:cNvSpPr/>
            <p:nvPr/>
          </p:nvSpPr>
          <p:spPr>
            <a:xfrm>
              <a:off x="5762834" y="164779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90" name="Figura a mano libera: forma 489">
              <a:extLst>
                <a:ext uri="{FF2B5EF4-FFF2-40B4-BE49-F238E27FC236}">
                  <a16:creationId xmlns:a16="http://schemas.microsoft.com/office/drawing/2014/main" id="{07563B6E-CACE-3EFB-B4F9-C8EA160CAB5D}"/>
                </a:ext>
              </a:extLst>
            </p:cNvPr>
            <p:cNvSpPr/>
            <p:nvPr/>
          </p:nvSpPr>
          <p:spPr>
            <a:xfrm>
              <a:off x="5770767"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91" name="Figura a mano libera: forma 490">
              <a:extLst>
                <a:ext uri="{FF2B5EF4-FFF2-40B4-BE49-F238E27FC236}">
                  <a16:creationId xmlns:a16="http://schemas.microsoft.com/office/drawing/2014/main" id="{7FE59854-09D5-83E5-BC5F-037C4A4AAF01}"/>
                </a:ext>
              </a:extLst>
            </p:cNvPr>
            <p:cNvSpPr/>
            <p:nvPr/>
          </p:nvSpPr>
          <p:spPr>
            <a:xfrm>
              <a:off x="5779420" y="164779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92" name="Figura a mano libera: forma 491">
              <a:extLst>
                <a:ext uri="{FF2B5EF4-FFF2-40B4-BE49-F238E27FC236}">
                  <a16:creationId xmlns:a16="http://schemas.microsoft.com/office/drawing/2014/main" id="{6915DAC8-66C6-1090-A6E4-FAAAD92833EE}"/>
                </a:ext>
              </a:extLst>
            </p:cNvPr>
            <p:cNvSpPr/>
            <p:nvPr/>
          </p:nvSpPr>
          <p:spPr>
            <a:xfrm>
              <a:off x="5787353"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93" name="Figura a mano libera: forma 492">
              <a:extLst>
                <a:ext uri="{FF2B5EF4-FFF2-40B4-BE49-F238E27FC236}">
                  <a16:creationId xmlns:a16="http://schemas.microsoft.com/office/drawing/2014/main" id="{7BE16716-D502-4130-2255-EB721F3DF9F4}"/>
                </a:ext>
              </a:extLst>
            </p:cNvPr>
            <p:cNvSpPr/>
            <p:nvPr/>
          </p:nvSpPr>
          <p:spPr>
            <a:xfrm>
              <a:off x="5803939"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94" name="Figura a mano libera: forma 493">
              <a:extLst>
                <a:ext uri="{FF2B5EF4-FFF2-40B4-BE49-F238E27FC236}">
                  <a16:creationId xmlns:a16="http://schemas.microsoft.com/office/drawing/2014/main" id="{70395BB8-5ECA-9375-5CC0-59A556BE38DB}"/>
                </a:ext>
              </a:extLst>
            </p:cNvPr>
            <p:cNvSpPr/>
            <p:nvPr/>
          </p:nvSpPr>
          <p:spPr>
            <a:xfrm>
              <a:off x="5811871" y="164779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95" name="Figura a mano libera: forma 494">
              <a:extLst>
                <a:ext uri="{FF2B5EF4-FFF2-40B4-BE49-F238E27FC236}">
                  <a16:creationId xmlns:a16="http://schemas.microsoft.com/office/drawing/2014/main" id="{64D77E7F-00CC-14EA-5D5E-8AE54D6FA237}"/>
                </a:ext>
              </a:extLst>
            </p:cNvPr>
            <p:cNvSpPr/>
            <p:nvPr/>
          </p:nvSpPr>
          <p:spPr>
            <a:xfrm>
              <a:off x="5820525" y="164779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96" name="Figura a mano libera: forma 495">
              <a:extLst>
                <a:ext uri="{FF2B5EF4-FFF2-40B4-BE49-F238E27FC236}">
                  <a16:creationId xmlns:a16="http://schemas.microsoft.com/office/drawing/2014/main" id="{AA4C981B-1720-6871-CFC5-0839C5401689}"/>
                </a:ext>
              </a:extLst>
            </p:cNvPr>
            <p:cNvSpPr/>
            <p:nvPr/>
          </p:nvSpPr>
          <p:spPr>
            <a:xfrm>
              <a:off x="5828458" y="164779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97" name="Figura a mano libera: forma 496">
              <a:extLst>
                <a:ext uri="{FF2B5EF4-FFF2-40B4-BE49-F238E27FC236}">
                  <a16:creationId xmlns:a16="http://schemas.microsoft.com/office/drawing/2014/main" id="{7E5350A9-050A-F50C-CB02-77246586E2FF}"/>
                </a:ext>
              </a:extLst>
            </p:cNvPr>
            <p:cNvSpPr/>
            <p:nvPr/>
          </p:nvSpPr>
          <p:spPr>
            <a:xfrm>
              <a:off x="5837111" y="164779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498" name="Figura a mano libera: forma 497">
              <a:extLst>
                <a:ext uri="{FF2B5EF4-FFF2-40B4-BE49-F238E27FC236}">
                  <a16:creationId xmlns:a16="http://schemas.microsoft.com/office/drawing/2014/main" id="{6DC9CB39-D8EC-4F54-A17C-B0E41B7C480B}"/>
                </a:ext>
              </a:extLst>
            </p:cNvPr>
            <p:cNvSpPr/>
            <p:nvPr/>
          </p:nvSpPr>
          <p:spPr>
            <a:xfrm>
              <a:off x="5655385"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499" name="Figura a mano libera: forma 498">
              <a:extLst>
                <a:ext uri="{FF2B5EF4-FFF2-40B4-BE49-F238E27FC236}">
                  <a16:creationId xmlns:a16="http://schemas.microsoft.com/office/drawing/2014/main" id="{F408C7DE-8D24-42E5-1979-2215127CBCDF}"/>
                </a:ext>
              </a:extLst>
            </p:cNvPr>
            <p:cNvSpPr/>
            <p:nvPr/>
          </p:nvSpPr>
          <p:spPr>
            <a:xfrm>
              <a:off x="5664039" y="165644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00" name="Figura a mano libera: forma 499">
              <a:extLst>
                <a:ext uri="{FF2B5EF4-FFF2-40B4-BE49-F238E27FC236}">
                  <a16:creationId xmlns:a16="http://schemas.microsoft.com/office/drawing/2014/main" id="{7C6C96AA-273A-6C24-F0C3-2303BB146BD5}"/>
                </a:ext>
              </a:extLst>
            </p:cNvPr>
            <p:cNvSpPr/>
            <p:nvPr/>
          </p:nvSpPr>
          <p:spPr>
            <a:xfrm>
              <a:off x="5671971"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01" name="Figura a mano libera: forma 500">
              <a:extLst>
                <a:ext uri="{FF2B5EF4-FFF2-40B4-BE49-F238E27FC236}">
                  <a16:creationId xmlns:a16="http://schemas.microsoft.com/office/drawing/2014/main" id="{86B7FC0F-93CF-7A40-9500-BBD4F8DFAEC6}"/>
                </a:ext>
              </a:extLst>
            </p:cNvPr>
            <p:cNvSpPr/>
            <p:nvPr/>
          </p:nvSpPr>
          <p:spPr>
            <a:xfrm>
              <a:off x="5680625"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02" name="Figura a mano libera: forma 501">
              <a:extLst>
                <a:ext uri="{FF2B5EF4-FFF2-40B4-BE49-F238E27FC236}">
                  <a16:creationId xmlns:a16="http://schemas.microsoft.com/office/drawing/2014/main" id="{9F57C80D-4763-46C6-79B8-42BB43083AB1}"/>
                </a:ext>
              </a:extLst>
            </p:cNvPr>
            <p:cNvSpPr/>
            <p:nvPr/>
          </p:nvSpPr>
          <p:spPr>
            <a:xfrm>
              <a:off x="5688557"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03" name="Figura a mano libera: forma 502">
              <a:extLst>
                <a:ext uri="{FF2B5EF4-FFF2-40B4-BE49-F238E27FC236}">
                  <a16:creationId xmlns:a16="http://schemas.microsoft.com/office/drawing/2014/main" id="{8F0C6010-5CDE-20CA-0E3C-08EFE3389999}"/>
                </a:ext>
              </a:extLst>
            </p:cNvPr>
            <p:cNvSpPr/>
            <p:nvPr/>
          </p:nvSpPr>
          <p:spPr>
            <a:xfrm>
              <a:off x="5705143" y="165644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04" name="Figura a mano libera: forma 503">
              <a:extLst>
                <a:ext uri="{FF2B5EF4-FFF2-40B4-BE49-F238E27FC236}">
                  <a16:creationId xmlns:a16="http://schemas.microsoft.com/office/drawing/2014/main" id="{47CAF4F1-F8C9-FC8A-34D8-43F95685701E}"/>
                </a:ext>
              </a:extLst>
            </p:cNvPr>
            <p:cNvSpPr/>
            <p:nvPr/>
          </p:nvSpPr>
          <p:spPr>
            <a:xfrm>
              <a:off x="5713076"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05" name="Figura a mano libera: forma 504">
              <a:extLst>
                <a:ext uri="{FF2B5EF4-FFF2-40B4-BE49-F238E27FC236}">
                  <a16:creationId xmlns:a16="http://schemas.microsoft.com/office/drawing/2014/main" id="{DA57B88E-EA6C-2BFA-60E3-64B363892E0A}"/>
                </a:ext>
              </a:extLst>
            </p:cNvPr>
            <p:cNvSpPr/>
            <p:nvPr/>
          </p:nvSpPr>
          <p:spPr>
            <a:xfrm>
              <a:off x="5721729" y="165644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06" name="Figura a mano libera: forma 505">
              <a:extLst>
                <a:ext uri="{FF2B5EF4-FFF2-40B4-BE49-F238E27FC236}">
                  <a16:creationId xmlns:a16="http://schemas.microsoft.com/office/drawing/2014/main" id="{FA2AB9D3-7BF8-098D-99B7-EFB905F51126}"/>
                </a:ext>
              </a:extLst>
            </p:cNvPr>
            <p:cNvSpPr/>
            <p:nvPr/>
          </p:nvSpPr>
          <p:spPr>
            <a:xfrm>
              <a:off x="5729662"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07" name="Figura a mano libera: forma 506">
              <a:extLst>
                <a:ext uri="{FF2B5EF4-FFF2-40B4-BE49-F238E27FC236}">
                  <a16:creationId xmlns:a16="http://schemas.microsoft.com/office/drawing/2014/main" id="{130C305F-E710-8E16-D133-B51EE0CEE01A}"/>
                </a:ext>
              </a:extLst>
            </p:cNvPr>
            <p:cNvSpPr/>
            <p:nvPr/>
          </p:nvSpPr>
          <p:spPr>
            <a:xfrm>
              <a:off x="5738316"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08" name="Figura a mano libera: forma 507">
              <a:extLst>
                <a:ext uri="{FF2B5EF4-FFF2-40B4-BE49-F238E27FC236}">
                  <a16:creationId xmlns:a16="http://schemas.microsoft.com/office/drawing/2014/main" id="{FC0A53B2-55D3-42AB-A1DA-1E4D0CEBA461}"/>
                </a:ext>
              </a:extLst>
            </p:cNvPr>
            <p:cNvSpPr/>
            <p:nvPr/>
          </p:nvSpPr>
          <p:spPr>
            <a:xfrm>
              <a:off x="5754181" y="165644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09" name="Figura a mano libera: forma 508">
              <a:extLst>
                <a:ext uri="{FF2B5EF4-FFF2-40B4-BE49-F238E27FC236}">
                  <a16:creationId xmlns:a16="http://schemas.microsoft.com/office/drawing/2014/main" id="{2FE3BD4C-0841-76BA-6125-AD3A767CBA86}"/>
                </a:ext>
              </a:extLst>
            </p:cNvPr>
            <p:cNvSpPr/>
            <p:nvPr/>
          </p:nvSpPr>
          <p:spPr>
            <a:xfrm>
              <a:off x="5762834" y="165644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10" name="Figura a mano libera: forma 509">
              <a:extLst>
                <a:ext uri="{FF2B5EF4-FFF2-40B4-BE49-F238E27FC236}">
                  <a16:creationId xmlns:a16="http://schemas.microsoft.com/office/drawing/2014/main" id="{1D13FA9B-BE2B-3023-BCA8-61B88D138FFF}"/>
                </a:ext>
              </a:extLst>
            </p:cNvPr>
            <p:cNvSpPr/>
            <p:nvPr/>
          </p:nvSpPr>
          <p:spPr>
            <a:xfrm>
              <a:off x="5770767"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11" name="Figura a mano libera: forma 510">
              <a:extLst>
                <a:ext uri="{FF2B5EF4-FFF2-40B4-BE49-F238E27FC236}">
                  <a16:creationId xmlns:a16="http://schemas.microsoft.com/office/drawing/2014/main" id="{E62A6355-78F8-61F1-30CC-57236DB0B9C1}"/>
                </a:ext>
              </a:extLst>
            </p:cNvPr>
            <p:cNvSpPr/>
            <p:nvPr/>
          </p:nvSpPr>
          <p:spPr>
            <a:xfrm>
              <a:off x="5779420" y="165644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12" name="Figura a mano libera: forma 511">
              <a:extLst>
                <a:ext uri="{FF2B5EF4-FFF2-40B4-BE49-F238E27FC236}">
                  <a16:creationId xmlns:a16="http://schemas.microsoft.com/office/drawing/2014/main" id="{BFFAB867-5FFA-AD3A-DE66-0853E043C21D}"/>
                </a:ext>
              </a:extLst>
            </p:cNvPr>
            <p:cNvSpPr/>
            <p:nvPr/>
          </p:nvSpPr>
          <p:spPr>
            <a:xfrm>
              <a:off x="5787353"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13" name="Figura a mano libera: forma 512">
              <a:extLst>
                <a:ext uri="{FF2B5EF4-FFF2-40B4-BE49-F238E27FC236}">
                  <a16:creationId xmlns:a16="http://schemas.microsoft.com/office/drawing/2014/main" id="{07CECE9C-78D3-88D3-5B2F-2865FCDF4BC4}"/>
                </a:ext>
              </a:extLst>
            </p:cNvPr>
            <p:cNvSpPr/>
            <p:nvPr/>
          </p:nvSpPr>
          <p:spPr>
            <a:xfrm>
              <a:off x="5803939"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14" name="Figura a mano libera: forma 513">
              <a:extLst>
                <a:ext uri="{FF2B5EF4-FFF2-40B4-BE49-F238E27FC236}">
                  <a16:creationId xmlns:a16="http://schemas.microsoft.com/office/drawing/2014/main" id="{0D284757-D24F-2282-9352-9A4D1F77AF1B}"/>
                </a:ext>
              </a:extLst>
            </p:cNvPr>
            <p:cNvSpPr/>
            <p:nvPr/>
          </p:nvSpPr>
          <p:spPr>
            <a:xfrm>
              <a:off x="5811871" y="165644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15" name="Figura a mano libera: forma 514">
              <a:extLst>
                <a:ext uri="{FF2B5EF4-FFF2-40B4-BE49-F238E27FC236}">
                  <a16:creationId xmlns:a16="http://schemas.microsoft.com/office/drawing/2014/main" id="{13CB5684-A7B1-C830-3D4A-84F93A20C64F}"/>
                </a:ext>
              </a:extLst>
            </p:cNvPr>
            <p:cNvSpPr/>
            <p:nvPr/>
          </p:nvSpPr>
          <p:spPr>
            <a:xfrm>
              <a:off x="5820525" y="165644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16" name="Figura a mano libera: forma 515">
              <a:extLst>
                <a:ext uri="{FF2B5EF4-FFF2-40B4-BE49-F238E27FC236}">
                  <a16:creationId xmlns:a16="http://schemas.microsoft.com/office/drawing/2014/main" id="{3908A621-77D3-B36A-A139-F6AA372CE386}"/>
                </a:ext>
              </a:extLst>
            </p:cNvPr>
            <p:cNvSpPr/>
            <p:nvPr/>
          </p:nvSpPr>
          <p:spPr>
            <a:xfrm>
              <a:off x="5828458" y="1656448"/>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17" name="Figura a mano libera: forma 516">
              <a:extLst>
                <a:ext uri="{FF2B5EF4-FFF2-40B4-BE49-F238E27FC236}">
                  <a16:creationId xmlns:a16="http://schemas.microsoft.com/office/drawing/2014/main" id="{1CAA1849-883F-F62B-DD80-2A87070C1897}"/>
                </a:ext>
              </a:extLst>
            </p:cNvPr>
            <p:cNvSpPr/>
            <p:nvPr/>
          </p:nvSpPr>
          <p:spPr>
            <a:xfrm>
              <a:off x="5837111" y="1656448"/>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18" name="Figura a mano libera: forma 517">
              <a:extLst>
                <a:ext uri="{FF2B5EF4-FFF2-40B4-BE49-F238E27FC236}">
                  <a16:creationId xmlns:a16="http://schemas.microsoft.com/office/drawing/2014/main" id="{AAE0991F-08B5-D461-8460-1213727D6351}"/>
                </a:ext>
              </a:extLst>
            </p:cNvPr>
            <p:cNvSpPr/>
            <p:nvPr/>
          </p:nvSpPr>
          <p:spPr>
            <a:xfrm>
              <a:off x="5655385"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19" name="Figura a mano libera: forma 518">
              <a:extLst>
                <a:ext uri="{FF2B5EF4-FFF2-40B4-BE49-F238E27FC236}">
                  <a16:creationId xmlns:a16="http://schemas.microsoft.com/office/drawing/2014/main" id="{7CA05B38-A4F7-EE00-B6EB-CAF9FF6C0430}"/>
                </a:ext>
              </a:extLst>
            </p:cNvPr>
            <p:cNvSpPr/>
            <p:nvPr/>
          </p:nvSpPr>
          <p:spPr>
            <a:xfrm>
              <a:off x="5664039" y="1664381"/>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520" name="Figura a mano libera: forma 519">
              <a:extLst>
                <a:ext uri="{FF2B5EF4-FFF2-40B4-BE49-F238E27FC236}">
                  <a16:creationId xmlns:a16="http://schemas.microsoft.com/office/drawing/2014/main" id="{9A89CCD9-F726-DA64-3DFD-870DE128BB2A}"/>
                </a:ext>
              </a:extLst>
            </p:cNvPr>
            <p:cNvSpPr/>
            <p:nvPr/>
          </p:nvSpPr>
          <p:spPr>
            <a:xfrm>
              <a:off x="5671971"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21" name="Figura a mano libera: forma 520">
              <a:extLst>
                <a:ext uri="{FF2B5EF4-FFF2-40B4-BE49-F238E27FC236}">
                  <a16:creationId xmlns:a16="http://schemas.microsoft.com/office/drawing/2014/main" id="{7CBD0458-3248-730B-14C3-4B2F45065822}"/>
                </a:ext>
              </a:extLst>
            </p:cNvPr>
            <p:cNvSpPr/>
            <p:nvPr/>
          </p:nvSpPr>
          <p:spPr>
            <a:xfrm>
              <a:off x="5680625"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22" name="Figura a mano libera: forma 521">
              <a:extLst>
                <a:ext uri="{FF2B5EF4-FFF2-40B4-BE49-F238E27FC236}">
                  <a16:creationId xmlns:a16="http://schemas.microsoft.com/office/drawing/2014/main" id="{D3A18DDA-2A16-6601-CACB-265189453687}"/>
                </a:ext>
              </a:extLst>
            </p:cNvPr>
            <p:cNvSpPr/>
            <p:nvPr/>
          </p:nvSpPr>
          <p:spPr>
            <a:xfrm>
              <a:off x="5688557"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23" name="Figura a mano libera: forma 522">
              <a:extLst>
                <a:ext uri="{FF2B5EF4-FFF2-40B4-BE49-F238E27FC236}">
                  <a16:creationId xmlns:a16="http://schemas.microsoft.com/office/drawing/2014/main" id="{9E84F71A-5F04-802E-6E04-AE8BDEE6BFF9}"/>
                </a:ext>
              </a:extLst>
            </p:cNvPr>
            <p:cNvSpPr/>
            <p:nvPr/>
          </p:nvSpPr>
          <p:spPr>
            <a:xfrm>
              <a:off x="5705143" y="1664381"/>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524" name="Figura a mano libera: forma 523">
              <a:extLst>
                <a:ext uri="{FF2B5EF4-FFF2-40B4-BE49-F238E27FC236}">
                  <a16:creationId xmlns:a16="http://schemas.microsoft.com/office/drawing/2014/main" id="{9F942A69-7EE2-2178-03CE-8E68E2F0D4EB}"/>
                </a:ext>
              </a:extLst>
            </p:cNvPr>
            <p:cNvSpPr/>
            <p:nvPr/>
          </p:nvSpPr>
          <p:spPr>
            <a:xfrm>
              <a:off x="5713076"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25" name="Figura a mano libera: forma 524">
              <a:extLst>
                <a:ext uri="{FF2B5EF4-FFF2-40B4-BE49-F238E27FC236}">
                  <a16:creationId xmlns:a16="http://schemas.microsoft.com/office/drawing/2014/main" id="{CC330304-D665-66C0-46B5-D864786EE1ED}"/>
                </a:ext>
              </a:extLst>
            </p:cNvPr>
            <p:cNvSpPr/>
            <p:nvPr/>
          </p:nvSpPr>
          <p:spPr>
            <a:xfrm>
              <a:off x="5721729" y="1664381"/>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526" name="Figura a mano libera: forma 525">
              <a:extLst>
                <a:ext uri="{FF2B5EF4-FFF2-40B4-BE49-F238E27FC236}">
                  <a16:creationId xmlns:a16="http://schemas.microsoft.com/office/drawing/2014/main" id="{EE62F8BD-4621-4B7A-A5BA-3B70D734FBDA}"/>
                </a:ext>
              </a:extLst>
            </p:cNvPr>
            <p:cNvSpPr/>
            <p:nvPr/>
          </p:nvSpPr>
          <p:spPr>
            <a:xfrm>
              <a:off x="5729662"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27" name="Figura a mano libera: forma 526">
              <a:extLst>
                <a:ext uri="{FF2B5EF4-FFF2-40B4-BE49-F238E27FC236}">
                  <a16:creationId xmlns:a16="http://schemas.microsoft.com/office/drawing/2014/main" id="{ED89BDF7-96FB-C1F3-7BAA-000DC15D00FF}"/>
                </a:ext>
              </a:extLst>
            </p:cNvPr>
            <p:cNvSpPr/>
            <p:nvPr/>
          </p:nvSpPr>
          <p:spPr>
            <a:xfrm>
              <a:off x="5738316"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28" name="Figura a mano libera: forma 527">
              <a:extLst>
                <a:ext uri="{FF2B5EF4-FFF2-40B4-BE49-F238E27FC236}">
                  <a16:creationId xmlns:a16="http://schemas.microsoft.com/office/drawing/2014/main" id="{43E361AC-415F-D466-5B72-BF93EFCA25CD}"/>
                </a:ext>
              </a:extLst>
            </p:cNvPr>
            <p:cNvSpPr/>
            <p:nvPr/>
          </p:nvSpPr>
          <p:spPr>
            <a:xfrm>
              <a:off x="5754181" y="1664381"/>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529" name="Figura a mano libera: forma 528">
              <a:extLst>
                <a:ext uri="{FF2B5EF4-FFF2-40B4-BE49-F238E27FC236}">
                  <a16:creationId xmlns:a16="http://schemas.microsoft.com/office/drawing/2014/main" id="{7C65AAB7-8D27-F3FB-7948-AB4312DE4A4A}"/>
                </a:ext>
              </a:extLst>
            </p:cNvPr>
            <p:cNvSpPr/>
            <p:nvPr/>
          </p:nvSpPr>
          <p:spPr>
            <a:xfrm>
              <a:off x="5762834" y="1664381"/>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530" name="Figura a mano libera: forma 529">
              <a:extLst>
                <a:ext uri="{FF2B5EF4-FFF2-40B4-BE49-F238E27FC236}">
                  <a16:creationId xmlns:a16="http://schemas.microsoft.com/office/drawing/2014/main" id="{FE5911F7-9673-564B-9AE8-AA357AC0EE04}"/>
                </a:ext>
              </a:extLst>
            </p:cNvPr>
            <p:cNvSpPr/>
            <p:nvPr/>
          </p:nvSpPr>
          <p:spPr>
            <a:xfrm>
              <a:off x="5770767"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31" name="Figura a mano libera: forma 530">
              <a:extLst>
                <a:ext uri="{FF2B5EF4-FFF2-40B4-BE49-F238E27FC236}">
                  <a16:creationId xmlns:a16="http://schemas.microsoft.com/office/drawing/2014/main" id="{2ACB60C1-B5F0-6BC5-1AFE-FC56E386D566}"/>
                </a:ext>
              </a:extLst>
            </p:cNvPr>
            <p:cNvSpPr/>
            <p:nvPr/>
          </p:nvSpPr>
          <p:spPr>
            <a:xfrm>
              <a:off x="5779420" y="1664381"/>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532" name="Figura a mano libera: forma 531">
              <a:extLst>
                <a:ext uri="{FF2B5EF4-FFF2-40B4-BE49-F238E27FC236}">
                  <a16:creationId xmlns:a16="http://schemas.microsoft.com/office/drawing/2014/main" id="{6A1B163C-47C0-2905-4FD5-EAB7854E4A2A}"/>
                </a:ext>
              </a:extLst>
            </p:cNvPr>
            <p:cNvSpPr/>
            <p:nvPr/>
          </p:nvSpPr>
          <p:spPr>
            <a:xfrm>
              <a:off x="5787353"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33" name="Figura a mano libera: forma 532">
              <a:extLst>
                <a:ext uri="{FF2B5EF4-FFF2-40B4-BE49-F238E27FC236}">
                  <a16:creationId xmlns:a16="http://schemas.microsoft.com/office/drawing/2014/main" id="{47252FE2-3A2A-FACB-BE0F-027983F468FE}"/>
                </a:ext>
              </a:extLst>
            </p:cNvPr>
            <p:cNvSpPr/>
            <p:nvPr/>
          </p:nvSpPr>
          <p:spPr>
            <a:xfrm>
              <a:off x="5803939"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34" name="Figura a mano libera: forma 533">
              <a:extLst>
                <a:ext uri="{FF2B5EF4-FFF2-40B4-BE49-F238E27FC236}">
                  <a16:creationId xmlns:a16="http://schemas.microsoft.com/office/drawing/2014/main" id="{AC790DE2-6659-BC83-7257-3BFD651C1895}"/>
                </a:ext>
              </a:extLst>
            </p:cNvPr>
            <p:cNvSpPr/>
            <p:nvPr/>
          </p:nvSpPr>
          <p:spPr>
            <a:xfrm>
              <a:off x="5811871" y="1664381"/>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535" name="Figura a mano libera: forma 534">
              <a:extLst>
                <a:ext uri="{FF2B5EF4-FFF2-40B4-BE49-F238E27FC236}">
                  <a16:creationId xmlns:a16="http://schemas.microsoft.com/office/drawing/2014/main" id="{E7C12259-9078-35A7-75D9-111FCD0721AE}"/>
                </a:ext>
              </a:extLst>
            </p:cNvPr>
            <p:cNvSpPr/>
            <p:nvPr/>
          </p:nvSpPr>
          <p:spPr>
            <a:xfrm>
              <a:off x="5820525" y="1664381"/>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536" name="Figura a mano libera: forma 535">
              <a:extLst>
                <a:ext uri="{FF2B5EF4-FFF2-40B4-BE49-F238E27FC236}">
                  <a16:creationId xmlns:a16="http://schemas.microsoft.com/office/drawing/2014/main" id="{78B216FF-4732-36D7-94B8-972C4D2181AA}"/>
                </a:ext>
              </a:extLst>
            </p:cNvPr>
            <p:cNvSpPr/>
            <p:nvPr/>
          </p:nvSpPr>
          <p:spPr>
            <a:xfrm>
              <a:off x="5828458" y="1664381"/>
              <a:ext cx="7932" cy="7932"/>
            </a:xfrm>
            <a:custGeom>
              <a:avLst/>
              <a:gdLst>
                <a:gd name="connsiteX0" fmla="*/ 7932 w 7932"/>
                <a:gd name="connsiteY0" fmla="*/ 0 h 7932"/>
                <a:gd name="connsiteX1" fmla="*/ 0 w 7932"/>
                <a:gd name="connsiteY1" fmla="*/ 0 h 7932"/>
                <a:gd name="connsiteX2" fmla="*/ 0 w 7932"/>
                <a:gd name="connsiteY2" fmla="*/ 7932 h 7932"/>
                <a:gd name="connsiteX3" fmla="*/ 7932 w 7932"/>
                <a:gd name="connsiteY3" fmla="*/ 7932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2"/>
                  </a:lnTo>
                  <a:lnTo>
                    <a:pt x="7932" y="7932"/>
                  </a:lnTo>
                  <a:lnTo>
                    <a:pt x="7932" y="0"/>
                  </a:lnTo>
                  <a:close/>
                </a:path>
              </a:pathLst>
            </a:custGeom>
            <a:solidFill>
              <a:srgbClr val="000000"/>
            </a:solidFill>
            <a:ln w="0" cap="flat">
              <a:noFill/>
              <a:prstDash val="solid"/>
              <a:miter/>
            </a:ln>
          </p:spPr>
          <p:txBody>
            <a:bodyPr rtlCol="0" anchor="ctr"/>
            <a:lstStyle/>
            <a:p>
              <a:endParaRPr lang="it-IT"/>
            </a:p>
          </p:txBody>
        </p:sp>
        <p:sp>
          <p:nvSpPr>
            <p:cNvPr id="537" name="Figura a mano libera: forma 536">
              <a:extLst>
                <a:ext uri="{FF2B5EF4-FFF2-40B4-BE49-F238E27FC236}">
                  <a16:creationId xmlns:a16="http://schemas.microsoft.com/office/drawing/2014/main" id="{C7E64395-FCB5-7CA0-0553-6A9707A3837D}"/>
                </a:ext>
              </a:extLst>
            </p:cNvPr>
            <p:cNvSpPr/>
            <p:nvPr/>
          </p:nvSpPr>
          <p:spPr>
            <a:xfrm>
              <a:off x="5837111" y="1664381"/>
              <a:ext cx="7932" cy="7932"/>
            </a:xfrm>
            <a:custGeom>
              <a:avLst/>
              <a:gdLst>
                <a:gd name="connsiteX0" fmla="*/ 7933 w 7932"/>
                <a:gd name="connsiteY0" fmla="*/ 0 h 7932"/>
                <a:gd name="connsiteX1" fmla="*/ 0 w 7932"/>
                <a:gd name="connsiteY1" fmla="*/ 0 h 7932"/>
                <a:gd name="connsiteX2" fmla="*/ 0 w 7932"/>
                <a:gd name="connsiteY2" fmla="*/ 7932 h 7932"/>
                <a:gd name="connsiteX3" fmla="*/ 7933 w 7932"/>
                <a:gd name="connsiteY3" fmla="*/ 7932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2"/>
                  </a:lnTo>
                  <a:lnTo>
                    <a:pt x="7933" y="7932"/>
                  </a:lnTo>
                  <a:lnTo>
                    <a:pt x="7933" y="0"/>
                  </a:lnTo>
                  <a:close/>
                </a:path>
              </a:pathLst>
            </a:custGeom>
            <a:solidFill>
              <a:srgbClr val="000000"/>
            </a:solidFill>
            <a:ln w="0" cap="flat">
              <a:noFill/>
              <a:prstDash val="solid"/>
              <a:miter/>
            </a:ln>
          </p:spPr>
          <p:txBody>
            <a:bodyPr rtlCol="0" anchor="ctr"/>
            <a:lstStyle/>
            <a:p>
              <a:endParaRPr lang="it-IT"/>
            </a:p>
          </p:txBody>
        </p:sp>
        <p:sp>
          <p:nvSpPr>
            <p:cNvPr id="538" name="Figura a mano libera: forma 537">
              <a:extLst>
                <a:ext uri="{FF2B5EF4-FFF2-40B4-BE49-F238E27FC236}">
                  <a16:creationId xmlns:a16="http://schemas.microsoft.com/office/drawing/2014/main" id="{1FA5A424-2EA6-1FF5-41A9-D1255C64D8D4}"/>
                </a:ext>
              </a:extLst>
            </p:cNvPr>
            <p:cNvSpPr/>
            <p:nvPr/>
          </p:nvSpPr>
          <p:spPr>
            <a:xfrm>
              <a:off x="5655385"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39" name="Figura a mano libera: forma 538">
              <a:extLst>
                <a:ext uri="{FF2B5EF4-FFF2-40B4-BE49-F238E27FC236}">
                  <a16:creationId xmlns:a16="http://schemas.microsoft.com/office/drawing/2014/main" id="{079CF977-D954-7039-EA35-6609D112B826}"/>
                </a:ext>
              </a:extLst>
            </p:cNvPr>
            <p:cNvSpPr/>
            <p:nvPr/>
          </p:nvSpPr>
          <p:spPr>
            <a:xfrm>
              <a:off x="5664039" y="167303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40" name="Figura a mano libera: forma 539">
              <a:extLst>
                <a:ext uri="{FF2B5EF4-FFF2-40B4-BE49-F238E27FC236}">
                  <a16:creationId xmlns:a16="http://schemas.microsoft.com/office/drawing/2014/main" id="{24182147-6069-6CFA-11B1-F34A07D3258F}"/>
                </a:ext>
              </a:extLst>
            </p:cNvPr>
            <p:cNvSpPr/>
            <p:nvPr/>
          </p:nvSpPr>
          <p:spPr>
            <a:xfrm>
              <a:off x="5671971"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41" name="Figura a mano libera: forma 540">
              <a:extLst>
                <a:ext uri="{FF2B5EF4-FFF2-40B4-BE49-F238E27FC236}">
                  <a16:creationId xmlns:a16="http://schemas.microsoft.com/office/drawing/2014/main" id="{FB9DB6E8-A1EA-2E1C-BB75-35415EF5C5C6}"/>
                </a:ext>
              </a:extLst>
            </p:cNvPr>
            <p:cNvSpPr/>
            <p:nvPr/>
          </p:nvSpPr>
          <p:spPr>
            <a:xfrm>
              <a:off x="5680625"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42" name="Figura a mano libera: forma 541">
              <a:extLst>
                <a:ext uri="{FF2B5EF4-FFF2-40B4-BE49-F238E27FC236}">
                  <a16:creationId xmlns:a16="http://schemas.microsoft.com/office/drawing/2014/main" id="{A12BC362-8814-197B-C94D-014EFBBBBCEE}"/>
                </a:ext>
              </a:extLst>
            </p:cNvPr>
            <p:cNvSpPr/>
            <p:nvPr/>
          </p:nvSpPr>
          <p:spPr>
            <a:xfrm>
              <a:off x="5688557"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43" name="Figura a mano libera: forma 542">
              <a:extLst>
                <a:ext uri="{FF2B5EF4-FFF2-40B4-BE49-F238E27FC236}">
                  <a16:creationId xmlns:a16="http://schemas.microsoft.com/office/drawing/2014/main" id="{B9DD5746-8394-2AC7-CE4B-E72AC6043D03}"/>
                </a:ext>
              </a:extLst>
            </p:cNvPr>
            <p:cNvSpPr/>
            <p:nvPr/>
          </p:nvSpPr>
          <p:spPr>
            <a:xfrm>
              <a:off x="5705143" y="167303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44" name="Figura a mano libera: forma 543">
              <a:extLst>
                <a:ext uri="{FF2B5EF4-FFF2-40B4-BE49-F238E27FC236}">
                  <a16:creationId xmlns:a16="http://schemas.microsoft.com/office/drawing/2014/main" id="{7BA70F88-612F-04CF-00BE-BE91F3EFAE5A}"/>
                </a:ext>
              </a:extLst>
            </p:cNvPr>
            <p:cNvSpPr/>
            <p:nvPr/>
          </p:nvSpPr>
          <p:spPr>
            <a:xfrm>
              <a:off x="5713076"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45" name="Figura a mano libera: forma 544">
              <a:extLst>
                <a:ext uri="{FF2B5EF4-FFF2-40B4-BE49-F238E27FC236}">
                  <a16:creationId xmlns:a16="http://schemas.microsoft.com/office/drawing/2014/main" id="{C5706921-DA1B-D38F-9102-FD077C497D74}"/>
                </a:ext>
              </a:extLst>
            </p:cNvPr>
            <p:cNvSpPr/>
            <p:nvPr/>
          </p:nvSpPr>
          <p:spPr>
            <a:xfrm>
              <a:off x="5721729" y="167303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46" name="Figura a mano libera: forma 545">
              <a:extLst>
                <a:ext uri="{FF2B5EF4-FFF2-40B4-BE49-F238E27FC236}">
                  <a16:creationId xmlns:a16="http://schemas.microsoft.com/office/drawing/2014/main" id="{020658D6-1E02-9AFD-86E8-B896E52C4191}"/>
                </a:ext>
              </a:extLst>
            </p:cNvPr>
            <p:cNvSpPr/>
            <p:nvPr/>
          </p:nvSpPr>
          <p:spPr>
            <a:xfrm>
              <a:off x="5729662"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47" name="Figura a mano libera: forma 546">
              <a:extLst>
                <a:ext uri="{FF2B5EF4-FFF2-40B4-BE49-F238E27FC236}">
                  <a16:creationId xmlns:a16="http://schemas.microsoft.com/office/drawing/2014/main" id="{8659E129-5C6E-39E7-8DDE-7380529D92C2}"/>
                </a:ext>
              </a:extLst>
            </p:cNvPr>
            <p:cNvSpPr/>
            <p:nvPr/>
          </p:nvSpPr>
          <p:spPr>
            <a:xfrm>
              <a:off x="5738316"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48" name="Figura a mano libera: forma 547">
              <a:extLst>
                <a:ext uri="{FF2B5EF4-FFF2-40B4-BE49-F238E27FC236}">
                  <a16:creationId xmlns:a16="http://schemas.microsoft.com/office/drawing/2014/main" id="{98D80E99-C9DF-6083-8EA8-AAFCDCA3DEAB}"/>
                </a:ext>
              </a:extLst>
            </p:cNvPr>
            <p:cNvSpPr/>
            <p:nvPr/>
          </p:nvSpPr>
          <p:spPr>
            <a:xfrm>
              <a:off x="5754181" y="167303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49" name="Figura a mano libera: forma 548">
              <a:extLst>
                <a:ext uri="{FF2B5EF4-FFF2-40B4-BE49-F238E27FC236}">
                  <a16:creationId xmlns:a16="http://schemas.microsoft.com/office/drawing/2014/main" id="{97F8F07B-CD73-323E-1A4D-BCA7B30093F6}"/>
                </a:ext>
              </a:extLst>
            </p:cNvPr>
            <p:cNvSpPr/>
            <p:nvPr/>
          </p:nvSpPr>
          <p:spPr>
            <a:xfrm>
              <a:off x="5762834" y="167303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50" name="Figura a mano libera: forma 549">
              <a:extLst>
                <a:ext uri="{FF2B5EF4-FFF2-40B4-BE49-F238E27FC236}">
                  <a16:creationId xmlns:a16="http://schemas.microsoft.com/office/drawing/2014/main" id="{2BED3E00-55D6-9E75-57E6-3CFA3B80BF6D}"/>
                </a:ext>
              </a:extLst>
            </p:cNvPr>
            <p:cNvSpPr/>
            <p:nvPr/>
          </p:nvSpPr>
          <p:spPr>
            <a:xfrm>
              <a:off x="5770767"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51" name="Figura a mano libera: forma 550">
              <a:extLst>
                <a:ext uri="{FF2B5EF4-FFF2-40B4-BE49-F238E27FC236}">
                  <a16:creationId xmlns:a16="http://schemas.microsoft.com/office/drawing/2014/main" id="{966234A0-8EC4-F220-50DB-5E3A079888BA}"/>
                </a:ext>
              </a:extLst>
            </p:cNvPr>
            <p:cNvSpPr/>
            <p:nvPr/>
          </p:nvSpPr>
          <p:spPr>
            <a:xfrm>
              <a:off x="5779420" y="167303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52" name="Figura a mano libera: forma 551">
              <a:extLst>
                <a:ext uri="{FF2B5EF4-FFF2-40B4-BE49-F238E27FC236}">
                  <a16:creationId xmlns:a16="http://schemas.microsoft.com/office/drawing/2014/main" id="{03BEC769-A7B6-A660-318A-B83A0F4C7904}"/>
                </a:ext>
              </a:extLst>
            </p:cNvPr>
            <p:cNvSpPr/>
            <p:nvPr/>
          </p:nvSpPr>
          <p:spPr>
            <a:xfrm>
              <a:off x="5787353"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53" name="Figura a mano libera: forma 552">
              <a:extLst>
                <a:ext uri="{FF2B5EF4-FFF2-40B4-BE49-F238E27FC236}">
                  <a16:creationId xmlns:a16="http://schemas.microsoft.com/office/drawing/2014/main" id="{7BCA6E48-E665-228E-F645-F8B721B43979}"/>
                </a:ext>
              </a:extLst>
            </p:cNvPr>
            <p:cNvSpPr/>
            <p:nvPr/>
          </p:nvSpPr>
          <p:spPr>
            <a:xfrm>
              <a:off x="5803939"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54" name="Figura a mano libera: forma 553">
              <a:extLst>
                <a:ext uri="{FF2B5EF4-FFF2-40B4-BE49-F238E27FC236}">
                  <a16:creationId xmlns:a16="http://schemas.microsoft.com/office/drawing/2014/main" id="{42A337CB-9441-3AF1-52B1-97A2E8BBB14A}"/>
                </a:ext>
              </a:extLst>
            </p:cNvPr>
            <p:cNvSpPr/>
            <p:nvPr/>
          </p:nvSpPr>
          <p:spPr>
            <a:xfrm>
              <a:off x="5811871" y="167303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55" name="Figura a mano libera: forma 554">
              <a:extLst>
                <a:ext uri="{FF2B5EF4-FFF2-40B4-BE49-F238E27FC236}">
                  <a16:creationId xmlns:a16="http://schemas.microsoft.com/office/drawing/2014/main" id="{8C490BDF-23ED-3ABB-19AB-EF5016052258}"/>
                </a:ext>
              </a:extLst>
            </p:cNvPr>
            <p:cNvSpPr/>
            <p:nvPr/>
          </p:nvSpPr>
          <p:spPr>
            <a:xfrm>
              <a:off x="5820525" y="167303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sp>
          <p:nvSpPr>
            <p:cNvPr id="556" name="Figura a mano libera: forma 555">
              <a:extLst>
                <a:ext uri="{FF2B5EF4-FFF2-40B4-BE49-F238E27FC236}">
                  <a16:creationId xmlns:a16="http://schemas.microsoft.com/office/drawing/2014/main" id="{FC67B241-B795-0C84-1008-C67E972E287C}"/>
                </a:ext>
              </a:extLst>
            </p:cNvPr>
            <p:cNvSpPr/>
            <p:nvPr/>
          </p:nvSpPr>
          <p:spPr>
            <a:xfrm>
              <a:off x="5828458" y="1673034"/>
              <a:ext cx="7932" cy="7932"/>
            </a:xfrm>
            <a:custGeom>
              <a:avLst/>
              <a:gdLst>
                <a:gd name="connsiteX0" fmla="*/ 7932 w 7932"/>
                <a:gd name="connsiteY0" fmla="*/ 0 h 7932"/>
                <a:gd name="connsiteX1" fmla="*/ 0 w 7932"/>
                <a:gd name="connsiteY1" fmla="*/ 0 h 7932"/>
                <a:gd name="connsiteX2" fmla="*/ 0 w 7932"/>
                <a:gd name="connsiteY2" fmla="*/ 7933 h 7932"/>
                <a:gd name="connsiteX3" fmla="*/ 7932 w 7932"/>
                <a:gd name="connsiteY3" fmla="*/ 7933 h 7932"/>
                <a:gd name="connsiteX4" fmla="*/ 7932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2" y="0"/>
                  </a:moveTo>
                  <a:lnTo>
                    <a:pt x="0" y="0"/>
                  </a:lnTo>
                  <a:lnTo>
                    <a:pt x="0" y="7933"/>
                  </a:lnTo>
                  <a:lnTo>
                    <a:pt x="7932" y="7933"/>
                  </a:lnTo>
                  <a:lnTo>
                    <a:pt x="7932" y="0"/>
                  </a:lnTo>
                  <a:close/>
                </a:path>
              </a:pathLst>
            </a:custGeom>
            <a:solidFill>
              <a:srgbClr val="000000"/>
            </a:solidFill>
            <a:ln w="0" cap="flat">
              <a:noFill/>
              <a:prstDash val="solid"/>
              <a:miter/>
            </a:ln>
          </p:spPr>
          <p:txBody>
            <a:bodyPr rtlCol="0" anchor="ctr"/>
            <a:lstStyle/>
            <a:p>
              <a:endParaRPr lang="it-IT"/>
            </a:p>
          </p:txBody>
        </p:sp>
        <p:sp>
          <p:nvSpPr>
            <p:cNvPr id="557" name="Figura a mano libera: forma 556">
              <a:extLst>
                <a:ext uri="{FF2B5EF4-FFF2-40B4-BE49-F238E27FC236}">
                  <a16:creationId xmlns:a16="http://schemas.microsoft.com/office/drawing/2014/main" id="{A5673C09-817D-CCAB-5D66-3DD5FA0B4475}"/>
                </a:ext>
              </a:extLst>
            </p:cNvPr>
            <p:cNvSpPr/>
            <p:nvPr/>
          </p:nvSpPr>
          <p:spPr>
            <a:xfrm>
              <a:off x="5837111" y="1673034"/>
              <a:ext cx="7932" cy="7932"/>
            </a:xfrm>
            <a:custGeom>
              <a:avLst/>
              <a:gdLst>
                <a:gd name="connsiteX0" fmla="*/ 7933 w 7932"/>
                <a:gd name="connsiteY0" fmla="*/ 0 h 7932"/>
                <a:gd name="connsiteX1" fmla="*/ 0 w 7932"/>
                <a:gd name="connsiteY1" fmla="*/ 0 h 7932"/>
                <a:gd name="connsiteX2" fmla="*/ 0 w 7932"/>
                <a:gd name="connsiteY2" fmla="*/ 7933 h 7932"/>
                <a:gd name="connsiteX3" fmla="*/ 7933 w 7932"/>
                <a:gd name="connsiteY3" fmla="*/ 7933 h 7932"/>
                <a:gd name="connsiteX4" fmla="*/ 7933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7933" y="0"/>
                  </a:moveTo>
                  <a:lnTo>
                    <a:pt x="0" y="0"/>
                  </a:lnTo>
                  <a:lnTo>
                    <a:pt x="0" y="7933"/>
                  </a:lnTo>
                  <a:lnTo>
                    <a:pt x="7933" y="7933"/>
                  </a:lnTo>
                  <a:lnTo>
                    <a:pt x="7933" y="0"/>
                  </a:lnTo>
                  <a:close/>
                </a:path>
              </a:pathLst>
            </a:custGeom>
            <a:solidFill>
              <a:srgbClr val="000000"/>
            </a:solidFill>
            <a:ln w="0" cap="flat">
              <a:noFill/>
              <a:prstDash val="solid"/>
              <a:miter/>
            </a:ln>
          </p:spPr>
          <p:txBody>
            <a:bodyPr rtlCol="0" anchor="ctr"/>
            <a:lstStyle/>
            <a:p>
              <a:endParaRPr lang="it-IT"/>
            </a:p>
          </p:txBody>
        </p:sp>
      </p:grpSp>
      <p:sp>
        <p:nvSpPr>
          <p:cNvPr id="558" name="Figura a mano libera: forma 557">
            <a:extLst>
              <a:ext uri="{FF2B5EF4-FFF2-40B4-BE49-F238E27FC236}">
                <a16:creationId xmlns:a16="http://schemas.microsoft.com/office/drawing/2014/main" id="{028A49FB-95B9-AB0C-8DE3-B76C88B76F7D}"/>
              </a:ext>
            </a:extLst>
          </p:cNvPr>
          <p:cNvSpPr/>
          <p:nvPr/>
        </p:nvSpPr>
        <p:spPr>
          <a:xfrm>
            <a:off x="6051898" y="1507894"/>
            <a:ext cx="129804" cy="173793"/>
          </a:xfrm>
          <a:custGeom>
            <a:avLst/>
            <a:gdLst>
              <a:gd name="connsiteX0" fmla="*/ 95190 w 129804"/>
              <a:gd name="connsiteY0" fmla="*/ 0 h 173793"/>
              <a:gd name="connsiteX1" fmla="*/ 33893 w 129804"/>
              <a:gd name="connsiteY1" fmla="*/ 0 h 173793"/>
              <a:gd name="connsiteX2" fmla="*/ 33893 w 129804"/>
              <a:gd name="connsiteY2" fmla="*/ 10817 h 173793"/>
              <a:gd name="connsiteX3" fmla="*/ 95190 w 129804"/>
              <a:gd name="connsiteY3" fmla="*/ 10817 h 173793"/>
              <a:gd name="connsiteX4" fmla="*/ 95190 w 129804"/>
              <a:gd name="connsiteY4" fmla="*/ 0 h 173793"/>
              <a:gd name="connsiteX5" fmla="*/ 10817 w 129804"/>
              <a:gd name="connsiteY5" fmla="*/ 10817 h 173793"/>
              <a:gd name="connsiteX6" fmla="*/ 33893 w 129804"/>
              <a:gd name="connsiteY6" fmla="*/ 10817 h 173793"/>
              <a:gd name="connsiteX7" fmla="*/ 33893 w 129804"/>
              <a:gd name="connsiteY7" fmla="*/ 21634 h 173793"/>
              <a:gd name="connsiteX8" fmla="*/ 22355 w 129804"/>
              <a:gd name="connsiteY8" fmla="*/ 21634 h 173793"/>
              <a:gd name="connsiteX9" fmla="*/ 22355 w 129804"/>
              <a:gd name="connsiteY9" fmla="*/ 33893 h 173793"/>
              <a:gd name="connsiteX10" fmla="*/ 11538 w 129804"/>
              <a:gd name="connsiteY10" fmla="*/ 33893 h 173793"/>
              <a:gd name="connsiteX11" fmla="*/ 11538 w 129804"/>
              <a:gd name="connsiteY11" fmla="*/ 10817 h 173793"/>
              <a:gd name="connsiteX12" fmla="*/ 10817 w 129804"/>
              <a:gd name="connsiteY12" fmla="*/ 10817 h 173793"/>
              <a:gd name="connsiteX13" fmla="*/ 118987 w 129804"/>
              <a:gd name="connsiteY13" fmla="*/ 33893 h 173793"/>
              <a:gd name="connsiteX14" fmla="*/ 118987 w 129804"/>
              <a:gd name="connsiteY14" fmla="*/ 10817 h 173793"/>
              <a:gd name="connsiteX15" fmla="*/ 95911 w 129804"/>
              <a:gd name="connsiteY15" fmla="*/ 10817 h 173793"/>
              <a:gd name="connsiteX16" fmla="*/ 95911 w 129804"/>
              <a:gd name="connsiteY16" fmla="*/ 21634 h 173793"/>
              <a:gd name="connsiteX17" fmla="*/ 108170 w 129804"/>
              <a:gd name="connsiteY17" fmla="*/ 21634 h 173793"/>
              <a:gd name="connsiteX18" fmla="*/ 108170 w 129804"/>
              <a:gd name="connsiteY18" fmla="*/ 33172 h 173793"/>
              <a:gd name="connsiteX19" fmla="*/ 118987 w 129804"/>
              <a:gd name="connsiteY19" fmla="*/ 33172 h 173793"/>
              <a:gd name="connsiteX20" fmla="*/ 118987 w 129804"/>
              <a:gd name="connsiteY20" fmla="*/ 33893 h 173793"/>
              <a:gd name="connsiteX21" fmla="*/ 95190 w 129804"/>
              <a:gd name="connsiteY21" fmla="*/ 117545 h 173793"/>
              <a:gd name="connsiteX22" fmla="*/ 33893 w 129804"/>
              <a:gd name="connsiteY22" fmla="*/ 117545 h 173793"/>
              <a:gd name="connsiteX23" fmla="*/ 33893 w 129804"/>
              <a:gd name="connsiteY23" fmla="*/ 128362 h 173793"/>
              <a:gd name="connsiteX24" fmla="*/ 95190 w 129804"/>
              <a:gd name="connsiteY24" fmla="*/ 128362 h 173793"/>
              <a:gd name="connsiteX25" fmla="*/ 95190 w 129804"/>
              <a:gd name="connsiteY25" fmla="*/ 117545 h 173793"/>
              <a:gd name="connsiteX26" fmla="*/ 21634 w 129804"/>
              <a:gd name="connsiteY26" fmla="*/ 162256 h 173793"/>
              <a:gd name="connsiteX27" fmla="*/ 21634 w 129804"/>
              <a:gd name="connsiteY27" fmla="*/ 117545 h 173793"/>
              <a:gd name="connsiteX28" fmla="*/ 32451 w 129804"/>
              <a:gd name="connsiteY28" fmla="*/ 117545 h 173793"/>
              <a:gd name="connsiteX29" fmla="*/ 32451 w 129804"/>
              <a:gd name="connsiteY29" fmla="*/ 106728 h 173793"/>
              <a:gd name="connsiteX30" fmla="*/ 21634 w 129804"/>
              <a:gd name="connsiteY30" fmla="*/ 106728 h 173793"/>
              <a:gd name="connsiteX31" fmla="*/ 21634 w 129804"/>
              <a:gd name="connsiteY31" fmla="*/ 95190 h 173793"/>
              <a:gd name="connsiteX32" fmla="*/ 10817 w 129804"/>
              <a:gd name="connsiteY32" fmla="*/ 95190 h 173793"/>
              <a:gd name="connsiteX33" fmla="*/ 10817 w 129804"/>
              <a:gd name="connsiteY33" fmla="*/ 34614 h 173793"/>
              <a:gd name="connsiteX34" fmla="*/ 0 w 129804"/>
              <a:gd name="connsiteY34" fmla="*/ 34614 h 173793"/>
              <a:gd name="connsiteX35" fmla="*/ 0 w 129804"/>
              <a:gd name="connsiteY35" fmla="*/ 95190 h 173793"/>
              <a:gd name="connsiteX36" fmla="*/ 10817 w 129804"/>
              <a:gd name="connsiteY36" fmla="*/ 95190 h 173793"/>
              <a:gd name="connsiteX37" fmla="*/ 10817 w 129804"/>
              <a:gd name="connsiteY37" fmla="*/ 162977 h 173793"/>
              <a:gd name="connsiteX38" fmla="*/ 10817 w 129804"/>
              <a:gd name="connsiteY38" fmla="*/ 162977 h 173793"/>
              <a:gd name="connsiteX39" fmla="*/ 10817 w 129804"/>
              <a:gd name="connsiteY39" fmla="*/ 173794 h 173793"/>
              <a:gd name="connsiteX40" fmla="*/ 36778 w 129804"/>
              <a:gd name="connsiteY40" fmla="*/ 173794 h 173793"/>
              <a:gd name="connsiteX41" fmla="*/ 36778 w 129804"/>
              <a:gd name="connsiteY41" fmla="*/ 162977 h 173793"/>
              <a:gd name="connsiteX42" fmla="*/ 21634 w 129804"/>
              <a:gd name="connsiteY42" fmla="*/ 162977 h 173793"/>
              <a:gd name="connsiteX43" fmla="*/ 21634 w 129804"/>
              <a:gd name="connsiteY43" fmla="*/ 162256 h 173793"/>
              <a:gd name="connsiteX44" fmla="*/ 48316 w 129804"/>
              <a:gd name="connsiteY44" fmla="*/ 151438 h 173793"/>
              <a:gd name="connsiteX45" fmla="*/ 37499 w 129804"/>
              <a:gd name="connsiteY45" fmla="*/ 151438 h 173793"/>
              <a:gd name="connsiteX46" fmla="*/ 37499 w 129804"/>
              <a:gd name="connsiteY46" fmla="*/ 162256 h 173793"/>
              <a:gd name="connsiteX47" fmla="*/ 48316 w 129804"/>
              <a:gd name="connsiteY47" fmla="*/ 162256 h 173793"/>
              <a:gd name="connsiteX48" fmla="*/ 48316 w 129804"/>
              <a:gd name="connsiteY48" fmla="*/ 151438 h 173793"/>
              <a:gd name="connsiteX49" fmla="*/ 48316 w 129804"/>
              <a:gd name="connsiteY49" fmla="*/ 162256 h 173793"/>
              <a:gd name="connsiteX50" fmla="*/ 59133 w 129804"/>
              <a:gd name="connsiteY50" fmla="*/ 162256 h 173793"/>
              <a:gd name="connsiteX51" fmla="*/ 59133 w 129804"/>
              <a:gd name="connsiteY51" fmla="*/ 173073 h 173793"/>
              <a:gd name="connsiteX52" fmla="*/ 48316 w 129804"/>
              <a:gd name="connsiteY52" fmla="*/ 173073 h 173793"/>
              <a:gd name="connsiteX53" fmla="*/ 48316 w 129804"/>
              <a:gd name="connsiteY53" fmla="*/ 162256 h 173793"/>
              <a:gd name="connsiteX54" fmla="*/ 69950 w 129804"/>
              <a:gd name="connsiteY54" fmla="*/ 151438 h 173793"/>
              <a:gd name="connsiteX55" fmla="*/ 59133 w 129804"/>
              <a:gd name="connsiteY55" fmla="*/ 151438 h 173793"/>
              <a:gd name="connsiteX56" fmla="*/ 59133 w 129804"/>
              <a:gd name="connsiteY56" fmla="*/ 162256 h 173793"/>
              <a:gd name="connsiteX57" fmla="*/ 69950 w 129804"/>
              <a:gd name="connsiteY57" fmla="*/ 162256 h 173793"/>
              <a:gd name="connsiteX58" fmla="*/ 69950 w 129804"/>
              <a:gd name="connsiteY58" fmla="*/ 151438 h 173793"/>
              <a:gd name="connsiteX59" fmla="*/ 69950 w 129804"/>
              <a:gd name="connsiteY59" fmla="*/ 162256 h 173793"/>
              <a:gd name="connsiteX60" fmla="*/ 80767 w 129804"/>
              <a:gd name="connsiteY60" fmla="*/ 162256 h 173793"/>
              <a:gd name="connsiteX61" fmla="*/ 80767 w 129804"/>
              <a:gd name="connsiteY61" fmla="*/ 173073 h 173793"/>
              <a:gd name="connsiteX62" fmla="*/ 69950 w 129804"/>
              <a:gd name="connsiteY62" fmla="*/ 173073 h 173793"/>
              <a:gd name="connsiteX63" fmla="*/ 69950 w 129804"/>
              <a:gd name="connsiteY63" fmla="*/ 162256 h 173793"/>
              <a:gd name="connsiteX64" fmla="*/ 91584 w 129804"/>
              <a:gd name="connsiteY64" fmla="*/ 151438 h 173793"/>
              <a:gd name="connsiteX65" fmla="*/ 80767 w 129804"/>
              <a:gd name="connsiteY65" fmla="*/ 151438 h 173793"/>
              <a:gd name="connsiteX66" fmla="*/ 80767 w 129804"/>
              <a:gd name="connsiteY66" fmla="*/ 162256 h 173793"/>
              <a:gd name="connsiteX67" fmla="*/ 91584 w 129804"/>
              <a:gd name="connsiteY67" fmla="*/ 162256 h 173793"/>
              <a:gd name="connsiteX68" fmla="*/ 91584 w 129804"/>
              <a:gd name="connsiteY68" fmla="*/ 151438 h 173793"/>
              <a:gd name="connsiteX69" fmla="*/ 118987 w 129804"/>
              <a:gd name="connsiteY69" fmla="*/ 162256 h 173793"/>
              <a:gd name="connsiteX70" fmla="*/ 118987 w 129804"/>
              <a:gd name="connsiteY70" fmla="*/ 162256 h 173793"/>
              <a:gd name="connsiteX71" fmla="*/ 118987 w 129804"/>
              <a:gd name="connsiteY71" fmla="*/ 173073 h 173793"/>
              <a:gd name="connsiteX72" fmla="*/ 93026 w 129804"/>
              <a:gd name="connsiteY72" fmla="*/ 173073 h 173793"/>
              <a:gd name="connsiteX73" fmla="*/ 93026 w 129804"/>
              <a:gd name="connsiteY73" fmla="*/ 162256 h 173793"/>
              <a:gd name="connsiteX74" fmla="*/ 108170 w 129804"/>
              <a:gd name="connsiteY74" fmla="*/ 162256 h 173793"/>
              <a:gd name="connsiteX75" fmla="*/ 108170 w 129804"/>
              <a:gd name="connsiteY75" fmla="*/ 116824 h 173793"/>
              <a:gd name="connsiteX76" fmla="*/ 97353 w 129804"/>
              <a:gd name="connsiteY76" fmla="*/ 116824 h 173793"/>
              <a:gd name="connsiteX77" fmla="*/ 97353 w 129804"/>
              <a:gd name="connsiteY77" fmla="*/ 106007 h 173793"/>
              <a:gd name="connsiteX78" fmla="*/ 108170 w 129804"/>
              <a:gd name="connsiteY78" fmla="*/ 106007 h 173793"/>
              <a:gd name="connsiteX79" fmla="*/ 108170 w 129804"/>
              <a:gd name="connsiteY79" fmla="*/ 93748 h 173793"/>
              <a:gd name="connsiteX80" fmla="*/ 118987 w 129804"/>
              <a:gd name="connsiteY80" fmla="*/ 93748 h 173793"/>
              <a:gd name="connsiteX81" fmla="*/ 118987 w 129804"/>
              <a:gd name="connsiteY81" fmla="*/ 162256 h 173793"/>
              <a:gd name="connsiteX82" fmla="*/ 118987 w 129804"/>
              <a:gd name="connsiteY82" fmla="*/ 93748 h 173793"/>
              <a:gd name="connsiteX83" fmla="*/ 118987 w 129804"/>
              <a:gd name="connsiteY83" fmla="*/ 33172 h 173793"/>
              <a:gd name="connsiteX84" fmla="*/ 129804 w 129804"/>
              <a:gd name="connsiteY84" fmla="*/ 33172 h 173793"/>
              <a:gd name="connsiteX85" fmla="*/ 129804 w 129804"/>
              <a:gd name="connsiteY85" fmla="*/ 93748 h 173793"/>
              <a:gd name="connsiteX86" fmla="*/ 118987 w 129804"/>
              <a:gd name="connsiteY86" fmla="*/ 93748 h 173793"/>
              <a:gd name="connsiteX87" fmla="*/ 49037 w 129804"/>
              <a:gd name="connsiteY87" fmla="*/ 34614 h 173793"/>
              <a:gd name="connsiteX88" fmla="*/ 72114 w 129804"/>
              <a:gd name="connsiteY88" fmla="*/ 34614 h 173793"/>
              <a:gd name="connsiteX89" fmla="*/ 72114 w 129804"/>
              <a:gd name="connsiteY89" fmla="*/ 45431 h 173793"/>
              <a:gd name="connsiteX90" fmla="*/ 49037 w 129804"/>
              <a:gd name="connsiteY90" fmla="*/ 45431 h 173793"/>
              <a:gd name="connsiteX91" fmla="*/ 49037 w 129804"/>
              <a:gd name="connsiteY91" fmla="*/ 34614 h 173793"/>
              <a:gd name="connsiteX92" fmla="*/ 61297 w 129804"/>
              <a:gd name="connsiteY92" fmla="*/ 94469 h 173793"/>
              <a:gd name="connsiteX93" fmla="*/ 61297 w 129804"/>
              <a:gd name="connsiteY93" fmla="*/ 44710 h 173793"/>
              <a:gd name="connsiteX94" fmla="*/ 72114 w 129804"/>
              <a:gd name="connsiteY94" fmla="*/ 44710 h 173793"/>
              <a:gd name="connsiteX95" fmla="*/ 72114 w 129804"/>
              <a:gd name="connsiteY95" fmla="*/ 94469 h 173793"/>
              <a:gd name="connsiteX96" fmla="*/ 61297 w 129804"/>
              <a:gd name="connsiteY96" fmla="*/ 94469 h 173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29804" h="173793">
                <a:moveTo>
                  <a:pt x="95190" y="0"/>
                </a:moveTo>
                <a:lnTo>
                  <a:pt x="33893" y="0"/>
                </a:lnTo>
                <a:lnTo>
                  <a:pt x="33893" y="10817"/>
                </a:lnTo>
                <a:lnTo>
                  <a:pt x="95190" y="10817"/>
                </a:lnTo>
                <a:lnTo>
                  <a:pt x="95190" y="0"/>
                </a:lnTo>
                <a:close/>
                <a:moveTo>
                  <a:pt x="10817" y="10817"/>
                </a:moveTo>
                <a:lnTo>
                  <a:pt x="33893" y="10817"/>
                </a:lnTo>
                <a:lnTo>
                  <a:pt x="33893" y="21634"/>
                </a:lnTo>
                <a:lnTo>
                  <a:pt x="22355" y="21634"/>
                </a:lnTo>
                <a:lnTo>
                  <a:pt x="22355" y="33893"/>
                </a:lnTo>
                <a:lnTo>
                  <a:pt x="11538" y="33893"/>
                </a:lnTo>
                <a:lnTo>
                  <a:pt x="11538" y="10817"/>
                </a:lnTo>
                <a:lnTo>
                  <a:pt x="10817" y="10817"/>
                </a:lnTo>
                <a:close/>
                <a:moveTo>
                  <a:pt x="118987" y="33893"/>
                </a:moveTo>
                <a:lnTo>
                  <a:pt x="118987" y="10817"/>
                </a:lnTo>
                <a:lnTo>
                  <a:pt x="95911" y="10817"/>
                </a:lnTo>
                <a:lnTo>
                  <a:pt x="95911" y="21634"/>
                </a:lnTo>
                <a:lnTo>
                  <a:pt x="108170" y="21634"/>
                </a:lnTo>
                <a:lnTo>
                  <a:pt x="108170" y="33172"/>
                </a:lnTo>
                <a:lnTo>
                  <a:pt x="118987" y="33172"/>
                </a:lnTo>
                <a:lnTo>
                  <a:pt x="118987" y="33893"/>
                </a:lnTo>
                <a:close/>
                <a:moveTo>
                  <a:pt x="95190" y="117545"/>
                </a:moveTo>
                <a:lnTo>
                  <a:pt x="33893" y="117545"/>
                </a:lnTo>
                <a:lnTo>
                  <a:pt x="33893" y="128362"/>
                </a:lnTo>
                <a:lnTo>
                  <a:pt x="95190" y="128362"/>
                </a:lnTo>
                <a:lnTo>
                  <a:pt x="95190" y="117545"/>
                </a:lnTo>
                <a:close/>
                <a:moveTo>
                  <a:pt x="21634" y="162256"/>
                </a:moveTo>
                <a:lnTo>
                  <a:pt x="21634" y="117545"/>
                </a:lnTo>
                <a:lnTo>
                  <a:pt x="32451" y="117545"/>
                </a:lnTo>
                <a:lnTo>
                  <a:pt x="32451" y="106728"/>
                </a:lnTo>
                <a:lnTo>
                  <a:pt x="21634" y="106728"/>
                </a:lnTo>
                <a:lnTo>
                  <a:pt x="21634" y="95190"/>
                </a:lnTo>
                <a:lnTo>
                  <a:pt x="10817" y="95190"/>
                </a:lnTo>
                <a:lnTo>
                  <a:pt x="10817" y="34614"/>
                </a:lnTo>
                <a:lnTo>
                  <a:pt x="0" y="34614"/>
                </a:lnTo>
                <a:lnTo>
                  <a:pt x="0" y="95190"/>
                </a:lnTo>
                <a:lnTo>
                  <a:pt x="10817" y="95190"/>
                </a:lnTo>
                <a:lnTo>
                  <a:pt x="10817" y="162977"/>
                </a:lnTo>
                <a:lnTo>
                  <a:pt x="10817" y="162977"/>
                </a:lnTo>
                <a:lnTo>
                  <a:pt x="10817" y="173794"/>
                </a:lnTo>
                <a:lnTo>
                  <a:pt x="36778" y="173794"/>
                </a:lnTo>
                <a:lnTo>
                  <a:pt x="36778" y="162977"/>
                </a:lnTo>
                <a:lnTo>
                  <a:pt x="21634" y="162977"/>
                </a:lnTo>
                <a:lnTo>
                  <a:pt x="21634" y="162256"/>
                </a:lnTo>
                <a:close/>
                <a:moveTo>
                  <a:pt x="48316" y="151438"/>
                </a:moveTo>
                <a:lnTo>
                  <a:pt x="37499" y="151438"/>
                </a:lnTo>
                <a:lnTo>
                  <a:pt x="37499" y="162256"/>
                </a:lnTo>
                <a:lnTo>
                  <a:pt x="48316" y="162256"/>
                </a:lnTo>
                <a:lnTo>
                  <a:pt x="48316" y="151438"/>
                </a:lnTo>
                <a:close/>
                <a:moveTo>
                  <a:pt x="48316" y="162256"/>
                </a:moveTo>
                <a:lnTo>
                  <a:pt x="59133" y="162256"/>
                </a:lnTo>
                <a:lnTo>
                  <a:pt x="59133" y="173073"/>
                </a:lnTo>
                <a:lnTo>
                  <a:pt x="48316" y="173073"/>
                </a:lnTo>
                <a:lnTo>
                  <a:pt x="48316" y="162256"/>
                </a:lnTo>
                <a:close/>
                <a:moveTo>
                  <a:pt x="69950" y="151438"/>
                </a:moveTo>
                <a:lnTo>
                  <a:pt x="59133" y="151438"/>
                </a:lnTo>
                <a:lnTo>
                  <a:pt x="59133" y="162256"/>
                </a:lnTo>
                <a:lnTo>
                  <a:pt x="69950" y="162256"/>
                </a:lnTo>
                <a:lnTo>
                  <a:pt x="69950" y="151438"/>
                </a:lnTo>
                <a:close/>
                <a:moveTo>
                  <a:pt x="69950" y="162256"/>
                </a:moveTo>
                <a:lnTo>
                  <a:pt x="80767" y="162256"/>
                </a:lnTo>
                <a:lnTo>
                  <a:pt x="80767" y="173073"/>
                </a:lnTo>
                <a:lnTo>
                  <a:pt x="69950" y="173073"/>
                </a:lnTo>
                <a:lnTo>
                  <a:pt x="69950" y="162256"/>
                </a:lnTo>
                <a:close/>
                <a:moveTo>
                  <a:pt x="91584" y="151438"/>
                </a:moveTo>
                <a:lnTo>
                  <a:pt x="80767" y="151438"/>
                </a:lnTo>
                <a:lnTo>
                  <a:pt x="80767" y="162256"/>
                </a:lnTo>
                <a:lnTo>
                  <a:pt x="91584" y="162256"/>
                </a:lnTo>
                <a:lnTo>
                  <a:pt x="91584" y="151438"/>
                </a:lnTo>
                <a:close/>
                <a:moveTo>
                  <a:pt x="118987" y="162256"/>
                </a:moveTo>
                <a:lnTo>
                  <a:pt x="118987" y="162256"/>
                </a:lnTo>
                <a:lnTo>
                  <a:pt x="118987" y="173073"/>
                </a:lnTo>
                <a:lnTo>
                  <a:pt x="93026" y="173073"/>
                </a:lnTo>
                <a:lnTo>
                  <a:pt x="93026" y="162256"/>
                </a:lnTo>
                <a:lnTo>
                  <a:pt x="108170" y="162256"/>
                </a:lnTo>
                <a:lnTo>
                  <a:pt x="108170" y="116824"/>
                </a:lnTo>
                <a:lnTo>
                  <a:pt x="97353" y="116824"/>
                </a:lnTo>
                <a:lnTo>
                  <a:pt x="97353" y="106007"/>
                </a:lnTo>
                <a:lnTo>
                  <a:pt x="108170" y="106007"/>
                </a:lnTo>
                <a:lnTo>
                  <a:pt x="108170" y="93748"/>
                </a:lnTo>
                <a:lnTo>
                  <a:pt x="118987" y="93748"/>
                </a:lnTo>
                <a:lnTo>
                  <a:pt x="118987" y="162256"/>
                </a:lnTo>
                <a:close/>
                <a:moveTo>
                  <a:pt x="118987" y="93748"/>
                </a:moveTo>
                <a:lnTo>
                  <a:pt x="118987" y="33172"/>
                </a:lnTo>
                <a:lnTo>
                  <a:pt x="129804" y="33172"/>
                </a:lnTo>
                <a:lnTo>
                  <a:pt x="129804" y="93748"/>
                </a:lnTo>
                <a:lnTo>
                  <a:pt x="118987" y="93748"/>
                </a:lnTo>
                <a:close/>
                <a:moveTo>
                  <a:pt x="49037" y="34614"/>
                </a:moveTo>
                <a:lnTo>
                  <a:pt x="72114" y="34614"/>
                </a:lnTo>
                <a:lnTo>
                  <a:pt x="72114" y="45431"/>
                </a:lnTo>
                <a:lnTo>
                  <a:pt x="49037" y="45431"/>
                </a:lnTo>
                <a:lnTo>
                  <a:pt x="49037" y="34614"/>
                </a:lnTo>
                <a:close/>
                <a:moveTo>
                  <a:pt x="61297" y="94469"/>
                </a:moveTo>
                <a:lnTo>
                  <a:pt x="61297" y="44710"/>
                </a:lnTo>
                <a:lnTo>
                  <a:pt x="72114" y="44710"/>
                </a:lnTo>
                <a:lnTo>
                  <a:pt x="72114" y="94469"/>
                </a:lnTo>
                <a:lnTo>
                  <a:pt x="61297" y="94469"/>
                </a:lnTo>
                <a:close/>
              </a:path>
            </a:pathLst>
          </a:custGeom>
          <a:solidFill>
            <a:srgbClr val="000000"/>
          </a:solidFill>
          <a:ln w="0" cap="flat">
            <a:noFill/>
            <a:prstDash val="solid"/>
            <a:miter/>
          </a:ln>
        </p:spPr>
        <p:txBody>
          <a:bodyPr rtlCol="0" anchor="ctr"/>
          <a:lstStyle/>
          <a:p>
            <a:endParaRPr lang="it-IT"/>
          </a:p>
        </p:txBody>
      </p:sp>
      <p:sp>
        <p:nvSpPr>
          <p:cNvPr id="559" name="Figura a mano libera: forma 558">
            <a:extLst>
              <a:ext uri="{FF2B5EF4-FFF2-40B4-BE49-F238E27FC236}">
                <a16:creationId xmlns:a16="http://schemas.microsoft.com/office/drawing/2014/main" id="{78685B1C-D9AC-18E6-DB56-CF74A005DC40}"/>
              </a:ext>
            </a:extLst>
          </p:cNvPr>
          <p:cNvSpPr/>
          <p:nvPr/>
        </p:nvSpPr>
        <p:spPr>
          <a:xfrm>
            <a:off x="6354561" y="1507894"/>
            <a:ext cx="183889" cy="173072"/>
          </a:xfrm>
          <a:custGeom>
            <a:avLst/>
            <a:gdLst>
              <a:gd name="connsiteX0" fmla="*/ 30288 w 183889"/>
              <a:gd name="connsiteY0" fmla="*/ 0 h 173072"/>
              <a:gd name="connsiteX1" fmla="*/ 152159 w 183889"/>
              <a:gd name="connsiteY1" fmla="*/ 0 h 173072"/>
              <a:gd name="connsiteX2" fmla="*/ 152159 w 183889"/>
              <a:gd name="connsiteY2" fmla="*/ 10096 h 173072"/>
              <a:gd name="connsiteX3" fmla="*/ 30288 w 183889"/>
              <a:gd name="connsiteY3" fmla="*/ 10096 h 173072"/>
              <a:gd name="connsiteX4" fmla="*/ 30288 w 183889"/>
              <a:gd name="connsiteY4" fmla="*/ 0 h 173072"/>
              <a:gd name="connsiteX5" fmla="*/ 40383 w 183889"/>
              <a:gd name="connsiteY5" fmla="*/ 71392 h 173072"/>
              <a:gd name="connsiteX6" fmla="*/ 80767 w 183889"/>
              <a:gd name="connsiteY6" fmla="*/ 71392 h 173072"/>
              <a:gd name="connsiteX7" fmla="*/ 80767 w 183889"/>
              <a:gd name="connsiteY7" fmla="*/ 81488 h 173072"/>
              <a:gd name="connsiteX8" fmla="*/ 40383 w 183889"/>
              <a:gd name="connsiteY8" fmla="*/ 81488 h 173072"/>
              <a:gd name="connsiteX9" fmla="*/ 40383 w 183889"/>
              <a:gd name="connsiteY9" fmla="*/ 71392 h 173072"/>
              <a:gd name="connsiteX10" fmla="*/ 40383 w 183889"/>
              <a:gd name="connsiteY10" fmla="*/ 142785 h 173072"/>
              <a:gd name="connsiteX11" fmla="*/ 10096 w 183889"/>
              <a:gd name="connsiteY11" fmla="*/ 142785 h 173072"/>
              <a:gd name="connsiteX12" fmla="*/ 10096 w 183889"/>
              <a:gd name="connsiteY12" fmla="*/ 91584 h 173072"/>
              <a:gd name="connsiteX13" fmla="*/ 40383 w 183889"/>
              <a:gd name="connsiteY13" fmla="*/ 91584 h 173072"/>
              <a:gd name="connsiteX14" fmla="*/ 40383 w 183889"/>
              <a:gd name="connsiteY14" fmla="*/ 81488 h 173072"/>
              <a:gd name="connsiteX15" fmla="*/ 10096 w 183889"/>
              <a:gd name="connsiteY15" fmla="*/ 81488 h 173072"/>
              <a:gd name="connsiteX16" fmla="*/ 10096 w 183889"/>
              <a:gd name="connsiteY16" fmla="*/ 30288 h 173072"/>
              <a:gd name="connsiteX17" fmla="*/ 30288 w 183889"/>
              <a:gd name="connsiteY17" fmla="*/ 30288 h 173072"/>
              <a:gd name="connsiteX18" fmla="*/ 30288 w 183889"/>
              <a:gd name="connsiteY18" fmla="*/ 20192 h 173072"/>
              <a:gd name="connsiteX19" fmla="*/ 10096 w 183889"/>
              <a:gd name="connsiteY19" fmla="*/ 20192 h 173072"/>
              <a:gd name="connsiteX20" fmla="*/ 10096 w 183889"/>
              <a:gd name="connsiteY20" fmla="*/ 30288 h 173072"/>
              <a:gd name="connsiteX21" fmla="*/ 0 w 183889"/>
              <a:gd name="connsiteY21" fmla="*/ 30288 h 173072"/>
              <a:gd name="connsiteX22" fmla="*/ 0 w 183889"/>
              <a:gd name="connsiteY22" fmla="*/ 152160 h 173072"/>
              <a:gd name="connsiteX23" fmla="*/ 20192 w 183889"/>
              <a:gd name="connsiteY23" fmla="*/ 152160 h 173072"/>
              <a:gd name="connsiteX24" fmla="*/ 20192 w 183889"/>
              <a:gd name="connsiteY24" fmla="*/ 162256 h 173072"/>
              <a:gd name="connsiteX25" fmla="*/ 20192 w 183889"/>
              <a:gd name="connsiteY25" fmla="*/ 162256 h 173072"/>
              <a:gd name="connsiteX26" fmla="*/ 20192 w 183889"/>
              <a:gd name="connsiteY26" fmla="*/ 172351 h 173072"/>
              <a:gd name="connsiteX27" fmla="*/ 81488 w 183889"/>
              <a:gd name="connsiteY27" fmla="*/ 172351 h 173072"/>
              <a:gd name="connsiteX28" fmla="*/ 81488 w 183889"/>
              <a:gd name="connsiteY28" fmla="*/ 162256 h 173072"/>
              <a:gd name="connsiteX29" fmla="*/ 81488 w 183889"/>
              <a:gd name="connsiteY29" fmla="*/ 162256 h 173072"/>
              <a:gd name="connsiteX30" fmla="*/ 81488 w 183889"/>
              <a:gd name="connsiteY30" fmla="*/ 152160 h 173072"/>
              <a:gd name="connsiteX31" fmla="*/ 81488 w 183889"/>
              <a:gd name="connsiteY31" fmla="*/ 152160 h 173072"/>
              <a:gd name="connsiteX32" fmla="*/ 81488 w 183889"/>
              <a:gd name="connsiteY32" fmla="*/ 80767 h 173072"/>
              <a:gd name="connsiteX33" fmla="*/ 71392 w 183889"/>
              <a:gd name="connsiteY33" fmla="*/ 80767 h 173072"/>
              <a:gd name="connsiteX34" fmla="*/ 71392 w 183889"/>
              <a:gd name="connsiteY34" fmla="*/ 152160 h 173072"/>
              <a:gd name="connsiteX35" fmla="*/ 41105 w 183889"/>
              <a:gd name="connsiteY35" fmla="*/ 152160 h 173072"/>
              <a:gd name="connsiteX36" fmla="*/ 41105 w 183889"/>
              <a:gd name="connsiteY36" fmla="*/ 142064 h 173072"/>
              <a:gd name="connsiteX37" fmla="*/ 40383 w 183889"/>
              <a:gd name="connsiteY37" fmla="*/ 142785 h 173072"/>
              <a:gd name="connsiteX38" fmla="*/ 173073 w 183889"/>
              <a:gd name="connsiteY38" fmla="*/ 81488 h 173072"/>
              <a:gd name="connsiteX39" fmla="*/ 142785 w 183889"/>
              <a:gd name="connsiteY39" fmla="*/ 81488 h 173072"/>
              <a:gd name="connsiteX40" fmla="*/ 142785 w 183889"/>
              <a:gd name="connsiteY40" fmla="*/ 91584 h 173072"/>
              <a:gd name="connsiteX41" fmla="*/ 173073 w 183889"/>
              <a:gd name="connsiteY41" fmla="*/ 91584 h 173072"/>
              <a:gd name="connsiteX42" fmla="*/ 173073 w 183889"/>
              <a:gd name="connsiteY42" fmla="*/ 142785 h 173072"/>
              <a:gd name="connsiteX43" fmla="*/ 142785 w 183889"/>
              <a:gd name="connsiteY43" fmla="*/ 142785 h 173072"/>
              <a:gd name="connsiteX44" fmla="*/ 142785 w 183889"/>
              <a:gd name="connsiteY44" fmla="*/ 152881 h 173072"/>
              <a:gd name="connsiteX45" fmla="*/ 112497 w 183889"/>
              <a:gd name="connsiteY45" fmla="*/ 152881 h 173072"/>
              <a:gd name="connsiteX46" fmla="*/ 112497 w 183889"/>
              <a:gd name="connsiteY46" fmla="*/ 81488 h 173072"/>
              <a:gd name="connsiteX47" fmla="*/ 102401 w 183889"/>
              <a:gd name="connsiteY47" fmla="*/ 81488 h 173072"/>
              <a:gd name="connsiteX48" fmla="*/ 102401 w 183889"/>
              <a:gd name="connsiteY48" fmla="*/ 173073 h 173072"/>
              <a:gd name="connsiteX49" fmla="*/ 163698 w 183889"/>
              <a:gd name="connsiteY49" fmla="*/ 173073 h 173072"/>
              <a:gd name="connsiteX50" fmla="*/ 163698 w 183889"/>
              <a:gd name="connsiteY50" fmla="*/ 162977 h 173072"/>
              <a:gd name="connsiteX51" fmla="*/ 163698 w 183889"/>
              <a:gd name="connsiteY51" fmla="*/ 162977 h 173072"/>
              <a:gd name="connsiteX52" fmla="*/ 163698 w 183889"/>
              <a:gd name="connsiteY52" fmla="*/ 152881 h 173072"/>
              <a:gd name="connsiteX53" fmla="*/ 183890 w 183889"/>
              <a:gd name="connsiteY53" fmla="*/ 152881 h 173072"/>
              <a:gd name="connsiteX54" fmla="*/ 183890 w 183889"/>
              <a:gd name="connsiteY54" fmla="*/ 31009 h 173072"/>
              <a:gd name="connsiteX55" fmla="*/ 173794 w 183889"/>
              <a:gd name="connsiteY55" fmla="*/ 31009 h 173072"/>
              <a:gd name="connsiteX56" fmla="*/ 173794 w 183889"/>
              <a:gd name="connsiteY56" fmla="*/ 82209 h 173072"/>
              <a:gd name="connsiteX57" fmla="*/ 173073 w 183889"/>
              <a:gd name="connsiteY57" fmla="*/ 81488 h 173072"/>
              <a:gd name="connsiteX58" fmla="*/ 30288 w 183889"/>
              <a:gd name="connsiteY58" fmla="*/ 10096 h 173072"/>
              <a:gd name="connsiteX59" fmla="*/ 10096 w 183889"/>
              <a:gd name="connsiteY59" fmla="*/ 10096 h 173072"/>
              <a:gd name="connsiteX60" fmla="*/ 10096 w 183889"/>
              <a:gd name="connsiteY60" fmla="*/ 20192 h 173072"/>
              <a:gd name="connsiteX61" fmla="*/ 30288 w 183889"/>
              <a:gd name="connsiteY61" fmla="*/ 20192 h 173072"/>
              <a:gd name="connsiteX62" fmla="*/ 30288 w 183889"/>
              <a:gd name="connsiteY62" fmla="*/ 10096 h 173072"/>
              <a:gd name="connsiteX63" fmla="*/ 152159 w 183889"/>
              <a:gd name="connsiteY63" fmla="*/ 10096 h 173072"/>
              <a:gd name="connsiteX64" fmla="*/ 172351 w 183889"/>
              <a:gd name="connsiteY64" fmla="*/ 10096 h 173072"/>
              <a:gd name="connsiteX65" fmla="*/ 172351 w 183889"/>
              <a:gd name="connsiteY65" fmla="*/ 20192 h 173072"/>
              <a:gd name="connsiteX66" fmla="*/ 152159 w 183889"/>
              <a:gd name="connsiteY66" fmla="*/ 20192 h 173072"/>
              <a:gd name="connsiteX67" fmla="*/ 152159 w 183889"/>
              <a:gd name="connsiteY67" fmla="*/ 10096 h 173072"/>
              <a:gd name="connsiteX68" fmla="*/ 152159 w 183889"/>
              <a:gd name="connsiteY68" fmla="*/ 20192 h 173072"/>
              <a:gd name="connsiteX69" fmla="*/ 172351 w 183889"/>
              <a:gd name="connsiteY69" fmla="*/ 20192 h 173072"/>
              <a:gd name="connsiteX70" fmla="*/ 172351 w 183889"/>
              <a:gd name="connsiteY70" fmla="*/ 30288 h 173072"/>
              <a:gd name="connsiteX71" fmla="*/ 152159 w 183889"/>
              <a:gd name="connsiteY71" fmla="*/ 30288 h 173072"/>
              <a:gd name="connsiteX72" fmla="*/ 152159 w 183889"/>
              <a:gd name="connsiteY72" fmla="*/ 20192 h 173072"/>
              <a:gd name="connsiteX73" fmla="*/ 142064 w 183889"/>
              <a:gd name="connsiteY73" fmla="*/ 71392 h 173072"/>
              <a:gd name="connsiteX74" fmla="*/ 101680 w 183889"/>
              <a:gd name="connsiteY74" fmla="*/ 71392 h 173072"/>
              <a:gd name="connsiteX75" fmla="*/ 101680 w 183889"/>
              <a:gd name="connsiteY75" fmla="*/ 81488 h 173072"/>
              <a:gd name="connsiteX76" fmla="*/ 142064 w 183889"/>
              <a:gd name="connsiteY76" fmla="*/ 81488 h 173072"/>
              <a:gd name="connsiteX77" fmla="*/ 142064 w 183889"/>
              <a:gd name="connsiteY77" fmla="*/ 71392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83889" h="173072">
                <a:moveTo>
                  <a:pt x="30288" y="0"/>
                </a:moveTo>
                <a:lnTo>
                  <a:pt x="152159" y="0"/>
                </a:lnTo>
                <a:lnTo>
                  <a:pt x="152159" y="10096"/>
                </a:lnTo>
                <a:lnTo>
                  <a:pt x="30288" y="10096"/>
                </a:lnTo>
                <a:lnTo>
                  <a:pt x="30288" y="0"/>
                </a:lnTo>
                <a:close/>
                <a:moveTo>
                  <a:pt x="40383" y="71392"/>
                </a:moveTo>
                <a:lnTo>
                  <a:pt x="80767" y="71392"/>
                </a:lnTo>
                <a:lnTo>
                  <a:pt x="80767" y="81488"/>
                </a:lnTo>
                <a:lnTo>
                  <a:pt x="40383" y="81488"/>
                </a:lnTo>
                <a:lnTo>
                  <a:pt x="40383" y="71392"/>
                </a:lnTo>
                <a:close/>
                <a:moveTo>
                  <a:pt x="40383" y="142785"/>
                </a:moveTo>
                <a:lnTo>
                  <a:pt x="10096" y="142785"/>
                </a:lnTo>
                <a:lnTo>
                  <a:pt x="10096" y="91584"/>
                </a:lnTo>
                <a:lnTo>
                  <a:pt x="40383" y="91584"/>
                </a:lnTo>
                <a:lnTo>
                  <a:pt x="40383" y="81488"/>
                </a:lnTo>
                <a:lnTo>
                  <a:pt x="10096" y="81488"/>
                </a:lnTo>
                <a:lnTo>
                  <a:pt x="10096" y="30288"/>
                </a:lnTo>
                <a:lnTo>
                  <a:pt x="30288" y="30288"/>
                </a:lnTo>
                <a:lnTo>
                  <a:pt x="30288" y="20192"/>
                </a:lnTo>
                <a:lnTo>
                  <a:pt x="10096" y="20192"/>
                </a:lnTo>
                <a:lnTo>
                  <a:pt x="10096" y="30288"/>
                </a:lnTo>
                <a:lnTo>
                  <a:pt x="0" y="30288"/>
                </a:lnTo>
                <a:lnTo>
                  <a:pt x="0" y="152160"/>
                </a:lnTo>
                <a:lnTo>
                  <a:pt x="20192" y="152160"/>
                </a:lnTo>
                <a:lnTo>
                  <a:pt x="20192" y="162256"/>
                </a:lnTo>
                <a:lnTo>
                  <a:pt x="20192" y="162256"/>
                </a:lnTo>
                <a:lnTo>
                  <a:pt x="20192" y="172351"/>
                </a:lnTo>
                <a:lnTo>
                  <a:pt x="81488" y="172351"/>
                </a:lnTo>
                <a:lnTo>
                  <a:pt x="81488" y="162256"/>
                </a:lnTo>
                <a:lnTo>
                  <a:pt x="81488" y="162256"/>
                </a:lnTo>
                <a:lnTo>
                  <a:pt x="81488" y="152160"/>
                </a:lnTo>
                <a:lnTo>
                  <a:pt x="81488" y="152160"/>
                </a:lnTo>
                <a:lnTo>
                  <a:pt x="81488" y="80767"/>
                </a:lnTo>
                <a:lnTo>
                  <a:pt x="71392" y="80767"/>
                </a:lnTo>
                <a:lnTo>
                  <a:pt x="71392" y="152160"/>
                </a:lnTo>
                <a:lnTo>
                  <a:pt x="41105" y="152160"/>
                </a:lnTo>
                <a:lnTo>
                  <a:pt x="41105" y="142064"/>
                </a:lnTo>
                <a:lnTo>
                  <a:pt x="40383" y="142785"/>
                </a:lnTo>
                <a:close/>
                <a:moveTo>
                  <a:pt x="173073" y="81488"/>
                </a:moveTo>
                <a:lnTo>
                  <a:pt x="142785" y="81488"/>
                </a:lnTo>
                <a:lnTo>
                  <a:pt x="142785" y="91584"/>
                </a:lnTo>
                <a:lnTo>
                  <a:pt x="173073" y="91584"/>
                </a:lnTo>
                <a:lnTo>
                  <a:pt x="173073" y="142785"/>
                </a:lnTo>
                <a:lnTo>
                  <a:pt x="142785" y="142785"/>
                </a:lnTo>
                <a:lnTo>
                  <a:pt x="142785" y="152881"/>
                </a:lnTo>
                <a:lnTo>
                  <a:pt x="112497" y="152881"/>
                </a:lnTo>
                <a:lnTo>
                  <a:pt x="112497" y="81488"/>
                </a:lnTo>
                <a:lnTo>
                  <a:pt x="102401" y="81488"/>
                </a:lnTo>
                <a:lnTo>
                  <a:pt x="102401" y="173073"/>
                </a:lnTo>
                <a:lnTo>
                  <a:pt x="163698" y="173073"/>
                </a:lnTo>
                <a:lnTo>
                  <a:pt x="163698" y="162977"/>
                </a:lnTo>
                <a:lnTo>
                  <a:pt x="163698" y="162977"/>
                </a:lnTo>
                <a:lnTo>
                  <a:pt x="163698" y="152881"/>
                </a:lnTo>
                <a:lnTo>
                  <a:pt x="183890" y="152881"/>
                </a:lnTo>
                <a:lnTo>
                  <a:pt x="183890" y="31009"/>
                </a:lnTo>
                <a:lnTo>
                  <a:pt x="173794" y="31009"/>
                </a:lnTo>
                <a:lnTo>
                  <a:pt x="173794" y="82209"/>
                </a:lnTo>
                <a:lnTo>
                  <a:pt x="173073" y="81488"/>
                </a:lnTo>
                <a:close/>
                <a:moveTo>
                  <a:pt x="30288" y="10096"/>
                </a:moveTo>
                <a:lnTo>
                  <a:pt x="10096" y="10096"/>
                </a:lnTo>
                <a:lnTo>
                  <a:pt x="10096" y="20192"/>
                </a:lnTo>
                <a:lnTo>
                  <a:pt x="30288" y="20192"/>
                </a:lnTo>
                <a:lnTo>
                  <a:pt x="30288" y="10096"/>
                </a:lnTo>
                <a:close/>
                <a:moveTo>
                  <a:pt x="152159" y="10096"/>
                </a:moveTo>
                <a:lnTo>
                  <a:pt x="172351" y="10096"/>
                </a:lnTo>
                <a:lnTo>
                  <a:pt x="172351" y="20192"/>
                </a:lnTo>
                <a:lnTo>
                  <a:pt x="152159" y="20192"/>
                </a:lnTo>
                <a:lnTo>
                  <a:pt x="152159" y="10096"/>
                </a:lnTo>
                <a:close/>
                <a:moveTo>
                  <a:pt x="152159" y="20192"/>
                </a:moveTo>
                <a:lnTo>
                  <a:pt x="172351" y="20192"/>
                </a:lnTo>
                <a:lnTo>
                  <a:pt x="172351" y="30288"/>
                </a:lnTo>
                <a:lnTo>
                  <a:pt x="152159" y="30288"/>
                </a:lnTo>
                <a:lnTo>
                  <a:pt x="152159" y="20192"/>
                </a:lnTo>
                <a:close/>
                <a:moveTo>
                  <a:pt x="142064" y="71392"/>
                </a:moveTo>
                <a:lnTo>
                  <a:pt x="101680" y="71392"/>
                </a:lnTo>
                <a:lnTo>
                  <a:pt x="101680" y="81488"/>
                </a:lnTo>
                <a:lnTo>
                  <a:pt x="142064" y="81488"/>
                </a:lnTo>
                <a:lnTo>
                  <a:pt x="142064" y="71392"/>
                </a:lnTo>
                <a:close/>
              </a:path>
            </a:pathLst>
          </a:custGeom>
          <a:solidFill>
            <a:srgbClr val="000000"/>
          </a:solidFill>
          <a:ln w="0" cap="flat">
            <a:noFill/>
            <a:prstDash val="solid"/>
            <a:miter/>
          </a:ln>
        </p:spPr>
        <p:txBody>
          <a:bodyPr rtlCol="0" anchor="ctr"/>
          <a:lstStyle/>
          <a:p>
            <a:endParaRPr lang="it-IT"/>
          </a:p>
        </p:txBody>
      </p:sp>
      <p:sp>
        <p:nvSpPr>
          <p:cNvPr id="560" name="Figura a mano libera: forma 559">
            <a:extLst>
              <a:ext uri="{FF2B5EF4-FFF2-40B4-BE49-F238E27FC236}">
                <a16:creationId xmlns:a16="http://schemas.microsoft.com/office/drawing/2014/main" id="{B1D4FCAC-E9D8-7998-4CD3-6BD40150F189}"/>
              </a:ext>
            </a:extLst>
          </p:cNvPr>
          <p:cNvSpPr/>
          <p:nvPr/>
        </p:nvSpPr>
        <p:spPr>
          <a:xfrm>
            <a:off x="6711309" y="1507173"/>
            <a:ext cx="209850" cy="173793"/>
          </a:xfrm>
          <a:custGeom>
            <a:avLst/>
            <a:gdLst>
              <a:gd name="connsiteX0" fmla="*/ 0 w 209850"/>
              <a:gd name="connsiteY0" fmla="*/ 11538 h 173793"/>
              <a:gd name="connsiteX1" fmla="*/ 0 w 209850"/>
              <a:gd name="connsiteY1" fmla="*/ 152881 h 173793"/>
              <a:gd name="connsiteX2" fmla="*/ 83652 w 209850"/>
              <a:gd name="connsiteY2" fmla="*/ 152881 h 173793"/>
              <a:gd name="connsiteX3" fmla="*/ 83652 w 209850"/>
              <a:gd name="connsiteY3" fmla="*/ 173794 h 173793"/>
              <a:gd name="connsiteX4" fmla="*/ 115382 w 209850"/>
              <a:gd name="connsiteY4" fmla="*/ 173794 h 173793"/>
              <a:gd name="connsiteX5" fmla="*/ 115382 w 209850"/>
              <a:gd name="connsiteY5" fmla="*/ 162977 h 173793"/>
              <a:gd name="connsiteX6" fmla="*/ 126199 w 209850"/>
              <a:gd name="connsiteY6" fmla="*/ 162977 h 173793"/>
              <a:gd name="connsiteX7" fmla="*/ 126199 w 209850"/>
              <a:gd name="connsiteY7" fmla="*/ 152160 h 173793"/>
              <a:gd name="connsiteX8" fmla="*/ 209851 w 209850"/>
              <a:gd name="connsiteY8" fmla="*/ 152160 h 173793"/>
              <a:gd name="connsiteX9" fmla="*/ 209851 w 209850"/>
              <a:gd name="connsiteY9" fmla="*/ 0 h 173793"/>
              <a:gd name="connsiteX10" fmla="*/ 0 w 209850"/>
              <a:gd name="connsiteY10" fmla="*/ 0 h 173793"/>
              <a:gd name="connsiteX11" fmla="*/ 0 w 209850"/>
              <a:gd name="connsiteY11" fmla="*/ 11538 h 173793"/>
              <a:gd name="connsiteX12" fmla="*/ 125478 w 209850"/>
              <a:gd name="connsiteY12" fmla="*/ 152881 h 173793"/>
              <a:gd name="connsiteX13" fmla="*/ 125478 w 209850"/>
              <a:gd name="connsiteY13" fmla="*/ 142064 h 173793"/>
              <a:gd name="connsiteX14" fmla="*/ 199034 w 209850"/>
              <a:gd name="connsiteY14" fmla="*/ 142064 h 173793"/>
              <a:gd name="connsiteX15" fmla="*/ 199034 w 209850"/>
              <a:gd name="connsiteY15" fmla="*/ 10817 h 173793"/>
              <a:gd name="connsiteX16" fmla="*/ 10096 w 209850"/>
              <a:gd name="connsiteY16" fmla="*/ 10817 h 173793"/>
              <a:gd name="connsiteX17" fmla="*/ 10096 w 209850"/>
              <a:gd name="connsiteY17" fmla="*/ 142064 h 173793"/>
              <a:gd name="connsiteX18" fmla="*/ 93748 w 209850"/>
              <a:gd name="connsiteY18" fmla="*/ 142064 h 173793"/>
              <a:gd name="connsiteX19" fmla="*/ 93748 w 209850"/>
              <a:gd name="connsiteY19" fmla="*/ 162977 h 173793"/>
              <a:gd name="connsiteX20" fmla="*/ 114661 w 209850"/>
              <a:gd name="connsiteY20" fmla="*/ 162977 h 173793"/>
              <a:gd name="connsiteX21" fmla="*/ 114661 w 209850"/>
              <a:gd name="connsiteY21" fmla="*/ 152160 h 173793"/>
              <a:gd name="connsiteX22" fmla="*/ 125478 w 209850"/>
              <a:gd name="connsiteY22" fmla="*/ 152160 h 173793"/>
              <a:gd name="connsiteX23" fmla="*/ 125478 w 209850"/>
              <a:gd name="connsiteY23" fmla="*/ 152881 h 173793"/>
              <a:gd name="connsiteX24" fmla="*/ 99517 w 209850"/>
              <a:gd name="connsiteY24" fmla="*/ 47595 h 173793"/>
              <a:gd name="connsiteX25" fmla="*/ 99517 w 209850"/>
              <a:gd name="connsiteY25" fmla="*/ 36778 h 173793"/>
              <a:gd name="connsiteX26" fmla="*/ 67787 w 209850"/>
              <a:gd name="connsiteY26" fmla="*/ 36778 h 173793"/>
              <a:gd name="connsiteX27" fmla="*/ 67787 w 209850"/>
              <a:gd name="connsiteY27" fmla="*/ 47595 h 173793"/>
              <a:gd name="connsiteX28" fmla="*/ 56970 w 209850"/>
              <a:gd name="connsiteY28" fmla="*/ 47595 h 173793"/>
              <a:gd name="connsiteX29" fmla="*/ 56970 w 209850"/>
              <a:gd name="connsiteY29" fmla="*/ 94469 h 173793"/>
              <a:gd name="connsiteX30" fmla="*/ 67787 w 209850"/>
              <a:gd name="connsiteY30" fmla="*/ 94469 h 173793"/>
              <a:gd name="connsiteX31" fmla="*/ 67787 w 209850"/>
              <a:gd name="connsiteY31" fmla="*/ 105286 h 173793"/>
              <a:gd name="connsiteX32" fmla="*/ 99517 w 209850"/>
              <a:gd name="connsiteY32" fmla="*/ 105286 h 173793"/>
              <a:gd name="connsiteX33" fmla="*/ 99517 w 209850"/>
              <a:gd name="connsiteY33" fmla="*/ 116103 h 173793"/>
              <a:gd name="connsiteX34" fmla="*/ 110334 w 209850"/>
              <a:gd name="connsiteY34" fmla="*/ 116103 h 173793"/>
              <a:gd name="connsiteX35" fmla="*/ 110334 w 209850"/>
              <a:gd name="connsiteY35" fmla="*/ 105286 h 173793"/>
              <a:gd name="connsiteX36" fmla="*/ 142064 w 209850"/>
              <a:gd name="connsiteY36" fmla="*/ 105286 h 173793"/>
              <a:gd name="connsiteX37" fmla="*/ 142064 w 209850"/>
              <a:gd name="connsiteY37" fmla="*/ 94469 h 173793"/>
              <a:gd name="connsiteX38" fmla="*/ 152881 w 209850"/>
              <a:gd name="connsiteY38" fmla="*/ 94469 h 173793"/>
              <a:gd name="connsiteX39" fmla="*/ 152881 w 209850"/>
              <a:gd name="connsiteY39" fmla="*/ 47595 h 173793"/>
              <a:gd name="connsiteX40" fmla="*/ 142064 w 209850"/>
              <a:gd name="connsiteY40" fmla="*/ 47595 h 173793"/>
              <a:gd name="connsiteX41" fmla="*/ 142064 w 209850"/>
              <a:gd name="connsiteY41" fmla="*/ 36778 h 173793"/>
              <a:gd name="connsiteX42" fmla="*/ 110334 w 209850"/>
              <a:gd name="connsiteY42" fmla="*/ 36778 h 173793"/>
              <a:gd name="connsiteX43" fmla="*/ 110334 w 209850"/>
              <a:gd name="connsiteY43" fmla="*/ 47595 h 173793"/>
              <a:gd name="connsiteX44" fmla="*/ 99517 w 209850"/>
              <a:gd name="connsiteY44" fmla="*/ 47595 h 173793"/>
              <a:gd name="connsiteX45" fmla="*/ 99517 w 209850"/>
              <a:gd name="connsiteY45" fmla="*/ 47595 h 173793"/>
              <a:gd name="connsiteX46" fmla="*/ 99517 w 209850"/>
              <a:gd name="connsiteY46" fmla="*/ 58412 h 173793"/>
              <a:gd name="connsiteX47" fmla="*/ 110334 w 209850"/>
              <a:gd name="connsiteY47" fmla="*/ 58412 h 173793"/>
              <a:gd name="connsiteX48" fmla="*/ 110334 w 209850"/>
              <a:gd name="connsiteY48" fmla="*/ 47595 h 173793"/>
              <a:gd name="connsiteX49" fmla="*/ 142064 w 209850"/>
              <a:gd name="connsiteY49" fmla="*/ 47595 h 173793"/>
              <a:gd name="connsiteX50" fmla="*/ 142064 w 209850"/>
              <a:gd name="connsiteY50" fmla="*/ 94469 h 173793"/>
              <a:gd name="connsiteX51" fmla="*/ 110334 w 209850"/>
              <a:gd name="connsiteY51" fmla="*/ 94469 h 173793"/>
              <a:gd name="connsiteX52" fmla="*/ 110334 w 209850"/>
              <a:gd name="connsiteY52" fmla="*/ 105286 h 173793"/>
              <a:gd name="connsiteX53" fmla="*/ 99517 w 209850"/>
              <a:gd name="connsiteY53" fmla="*/ 105286 h 173793"/>
              <a:gd name="connsiteX54" fmla="*/ 99517 w 209850"/>
              <a:gd name="connsiteY54" fmla="*/ 94469 h 173793"/>
              <a:gd name="connsiteX55" fmla="*/ 67787 w 209850"/>
              <a:gd name="connsiteY55" fmla="*/ 94469 h 173793"/>
              <a:gd name="connsiteX56" fmla="*/ 67787 w 209850"/>
              <a:gd name="connsiteY56" fmla="*/ 47595 h 173793"/>
              <a:gd name="connsiteX57" fmla="*/ 99517 w 209850"/>
              <a:gd name="connsiteY57" fmla="*/ 47595 h 173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09850" h="173793">
                <a:moveTo>
                  <a:pt x="0" y="11538"/>
                </a:moveTo>
                <a:lnTo>
                  <a:pt x="0" y="152881"/>
                </a:lnTo>
                <a:lnTo>
                  <a:pt x="83652" y="152881"/>
                </a:lnTo>
                <a:lnTo>
                  <a:pt x="83652" y="173794"/>
                </a:lnTo>
                <a:lnTo>
                  <a:pt x="115382" y="173794"/>
                </a:lnTo>
                <a:lnTo>
                  <a:pt x="115382" y="162977"/>
                </a:lnTo>
                <a:lnTo>
                  <a:pt x="126199" y="162977"/>
                </a:lnTo>
                <a:lnTo>
                  <a:pt x="126199" y="152160"/>
                </a:lnTo>
                <a:lnTo>
                  <a:pt x="209851" y="152160"/>
                </a:lnTo>
                <a:lnTo>
                  <a:pt x="209851" y="0"/>
                </a:lnTo>
                <a:lnTo>
                  <a:pt x="0" y="0"/>
                </a:lnTo>
                <a:lnTo>
                  <a:pt x="0" y="11538"/>
                </a:lnTo>
                <a:close/>
                <a:moveTo>
                  <a:pt x="125478" y="152881"/>
                </a:moveTo>
                <a:lnTo>
                  <a:pt x="125478" y="142064"/>
                </a:lnTo>
                <a:lnTo>
                  <a:pt x="199034" y="142064"/>
                </a:lnTo>
                <a:lnTo>
                  <a:pt x="199034" y="10817"/>
                </a:lnTo>
                <a:lnTo>
                  <a:pt x="10096" y="10817"/>
                </a:lnTo>
                <a:lnTo>
                  <a:pt x="10096" y="142064"/>
                </a:lnTo>
                <a:lnTo>
                  <a:pt x="93748" y="142064"/>
                </a:lnTo>
                <a:lnTo>
                  <a:pt x="93748" y="162977"/>
                </a:lnTo>
                <a:lnTo>
                  <a:pt x="114661" y="162977"/>
                </a:lnTo>
                <a:lnTo>
                  <a:pt x="114661" y="152160"/>
                </a:lnTo>
                <a:lnTo>
                  <a:pt x="125478" y="152160"/>
                </a:lnTo>
                <a:lnTo>
                  <a:pt x="125478" y="152881"/>
                </a:lnTo>
                <a:close/>
                <a:moveTo>
                  <a:pt x="99517" y="47595"/>
                </a:moveTo>
                <a:lnTo>
                  <a:pt x="99517" y="36778"/>
                </a:lnTo>
                <a:lnTo>
                  <a:pt x="67787" y="36778"/>
                </a:lnTo>
                <a:lnTo>
                  <a:pt x="67787" y="47595"/>
                </a:lnTo>
                <a:lnTo>
                  <a:pt x="56970" y="47595"/>
                </a:lnTo>
                <a:lnTo>
                  <a:pt x="56970" y="94469"/>
                </a:lnTo>
                <a:lnTo>
                  <a:pt x="67787" y="94469"/>
                </a:lnTo>
                <a:lnTo>
                  <a:pt x="67787" y="105286"/>
                </a:lnTo>
                <a:lnTo>
                  <a:pt x="99517" y="105286"/>
                </a:lnTo>
                <a:lnTo>
                  <a:pt x="99517" y="116103"/>
                </a:lnTo>
                <a:lnTo>
                  <a:pt x="110334" y="116103"/>
                </a:lnTo>
                <a:lnTo>
                  <a:pt x="110334" y="105286"/>
                </a:lnTo>
                <a:lnTo>
                  <a:pt x="142064" y="105286"/>
                </a:lnTo>
                <a:lnTo>
                  <a:pt x="142064" y="94469"/>
                </a:lnTo>
                <a:lnTo>
                  <a:pt x="152881" y="94469"/>
                </a:lnTo>
                <a:lnTo>
                  <a:pt x="152881" y="47595"/>
                </a:lnTo>
                <a:lnTo>
                  <a:pt x="142064" y="47595"/>
                </a:lnTo>
                <a:lnTo>
                  <a:pt x="142064" y="36778"/>
                </a:lnTo>
                <a:lnTo>
                  <a:pt x="110334" y="36778"/>
                </a:lnTo>
                <a:lnTo>
                  <a:pt x="110334" y="47595"/>
                </a:lnTo>
                <a:lnTo>
                  <a:pt x="99517" y="47595"/>
                </a:lnTo>
                <a:close/>
                <a:moveTo>
                  <a:pt x="99517" y="47595"/>
                </a:moveTo>
                <a:lnTo>
                  <a:pt x="99517" y="58412"/>
                </a:lnTo>
                <a:lnTo>
                  <a:pt x="110334" y="58412"/>
                </a:lnTo>
                <a:lnTo>
                  <a:pt x="110334" y="47595"/>
                </a:lnTo>
                <a:lnTo>
                  <a:pt x="142064" y="47595"/>
                </a:lnTo>
                <a:lnTo>
                  <a:pt x="142064" y="94469"/>
                </a:lnTo>
                <a:lnTo>
                  <a:pt x="110334" y="94469"/>
                </a:lnTo>
                <a:lnTo>
                  <a:pt x="110334" y="105286"/>
                </a:lnTo>
                <a:lnTo>
                  <a:pt x="99517" y="105286"/>
                </a:lnTo>
                <a:lnTo>
                  <a:pt x="99517" y="94469"/>
                </a:lnTo>
                <a:lnTo>
                  <a:pt x="67787" y="94469"/>
                </a:lnTo>
                <a:lnTo>
                  <a:pt x="67787" y="47595"/>
                </a:lnTo>
                <a:lnTo>
                  <a:pt x="99517" y="47595"/>
                </a:lnTo>
                <a:close/>
              </a:path>
            </a:pathLst>
          </a:custGeom>
          <a:solidFill>
            <a:srgbClr val="000000"/>
          </a:solidFill>
          <a:ln w="0" cap="flat">
            <a:noFill/>
            <a:prstDash val="solid"/>
            <a:miter/>
          </a:ln>
        </p:spPr>
        <p:txBody>
          <a:bodyPr rtlCol="0" anchor="ctr"/>
          <a:lstStyle/>
          <a:p>
            <a:endParaRPr lang="it-IT"/>
          </a:p>
        </p:txBody>
      </p:sp>
      <p:sp>
        <p:nvSpPr>
          <p:cNvPr id="561" name="Figura a mano libera: forma 560">
            <a:extLst>
              <a:ext uri="{FF2B5EF4-FFF2-40B4-BE49-F238E27FC236}">
                <a16:creationId xmlns:a16="http://schemas.microsoft.com/office/drawing/2014/main" id="{C2B5C618-0B0E-EC3E-8C68-5ECFE707FBB9}"/>
              </a:ext>
            </a:extLst>
          </p:cNvPr>
          <p:cNvSpPr/>
          <p:nvPr/>
        </p:nvSpPr>
        <p:spPr>
          <a:xfrm>
            <a:off x="7094018" y="1507894"/>
            <a:ext cx="168024" cy="173072"/>
          </a:xfrm>
          <a:custGeom>
            <a:avLst/>
            <a:gdLst>
              <a:gd name="connsiteX0" fmla="*/ 142064 w 168024"/>
              <a:gd name="connsiteY0" fmla="*/ 0 h 173072"/>
              <a:gd name="connsiteX1" fmla="*/ 35335 w 168024"/>
              <a:gd name="connsiteY1" fmla="*/ 0 h 173072"/>
              <a:gd name="connsiteX2" fmla="*/ 35335 w 168024"/>
              <a:gd name="connsiteY2" fmla="*/ 39662 h 173072"/>
              <a:gd name="connsiteX3" fmla="*/ 43989 w 168024"/>
              <a:gd name="connsiteY3" fmla="*/ 39662 h 173072"/>
              <a:gd name="connsiteX4" fmla="*/ 43989 w 168024"/>
              <a:gd name="connsiteY4" fmla="*/ 8654 h 173072"/>
              <a:gd name="connsiteX5" fmla="*/ 132689 w 168024"/>
              <a:gd name="connsiteY5" fmla="*/ 8654 h 173072"/>
              <a:gd name="connsiteX6" fmla="*/ 132689 w 168024"/>
              <a:gd name="connsiteY6" fmla="*/ 31009 h 173072"/>
              <a:gd name="connsiteX7" fmla="*/ 132689 w 168024"/>
              <a:gd name="connsiteY7" fmla="*/ 31009 h 173072"/>
              <a:gd name="connsiteX8" fmla="*/ 132689 w 168024"/>
              <a:gd name="connsiteY8" fmla="*/ 39662 h 173072"/>
              <a:gd name="connsiteX9" fmla="*/ 159371 w 168024"/>
              <a:gd name="connsiteY9" fmla="*/ 39662 h 173072"/>
              <a:gd name="connsiteX10" fmla="*/ 159371 w 168024"/>
              <a:gd name="connsiteY10" fmla="*/ 66344 h 173072"/>
              <a:gd name="connsiteX11" fmla="*/ 168025 w 168024"/>
              <a:gd name="connsiteY11" fmla="*/ 66344 h 173072"/>
              <a:gd name="connsiteX12" fmla="*/ 168025 w 168024"/>
              <a:gd name="connsiteY12" fmla="*/ 39662 h 173072"/>
              <a:gd name="connsiteX13" fmla="*/ 168025 w 168024"/>
              <a:gd name="connsiteY13" fmla="*/ 39662 h 173072"/>
              <a:gd name="connsiteX14" fmla="*/ 168025 w 168024"/>
              <a:gd name="connsiteY14" fmla="*/ 31009 h 173072"/>
              <a:gd name="connsiteX15" fmla="*/ 141342 w 168024"/>
              <a:gd name="connsiteY15" fmla="*/ 31009 h 173072"/>
              <a:gd name="connsiteX16" fmla="*/ 141342 w 168024"/>
              <a:gd name="connsiteY16" fmla="*/ 8654 h 173072"/>
              <a:gd name="connsiteX17" fmla="*/ 141342 w 168024"/>
              <a:gd name="connsiteY17" fmla="*/ 8654 h 173072"/>
              <a:gd name="connsiteX18" fmla="*/ 141342 w 168024"/>
              <a:gd name="connsiteY18" fmla="*/ 0 h 173072"/>
              <a:gd name="connsiteX19" fmla="*/ 142064 w 168024"/>
              <a:gd name="connsiteY19" fmla="*/ 0 h 173072"/>
              <a:gd name="connsiteX20" fmla="*/ 0 w 168024"/>
              <a:gd name="connsiteY20" fmla="*/ 39662 h 173072"/>
              <a:gd name="connsiteX21" fmla="*/ 0 w 168024"/>
              <a:gd name="connsiteY21" fmla="*/ 39662 h 173072"/>
              <a:gd name="connsiteX22" fmla="*/ 0 w 168024"/>
              <a:gd name="connsiteY22" fmla="*/ 31009 h 173072"/>
              <a:gd name="connsiteX23" fmla="*/ 35335 w 168024"/>
              <a:gd name="connsiteY23" fmla="*/ 31009 h 173072"/>
              <a:gd name="connsiteX24" fmla="*/ 35335 w 168024"/>
              <a:gd name="connsiteY24" fmla="*/ 39662 h 173072"/>
              <a:gd name="connsiteX25" fmla="*/ 8654 w 168024"/>
              <a:gd name="connsiteY25" fmla="*/ 39662 h 173072"/>
              <a:gd name="connsiteX26" fmla="*/ 8654 w 168024"/>
              <a:gd name="connsiteY26" fmla="*/ 66344 h 173072"/>
              <a:gd name="connsiteX27" fmla="*/ 0 w 168024"/>
              <a:gd name="connsiteY27" fmla="*/ 66344 h 173072"/>
              <a:gd name="connsiteX28" fmla="*/ 0 w 168024"/>
              <a:gd name="connsiteY28" fmla="*/ 39662 h 173072"/>
              <a:gd name="connsiteX29" fmla="*/ 8654 w 168024"/>
              <a:gd name="connsiteY29" fmla="*/ 75719 h 173072"/>
              <a:gd name="connsiteX30" fmla="*/ 8654 w 168024"/>
              <a:gd name="connsiteY30" fmla="*/ 67066 h 173072"/>
              <a:gd name="connsiteX31" fmla="*/ 17307 w 168024"/>
              <a:gd name="connsiteY31" fmla="*/ 67066 h 173072"/>
              <a:gd name="connsiteX32" fmla="*/ 17307 w 168024"/>
              <a:gd name="connsiteY32" fmla="*/ 75719 h 173072"/>
              <a:gd name="connsiteX33" fmla="*/ 8654 w 168024"/>
              <a:gd name="connsiteY33" fmla="*/ 75719 h 173072"/>
              <a:gd name="connsiteX34" fmla="*/ 43989 w 168024"/>
              <a:gd name="connsiteY34" fmla="*/ 102401 h 173072"/>
              <a:gd name="connsiteX35" fmla="*/ 43989 w 168024"/>
              <a:gd name="connsiteY35" fmla="*/ 111055 h 173072"/>
              <a:gd name="connsiteX36" fmla="*/ 52643 w 168024"/>
              <a:gd name="connsiteY36" fmla="*/ 111055 h 173072"/>
              <a:gd name="connsiteX37" fmla="*/ 52643 w 168024"/>
              <a:gd name="connsiteY37" fmla="*/ 102401 h 173072"/>
              <a:gd name="connsiteX38" fmla="*/ 43989 w 168024"/>
              <a:gd name="connsiteY38" fmla="*/ 102401 h 173072"/>
              <a:gd name="connsiteX39" fmla="*/ 43989 w 168024"/>
              <a:gd name="connsiteY39" fmla="*/ 93748 h 173072"/>
              <a:gd name="connsiteX40" fmla="*/ 43989 w 168024"/>
              <a:gd name="connsiteY40" fmla="*/ 93748 h 173072"/>
              <a:gd name="connsiteX41" fmla="*/ 43989 w 168024"/>
              <a:gd name="connsiteY41" fmla="*/ 85094 h 173072"/>
              <a:gd name="connsiteX42" fmla="*/ 43989 w 168024"/>
              <a:gd name="connsiteY42" fmla="*/ 85094 h 173072"/>
              <a:gd name="connsiteX43" fmla="*/ 43989 w 168024"/>
              <a:gd name="connsiteY43" fmla="*/ 76440 h 173072"/>
              <a:gd name="connsiteX44" fmla="*/ 25961 w 168024"/>
              <a:gd name="connsiteY44" fmla="*/ 76440 h 173072"/>
              <a:gd name="connsiteX45" fmla="*/ 25961 w 168024"/>
              <a:gd name="connsiteY45" fmla="*/ 85094 h 173072"/>
              <a:gd name="connsiteX46" fmla="*/ 34614 w 168024"/>
              <a:gd name="connsiteY46" fmla="*/ 85094 h 173072"/>
              <a:gd name="connsiteX47" fmla="*/ 34614 w 168024"/>
              <a:gd name="connsiteY47" fmla="*/ 103122 h 173072"/>
              <a:gd name="connsiteX48" fmla="*/ 43268 w 168024"/>
              <a:gd name="connsiteY48" fmla="*/ 103122 h 173072"/>
              <a:gd name="connsiteX49" fmla="*/ 43989 w 168024"/>
              <a:gd name="connsiteY49" fmla="*/ 102401 h 173072"/>
              <a:gd name="connsiteX50" fmla="*/ 21634 w 168024"/>
              <a:gd name="connsiteY50" fmla="*/ 53364 h 173072"/>
              <a:gd name="connsiteX51" fmla="*/ 21634 w 168024"/>
              <a:gd name="connsiteY51" fmla="*/ 44710 h 173072"/>
              <a:gd name="connsiteX52" fmla="*/ 30288 w 168024"/>
              <a:gd name="connsiteY52" fmla="*/ 44710 h 173072"/>
              <a:gd name="connsiteX53" fmla="*/ 30288 w 168024"/>
              <a:gd name="connsiteY53" fmla="*/ 53364 h 173072"/>
              <a:gd name="connsiteX54" fmla="*/ 21634 w 168024"/>
              <a:gd name="connsiteY54" fmla="*/ 53364 h 173072"/>
              <a:gd name="connsiteX55" fmla="*/ 31009 w 168024"/>
              <a:gd name="connsiteY55" fmla="*/ 53364 h 173072"/>
              <a:gd name="connsiteX56" fmla="*/ 31009 w 168024"/>
              <a:gd name="connsiteY56" fmla="*/ 44710 h 173072"/>
              <a:gd name="connsiteX57" fmla="*/ 49037 w 168024"/>
              <a:gd name="connsiteY57" fmla="*/ 44710 h 173072"/>
              <a:gd name="connsiteX58" fmla="*/ 49037 w 168024"/>
              <a:gd name="connsiteY58" fmla="*/ 53364 h 173072"/>
              <a:gd name="connsiteX59" fmla="*/ 49037 w 168024"/>
              <a:gd name="connsiteY59" fmla="*/ 53364 h 173072"/>
              <a:gd name="connsiteX60" fmla="*/ 49037 w 168024"/>
              <a:gd name="connsiteY60" fmla="*/ 62018 h 173072"/>
              <a:gd name="connsiteX61" fmla="*/ 49037 w 168024"/>
              <a:gd name="connsiteY61" fmla="*/ 62018 h 173072"/>
              <a:gd name="connsiteX62" fmla="*/ 49037 w 168024"/>
              <a:gd name="connsiteY62" fmla="*/ 70671 h 173072"/>
              <a:gd name="connsiteX63" fmla="*/ 40383 w 168024"/>
              <a:gd name="connsiteY63" fmla="*/ 70671 h 173072"/>
              <a:gd name="connsiteX64" fmla="*/ 40383 w 168024"/>
              <a:gd name="connsiteY64" fmla="*/ 52643 h 173072"/>
              <a:gd name="connsiteX65" fmla="*/ 31730 w 168024"/>
              <a:gd name="connsiteY65" fmla="*/ 52643 h 173072"/>
              <a:gd name="connsiteX66" fmla="*/ 31009 w 168024"/>
              <a:gd name="connsiteY66" fmla="*/ 53364 h 173072"/>
              <a:gd name="connsiteX67" fmla="*/ 17307 w 168024"/>
              <a:gd name="connsiteY67" fmla="*/ 75719 h 173072"/>
              <a:gd name="connsiteX68" fmla="*/ 17307 w 168024"/>
              <a:gd name="connsiteY68" fmla="*/ 84373 h 173072"/>
              <a:gd name="connsiteX69" fmla="*/ 25961 w 168024"/>
              <a:gd name="connsiteY69" fmla="*/ 84373 h 173072"/>
              <a:gd name="connsiteX70" fmla="*/ 25961 w 168024"/>
              <a:gd name="connsiteY70" fmla="*/ 75719 h 173072"/>
              <a:gd name="connsiteX71" fmla="*/ 17307 w 168024"/>
              <a:gd name="connsiteY71" fmla="*/ 75719 h 173072"/>
              <a:gd name="connsiteX72" fmla="*/ 128362 w 168024"/>
              <a:gd name="connsiteY72" fmla="*/ 70671 h 173072"/>
              <a:gd name="connsiteX73" fmla="*/ 119708 w 168024"/>
              <a:gd name="connsiteY73" fmla="*/ 70671 h 173072"/>
              <a:gd name="connsiteX74" fmla="*/ 119708 w 168024"/>
              <a:gd name="connsiteY74" fmla="*/ 43989 h 173072"/>
              <a:gd name="connsiteX75" fmla="*/ 137737 w 168024"/>
              <a:gd name="connsiteY75" fmla="*/ 43989 h 173072"/>
              <a:gd name="connsiteX76" fmla="*/ 137737 w 168024"/>
              <a:gd name="connsiteY76" fmla="*/ 52643 h 173072"/>
              <a:gd name="connsiteX77" fmla="*/ 129083 w 168024"/>
              <a:gd name="connsiteY77" fmla="*/ 52643 h 173072"/>
              <a:gd name="connsiteX78" fmla="*/ 129083 w 168024"/>
              <a:gd name="connsiteY78" fmla="*/ 70671 h 173072"/>
              <a:gd name="connsiteX79" fmla="*/ 128362 w 168024"/>
              <a:gd name="connsiteY79" fmla="*/ 70671 h 173072"/>
              <a:gd name="connsiteX80" fmla="*/ 137016 w 168024"/>
              <a:gd name="connsiteY80" fmla="*/ 53364 h 173072"/>
              <a:gd name="connsiteX81" fmla="*/ 145670 w 168024"/>
              <a:gd name="connsiteY81" fmla="*/ 53364 h 173072"/>
              <a:gd name="connsiteX82" fmla="*/ 145670 w 168024"/>
              <a:gd name="connsiteY82" fmla="*/ 44710 h 173072"/>
              <a:gd name="connsiteX83" fmla="*/ 137016 w 168024"/>
              <a:gd name="connsiteY83" fmla="*/ 44710 h 173072"/>
              <a:gd name="connsiteX84" fmla="*/ 137016 w 168024"/>
              <a:gd name="connsiteY84" fmla="*/ 53364 h 173072"/>
              <a:gd name="connsiteX85" fmla="*/ 124035 w 168024"/>
              <a:gd name="connsiteY85" fmla="*/ 102401 h 173072"/>
              <a:gd name="connsiteX86" fmla="*/ 132689 w 168024"/>
              <a:gd name="connsiteY86" fmla="*/ 102401 h 173072"/>
              <a:gd name="connsiteX87" fmla="*/ 132689 w 168024"/>
              <a:gd name="connsiteY87" fmla="*/ 84373 h 173072"/>
              <a:gd name="connsiteX88" fmla="*/ 141342 w 168024"/>
              <a:gd name="connsiteY88" fmla="*/ 84373 h 173072"/>
              <a:gd name="connsiteX89" fmla="*/ 141342 w 168024"/>
              <a:gd name="connsiteY89" fmla="*/ 75719 h 173072"/>
              <a:gd name="connsiteX90" fmla="*/ 123314 w 168024"/>
              <a:gd name="connsiteY90" fmla="*/ 75719 h 173072"/>
              <a:gd name="connsiteX91" fmla="*/ 123314 w 168024"/>
              <a:gd name="connsiteY91" fmla="*/ 102401 h 173072"/>
              <a:gd name="connsiteX92" fmla="*/ 124035 w 168024"/>
              <a:gd name="connsiteY92" fmla="*/ 102401 h 173072"/>
              <a:gd name="connsiteX93" fmla="*/ 150717 w 168024"/>
              <a:gd name="connsiteY93" fmla="*/ 84373 h 173072"/>
              <a:gd name="connsiteX94" fmla="*/ 142064 w 168024"/>
              <a:gd name="connsiteY94" fmla="*/ 84373 h 173072"/>
              <a:gd name="connsiteX95" fmla="*/ 142064 w 168024"/>
              <a:gd name="connsiteY95" fmla="*/ 75719 h 173072"/>
              <a:gd name="connsiteX96" fmla="*/ 150717 w 168024"/>
              <a:gd name="connsiteY96" fmla="*/ 75719 h 173072"/>
              <a:gd name="connsiteX97" fmla="*/ 150717 w 168024"/>
              <a:gd name="connsiteY97" fmla="*/ 67066 h 173072"/>
              <a:gd name="connsiteX98" fmla="*/ 159371 w 168024"/>
              <a:gd name="connsiteY98" fmla="*/ 67066 h 173072"/>
              <a:gd name="connsiteX99" fmla="*/ 159371 w 168024"/>
              <a:gd name="connsiteY99" fmla="*/ 75719 h 173072"/>
              <a:gd name="connsiteX100" fmla="*/ 150717 w 168024"/>
              <a:gd name="connsiteY100" fmla="*/ 75719 h 173072"/>
              <a:gd name="connsiteX101" fmla="*/ 150717 w 168024"/>
              <a:gd name="connsiteY101" fmla="*/ 84373 h 173072"/>
              <a:gd name="connsiteX102" fmla="*/ 115382 w 168024"/>
              <a:gd name="connsiteY102" fmla="*/ 102401 h 173072"/>
              <a:gd name="connsiteX103" fmla="*/ 115382 w 168024"/>
              <a:gd name="connsiteY103" fmla="*/ 111055 h 173072"/>
              <a:gd name="connsiteX104" fmla="*/ 124035 w 168024"/>
              <a:gd name="connsiteY104" fmla="*/ 111055 h 173072"/>
              <a:gd name="connsiteX105" fmla="*/ 124035 w 168024"/>
              <a:gd name="connsiteY105" fmla="*/ 102401 h 173072"/>
              <a:gd name="connsiteX106" fmla="*/ 115382 w 168024"/>
              <a:gd name="connsiteY106" fmla="*/ 102401 h 173072"/>
              <a:gd name="connsiteX107" fmla="*/ 66345 w 168024"/>
              <a:gd name="connsiteY107" fmla="*/ 119708 h 173072"/>
              <a:gd name="connsiteX108" fmla="*/ 53364 w 168024"/>
              <a:gd name="connsiteY108" fmla="*/ 119708 h 173072"/>
              <a:gd name="connsiteX109" fmla="*/ 53364 w 168024"/>
              <a:gd name="connsiteY109" fmla="*/ 111055 h 173072"/>
              <a:gd name="connsiteX110" fmla="*/ 75719 w 168024"/>
              <a:gd name="connsiteY110" fmla="*/ 111055 h 173072"/>
              <a:gd name="connsiteX111" fmla="*/ 75719 w 168024"/>
              <a:gd name="connsiteY111" fmla="*/ 142064 h 173072"/>
              <a:gd name="connsiteX112" fmla="*/ 67066 w 168024"/>
              <a:gd name="connsiteY112" fmla="*/ 142064 h 173072"/>
              <a:gd name="connsiteX113" fmla="*/ 67066 w 168024"/>
              <a:gd name="connsiteY113" fmla="*/ 119708 h 173072"/>
              <a:gd name="connsiteX114" fmla="*/ 66345 w 168024"/>
              <a:gd name="connsiteY114" fmla="*/ 119708 h 173072"/>
              <a:gd name="connsiteX115" fmla="*/ 35335 w 168024"/>
              <a:gd name="connsiteY115" fmla="*/ 164419 h 173072"/>
              <a:gd name="connsiteX116" fmla="*/ 35335 w 168024"/>
              <a:gd name="connsiteY116" fmla="*/ 173073 h 173072"/>
              <a:gd name="connsiteX117" fmla="*/ 132689 w 168024"/>
              <a:gd name="connsiteY117" fmla="*/ 173073 h 173072"/>
              <a:gd name="connsiteX118" fmla="*/ 132689 w 168024"/>
              <a:gd name="connsiteY118" fmla="*/ 150717 h 173072"/>
              <a:gd name="connsiteX119" fmla="*/ 124035 w 168024"/>
              <a:gd name="connsiteY119" fmla="*/ 150717 h 173072"/>
              <a:gd name="connsiteX120" fmla="*/ 124035 w 168024"/>
              <a:gd name="connsiteY120" fmla="*/ 142064 h 173072"/>
              <a:gd name="connsiteX121" fmla="*/ 93026 w 168024"/>
              <a:gd name="connsiteY121" fmla="*/ 142064 h 173072"/>
              <a:gd name="connsiteX122" fmla="*/ 93026 w 168024"/>
              <a:gd name="connsiteY122" fmla="*/ 150717 h 173072"/>
              <a:gd name="connsiteX123" fmla="*/ 124035 w 168024"/>
              <a:gd name="connsiteY123" fmla="*/ 150717 h 173072"/>
              <a:gd name="connsiteX124" fmla="*/ 124035 w 168024"/>
              <a:gd name="connsiteY124" fmla="*/ 163698 h 173072"/>
              <a:gd name="connsiteX125" fmla="*/ 43989 w 168024"/>
              <a:gd name="connsiteY125" fmla="*/ 163698 h 173072"/>
              <a:gd name="connsiteX126" fmla="*/ 43989 w 168024"/>
              <a:gd name="connsiteY126" fmla="*/ 150717 h 173072"/>
              <a:gd name="connsiteX127" fmla="*/ 35335 w 168024"/>
              <a:gd name="connsiteY127" fmla="*/ 150717 h 173072"/>
              <a:gd name="connsiteX128" fmla="*/ 35335 w 168024"/>
              <a:gd name="connsiteY128" fmla="*/ 164419 h 173072"/>
              <a:gd name="connsiteX129" fmla="*/ 43989 w 168024"/>
              <a:gd name="connsiteY129" fmla="*/ 150717 h 173072"/>
              <a:gd name="connsiteX130" fmla="*/ 74998 w 168024"/>
              <a:gd name="connsiteY130" fmla="*/ 150717 h 173072"/>
              <a:gd name="connsiteX131" fmla="*/ 74998 w 168024"/>
              <a:gd name="connsiteY131" fmla="*/ 142064 h 173072"/>
              <a:gd name="connsiteX132" fmla="*/ 43989 w 168024"/>
              <a:gd name="connsiteY132" fmla="*/ 142064 h 173072"/>
              <a:gd name="connsiteX133" fmla="*/ 43989 w 168024"/>
              <a:gd name="connsiteY133" fmla="*/ 150717 h 173072"/>
              <a:gd name="connsiteX134" fmla="*/ 93026 w 168024"/>
              <a:gd name="connsiteY134" fmla="*/ 119708 h 173072"/>
              <a:gd name="connsiteX135" fmla="*/ 93026 w 168024"/>
              <a:gd name="connsiteY135" fmla="*/ 119708 h 173072"/>
              <a:gd name="connsiteX136" fmla="*/ 93026 w 168024"/>
              <a:gd name="connsiteY136" fmla="*/ 142064 h 173072"/>
              <a:gd name="connsiteX137" fmla="*/ 101680 w 168024"/>
              <a:gd name="connsiteY137" fmla="*/ 142064 h 173072"/>
              <a:gd name="connsiteX138" fmla="*/ 101680 w 168024"/>
              <a:gd name="connsiteY138" fmla="*/ 119708 h 173072"/>
              <a:gd name="connsiteX139" fmla="*/ 114660 w 168024"/>
              <a:gd name="connsiteY139" fmla="*/ 119708 h 173072"/>
              <a:gd name="connsiteX140" fmla="*/ 114660 w 168024"/>
              <a:gd name="connsiteY140" fmla="*/ 111055 h 173072"/>
              <a:gd name="connsiteX141" fmla="*/ 92305 w 168024"/>
              <a:gd name="connsiteY141" fmla="*/ 111055 h 173072"/>
              <a:gd name="connsiteX142" fmla="*/ 92305 w 168024"/>
              <a:gd name="connsiteY142" fmla="*/ 119708 h 173072"/>
              <a:gd name="connsiteX143" fmla="*/ 93026 w 168024"/>
              <a:gd name="connsiteY143" fmla="*/ 119708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168024" h="173072">
                <a:moveTo>
                  <a:pt x="142064" y="0"/>
                </a:moveTo>
                <a:lnTo>
                  <a:pt x="35335" y="0"/>
                </a:lnTo>
                <a:lnTo>
                  <a:pt x="35335" y="39662"/>
                </a:lnTo>
                <a:lnTo>
                  <a:pt x="43989" y="39662"/>
                </a:lnTo>
                <a:lnTo>
                  <a:pt x="43989" y="8654"/>
                </a:lnTo>
                <a:lnTo>
                  <a:pt x="132689" y="8654"/>
                </a:lnTo>
                <a:lnTo>
                  <a:pt x="132689" y="31009"/>
                </a:lnTo>
                <a:lnTo>
                  <a:pt x="132689" y="31009"/>
                </a:lnTo>
                <a:lnTo>
                  <a:pt x="132689" y="39662"/>
                </a:lnTo>
                <a:lnTo>
                  <a:pt x="159371" y="39662"/>
                </a:lnTo>
                <a:lnTo>
                  <a:pt x="159371" y="66344"/>
                </a:lnTo>
                <a:lnTo>
                  <a:pt x="168025" y="66344"/>
                </a:lnTo>
                <a:lnTo>
                  <a:pt x="168025" y="39662"/>
                </a:lnTo>
                <a:lnTo>
                  <a:pt x="168025" y="39662"/>
                </a:lnTo>
                <a:lnTo>
                  <a:pt x="168025" y="31009"/>
                </a:lnTo>
                <a:lnTo>
                  <a:pt x="141342" y="31009"/>
                </a:lnTo>
                <a:lnTo>
                  <a:pt x="141342" y="8654"/>
                </a:lnTo>
                <a:lnTo>
                  <a:pt x="141342" y="8654"/>
                </a:lnTo>
                <a:lnTo>
                  <a:pt x="141342" y="0"/>
                </a:lnTo>
                <a:lnTo>
                  <a:pt x="142064" y="0"/>
                </a:lnTo>
                <a:close/>
                <a:moveTo>
                  <a:pt x="0" y="39662"/>
                </a:moveTo>
                <a:lnTo>
                  <a:pt x="0" y="39662"/>
                </a:lnTo>
                <a:lnTo>
                  <a:pt x="0" y="31009"/>
                </a:lnTo>
                <a:lnTo>
                  <a:pt x="35335" y="31009"/>
                </a:lnTo>
                <a:lnTo>
                  <a:pt x="35335" y="39662"/>
                </a:lnTo>
                <a:lnTo>
                  <a:pt x="8654" y="39662"/>
                </a:lnTo>
                <a:lnTo>
                  <a:pt x="8654" y="66344"/>
                </a:lnTo>
                <a:lnTo>
                  <a:pt x="0" y="66344"/>
                </a:lnTo>
                <a:lnTo>
                  <a:pt x="0" y="39662"/>
                </a:lnTo>
                <a:close/>
                <a:moveTo>
                  <a:pt x="8654" y="75719"/>
                </a:moveTo>
                <a:lnTo>
                  <a:pt x="8654" y="67066"/>
                </a:lnTo>
                <a:lnTo>
                  <a:pt x="17307" y="67066"/>
                </a:lnTo>
                <a:lnTo>
                  <a:pt x="17307" y="75719"/>
                </a:lnTo>
                <a:lnTo>
                  <a:pt x="8654" y="75719"/>
                </a:lnTo>
                <a:close/>
                <a:moveTo>
                  <a:pt x="43989" y="102401"/>
                </a:moveTo>
                <a:lnTo>
                  <a:pt x="43989" y="111055"/>
                </a:lnTo>
                <a:lnTo>
                  <a:pt x="52643" y="111055"/>
                </a:lnTo>
                <a:lnTo>
                  <a:pt x="52643" y="102401"/>
                </a:lnTo>
                <a:lnTo>
                  <a:pt x="43989" y="102401"/>
                </a:lnTo>
                <a:lnTo>
                  <a:pt x="43989" y="93748"/>
                </a:lnTo>
                <a:lnTo>
                  <a:pt x="43989" y="93748"/>
                </a:lnTo>
                <a:lnTo>
                  <a:pt x="43989" y="85094"/>
                </a:lnTo>
                <a:lnTo>
                  <a:pt x="43989" y="85094"/>
                </a:lnTo>
                <a:lnTo>
                  <a:pt x="43989" y="76440"/>
                </a:lnTo>
                <a:lnTo>
                  <a:pt x="25961" y="76440"/>
                </a:lnTo>
                <a:lnTo>
                  <a:pt x="25961" y="85094"/>
                </a:lnTo>
                <a:lnTo>
                  <a:pt x="34614" y="85094"/>
                </a:lnTo>
                <a:lnTo>
                  <a:pt x="34614" y="103122"/>
                </a:lnTo>
                <a:lnTo>
                  <a:pt x="43268" y="103122"/>
                </a:lnTo>
                <a:lnTo>
                  <a:pt x="43989" y="102401"/>
                </a:lnTo>
                <a:close/>
                <a:moveTo>
                  <a:pt x="21634" y="53364"/>
                </a:moveTo>
                <a:lnTo>
                  <a:pt x="21634" y="44710"/>
                </a:lnTo>
                <a:lnTo>
                  <a:pt x="30288" y="44710"/>
                </a:lnTo>
                <a:lnTo>
                  <a:pt x="30288" y="53364"/>
                </a:lnTo>
                <a:lnTo>
                  <a:pt x="21634" y="53364"/>
                </a:lnTo>
                <a:close/>
                <a:moveTo>
                  <a:pt x="31009" y="53364"/>
                </a:moveTo>
                <a:lnTo>
                  <a:pt x="31009" y="44710"/>
                </a:lnTo>
                <a:lnTo>
                  <a:pt x="49037" y="44710"/>
                </a:lnTo>
                <a:lnTo>
                  <a:pt x="49037" y="53364"/>
                </a:lnTo>
                <a:lnTo>
                  <a:pt x="49037" y="53364"/>
                </a:lnTo>
                <a:lnTo>
                  <a:pt x="49037" y="62018"/>
                </a:lnTo>
                <a:lnTo>
                  <a:pt x="49037" y="62018"/>
                </a:lnTo>
                <a:lnTo>
                  <a:pt x="49037" y="70671"/>
                </a:lnTo>
                <a:lnTo>
                  <a:pt x="40383" y="70671"/>
                </a:lnTo>
                <a:lnTo>
                  <a:pt x="40383" y="52643"/>
                </a:lnTo>
                <a:lnTo>
                  <a:pt x="31730" y="52643"/>
                </a:lnTo>
                <a:lnTo>
                  <a:pt x="31009" y="53364"/>
                </a:lnTo>
                <a:close/>
                <a:moveTo>
                  <a:pt x="17307" y="75719"/>
                </a:moveTo>
                <a:lnTo>
                  <a:pt x="17307" y="84373"/>
                </a:lnTo>
                <a:lnTo>
                  <a:pt x="25961" y="84373"/>
                </a:lnTo>
                <a:lnTo>
                  <a:pt x="25961" y="75719"/>
                </a:lnTo>
                <a:lnTo>
                  <a:pt x="17307" y="75719"/>
                </a:lnTo>
                <a:close/>
                <a:moveTo>
                  <a:pt x="128362" y="70671"/>
                </a:moveTo>
                <a:lnTo>
                  <a:pt x="119708" y="70671"/>
                </a:lnTo>
                <a:lnTo>
                  <a:pt x="119708" y="43989"/>
                </a:lnTo>
                <a:lnTo>
                  <a:pt x="137737" y="43989"/>
                </a:lnTo>
                <a:lnTo>
                  <a:pt x="137737" y="52643"/>
                </a:lnTo>
                <a:lnTo>
                  <a:pt x="129083" y="52643"/>
                </a:lnTo>
                <a:lnTo>
                  <a:pt x="129083" y="70671"/>
                </a:lnTo>
                <a:lnTo>
                  <a:pt x="128362" y="70671"/>
                </a:lnTo>
                <a:close/>
                <a:moveTo>
                  <a:pt x="137016" y="53364"/>
                </a:moveTo>
                <a:lnTo>
                  <a:pt x="145670" y="53364"/>
                </a:lnTo>
                <a:lnTo>
                  <a:pt x="145670" y="44710"/>
                </a:lnTo>
                <a:lnTo>
                  <a:pt x="137016" y="44710"/>
                </a:lnTo>
                <a:lnTo>
                  <a:pt x="137016" y="53364"/>
                </a:lnTo>
                <a:close/>
                <a:moveTo>
                  <a:pt x="124035" y="102401"/>
                </a:moveTo>
                <a:lnTo>
                  <a:pt x="132689" y="102401"/>
                </a:lnTo>
                <a:lnTo>
                  <a:pt x="132689" y="84373"/>
                </a:lnTo>
                <a:lnTo>
                  <a:pt x="141342" y="84373"/>
                </a:lnTo>
                <a:lnTo>
                  <a:pt x="141342" y="75719"/>
                </a:lnTo>
                <a:lnTo>
                  <a:pt x="123314" y="75719"/>
                </a:lnTo>
                <a:lnTo>
                  <a:pt x="123314" y="102401"/>
                </a:lnTo>
                <a:lnTo>
                  <a:pt x="124035" y="102401"/>
                </a:lnTo>
                <a:close/>
                <a:moveTo>
                  <a:pt x="150717" y="84373"/>
                </a:moveTo>
                <a:lnTo>
                  <a:pt x="142064" y="84373"/>
                </a:lnTo>
                <a:lnTo>
                  <a:pt x="142064" y="75719"/>
                </a:lnTo>
                <a:lnTo>
                  <a:pt x="150717" y="75719"/>
                </a:lnTo>
                <a:lnTo>
                  <a:pt x="150717" y="67066"/>
                </a:lnTo>
                <a:lnTo>
                  <a:pt x="159371" y="67066"/>
                </a:lnTo>
                <a:lnTo>
                  <a:pt x="159371" y="75719"/>
                </a:lnTo>
                <a:lnTo>
                  <a:pt x="150717" y="75719"/>
                </a:lnTo>
                <a:lnTo>
                  <a:pt x="150717" y="84373"/>
                </a:lnTo>
                <a:close/>
                <a:moveTo>
                  <a:pt x="115382" y="102401"/>
                </a:moveTo>
                <a:lnTo>
                  <a:pt x="115382" y="111055"/>
                </a:lnTo>
                <a:lnTo>
                  <a:pt x="124035" y="111055"/>
                </a:lnTo>
                <a:lnTo>
                  <a:pt x="124035" y="102401"/>
                </a:lnTo>
                <a:lnTo>
                  <a:pt x="115382" y="102401"/>
                </a:lnTo>
                <a:close/>
                <a:moveTo>
                  <a:pt x="66345" y="119708"/>
                </a:moveTo>
                <a:lnTo>
                  <a:pt x="53364" y="119708"/>
                </a:lnTo>
                <a:lnTo>
                  <a:pt x="53364" y="111055"/>
                </a:lnTo>
                <a:lnTo>
                  <a:pt x="75719" y="111055"/>
                </a:lnTo>
                <a:lnTo>
                  <a:pt x="75719" y="142064"/>
                </a:lnTo>
                <a:lnTo>
                  <a:pt x="67066" y="142064"/>
                </a:lnTo>
                <a:lnTo>
                  <a:pt x="67066" y="119708"/>
                </a:lnTo>
                <a:lnTo>
                  <a:pt x="66345" y="119708"/>
                </a:lnTo>
                <a:close/>
                <a:moveTo>
                  <a:pt x="35335" y="164419"/>
                </a:moveTo>
                <a:lnTo>
                  <a:pt x="35335" y="173073"/>
                </a:lnTo>
                <a:lnTo>
                  <a:pt x="132689" y="173073"/>
                </a:lnTo>
                <a:lnTo>
                  <a:pt x="132689" y="150717"/>
                </a:lnTo>
                <a:lnTo>
                  <a:pt x="124035" y="150717"/>
                </a:lnTo>
                <a:lnTo>
                  <a:pt x="124035" y="142064"/>
                </a:lnTo>
                <a:lnTo>
                  <a:pt x="93026" y="142064"/>
                </a:lnTo>
                <a:lnTo>
                  <a:pt x="93026" y="150717"/>
                </a:lnTo>
                <a:lnTo>
                  <a:pt x="124035" y="150717"/>
                </a:lnTo>
                <a:lnTo>
                  <a:pt x="124035" y="163698"/>
                </a:lnTo>
                <a:lnTo>
                  <a:pt x="43989" y="163698"/>
                </a:lnTo>
                <a:lnTo>
                  <a:pt x="43989" y="150717"/>
                </a:lnTo>
                <a:lnTo>
                  <a:pt x="35335" y="150717"/>
                </a:lnTo>
                <a:lnTo>
                  <a:pt x="35335" y="164419"/>
                </a:lnTo>
                <a:close/>
                <a:moveTo>
                  <a:pt x="43989" y="150717"/>
                </a:moveTo>
                <a:lnTo>
                  <a:pt x="74998" y="150717"/>
                </a:lnTo>
                <a:lnTo>
                  <a:pt x="74998" y="142064"/>
                </a:lnTo>
                <a:lnTo>
                  <a:pt x="43989" y="142064"/>
                </a:lnTo>
                <a:lnTo>
                  <a:pt x="43989" y="150717"/>
                </a:lnTo>
                <a:close/>
                <a:moveTo>
                  <a:pt x="93026" y="119708"/>
                </a:moveTo>
                <a:lnTo>
                  <a:pt x="93026" y="119708"/>
                </a:lnTo>
                <a:lnTo>
                  <a:pt x="93026" y="142064"/>
                </a:lnTo>
                <a:lnTo>
                  <a:pt x="101680" y="142064"/>
                </a:lnTo>
                <a:lnTo>
                  <a:pt x="101680" y="119708"/>
                </a:lnTo>
                <a:lnTo>
                  <a:pt x="114660" y="119708"/>
                </a:lnTo>
                <a:lnTo>
                  <a:pt x="114660" y="111055"/>
                </a:lnTo>
                <a:lnTo>
                  <a:pt x="92305" y="111055"/>
                </a:lnTo>
                <a:lnTo>
                  <a:pt x="92305" y="119708"/>
                </a:lnTo>
                <a:lnTo>
                  <a:pt x="93026" y="119708"/>
                </a:lnTo>
                <a:close/>
              </a:path>
            </a:pathLst>
          </a:custGeom>
          <a:solidFill>
            <a:srgbClr val="000000"/>
          </a:solidFill>
          <a:ln w="0" cap="flat">
            <a:noFill/>
            <a:prstDash val="solid"/>
            <a:miter/>
          </a:ln>
        </p:spPr>
        <p:txBody>
          <a:bodyPr rtlCol="0" anchor="ctr"/>
          <a:lstStyle/>
          <a:p>
            <a:endParaRPr lang="it-IT"/>
          </a:p>
        </p:txBody>
      </p:sp>
      <p:sp>
        <p:nvSpPr>
          <p:cNvPr id="562" name="Figura a mano libera: forma 561">
            <a:extLst>
              <a:ext uri="{FF2B5EF4-FFF2-40B4-BE49-F238E27FC236}">
                <a16:creationId xmlns:a16="http://schemas.microsoft.com/office/drawing/2014/main" id="{9DE59A3D-4278-A312-0988-A059082BF1E0}"/>
              </a:ext>
            </a:extLst>
          </p:cNvPr>
          <p:cNvSpPr/>
          <p:nvPr/>
        </p:nvSpPr>
        <p:spPr>
          <a:xfrm>
            <a:off x="7434901" y="1507894"/>
            <a:ext cx="177399" cy="173072"/>
          </a:xfrm>
          <a:custGeom>
            <a:avLst/>
            <a:gdLst>
              <a:gd name="connsiteX0" fmla="*/ 126920 w 177399"/>
              <a:gd name="connsiteY0" fmla="*/ 0 h 173072"/>
              <a:gd name="connsiteX1" fmla="*/ 50479 w 177399"/>
              <a:gd name="connsiteY1" fmla="*/ 0 h 173072"/>
              <a:gd name="connsiteX2" fmla="*/ 50479 w 177399"/>
              <a:gd name="connsiteY2" fmla="*/ 10096 h 173072"/>
              <a:gd name="connsiteX3" fmla="*/ 30288 w 177399"/>
              <a:gd name="connsiteY3" fmla="*/ 10096 h 173072"/>
              <a:gd name="connsiteX4" fmla="*/ 30288 w 177399"/>
              <a:gd name="connsiteY4" fmla="*/ 20192 h 173072"/>
              <a:gd name="connsiteX5" fmla="*/ 50479 w 177399"/>
              <a:gd name="connsiteY5" fmla="*/ 20192 h 173072"/>
              <a:gd name="connsiteX6" fmla="*/ 50479 w 177399"/>
              <a:gd name="connsiteY6" fmla="*/ 10096 h 173072"/>
              <a:gd name="connsiteX7" fmla="*/ 126920 w 177399"/>
              <a:gd name="connsiteY7" fmla="*/ 10096 h 173072"/>
              <a:gd name="connsiteX8" fmla="*/ 126920 w 177399"/>
              <a:gd name="connsiteY8" fmla="*/ 0 h 173072"/>
              <a:gd name="connsiteX9" fmla="*/ 126920 w 177399"/>
              <a:gd name="connsiteY9" fmla="*/ 162977 h 173072"/>
              <a:gd name="connsiteX10" fmla="*/ 50479 w 177399"/>
              <a:gd name="connsiteY10" fmla="*/ 162977 h 173072"/>
              <a:gd name="connsiteX11" fmla="*/ 50479 w 177399"/>
              <a:gd name="connsiteY11" fmla="*/ 173073 h 173072"/>
              <a:gd name="connsiteX12" fmla="*/ 126920 w 177399"/>
              <a:gd name="connsiteY12" fmla="*/ 173073 h 173072"/>
              <a:gd name="connsiteX13" fmla="*/ 126920 w 177399"/>
              <a:gd name="connsiteY13" fmla="*/ 162977 h 173072"/>
              <a:gd name="connsiteX14" fmla="*/ 116824 w 177399"/>
              <a:gd name="connsiteY14" fmla="*/ 106728 h 173072"/>
              <a:gd name="connsiteX15" fmla="*/ 116824 w 177399"/>
              <a:gd name="connsiteY15" fmla="*/ 126920 h 173072"/>
              <a:gd name="connsiteX16" fmla="*/ 126920 w 177399"/>
              <a:gd name="connsiteY16" fmla="*/ 126920 h 173072"/>
              <a:gd name="connsiteX17" fmla="*/ 126920 w 177399"/>
              <a:gd name="connsiteY17" fmla="*/ 96632 h 173072"/>
              <a:gd name="connsiteX18" fmla="*/ 50479 w 177399"/>
              <a:gd name="connsiteY18" fmla="*/ 96632 h 173072"/>
              <a:gd name="connsiteX19" fmla="*/ 50479 w 177399"/>
              <a:gd name="connsiteY19" fmla="*/ 126920 h 173072"/>
              <a:gd name="connsiteX20" fmla="*/ 60576 w 177399"/>
              <a:gd name="connsiteY20" fmla="*/ 126920 h 173072"/>
              <a:gd name="connsiteX21" fmla="*/ 60576 w 177399"/>
              <a:gd name="connsiteY21" fmla="*/ 106728 h 173072"/>
              <a:gd name="connsiteX22" fmla="*/ 116824 w 177399"/>
              <a:gd name="connsiteY22" fmla="*/ 106728 h 173072"/>
              <a:gd name="connsiteX23" fmla="*/ 116824 w 177399"/>
              <a:gd name="connsiteY23" fmla="*/ 106728 h 173072"/>
              <a:gd name="connsiteX24" fmla="*/ 106728 w 177399"/>
              <a:gd name="connsiteY24" fmla="*/ 137737 h 173072"/>
              <a:gd name="connsiteX25" fmla="*/ 71393 w 177399"/>
              <a:gd name="connsiteY25" fmla="*/ 137737 h 173072"/>
              <a:gd name="connsiteX26" fmla="*/ 71393 w 177399"/>
              <a:gd name="connsiteY26" fmla="*/ 147833 h 173072"/>
              <a:gd name="connsiteX27" fmla="*/ 106728 w 177399"/>
              <a:gd name="connsiteY27" fmla="*/ 147833 h 173072"/>
              <a:gd name="connsiteX28" fmla="*/ 106728 w 177399"/>
              <a:gd name="connsiteY28" fmla="*/ 137737 h 173072"/>
              <a:gd name="connsiteX29" fmla="*/ 116824 w 177399"/>
              <a:gd name="connsiteY29" fmla="*/ 137737 h 173072"/>
              <a:gd name="connsiteX30" fmla="*/ 116824 w 177399"/>
              <a:gd name="connsiteY30" fmla="*/ 127641 h 173072"/>
              <a:gd name="connsiteX31" fmla="*/ 106728 w 177399"/>
              <a:gd name="connsiteY31" fmla="*/ 127641 h 173072"/>
              <a:gd name="connsiteX32" fmla="*/ 106728 w 177399"/>
              <a:gd name="connsiteY32" fmla="*/ 137737 h 173072"/>
              <a:gd name="connsiteX33" fmla="*/ 65624 w 177399"/>
              <a:gd name="connsiteY33" fmla="*/ 51201 h 173072"/>
              <a:gd name="connsiteX34" fmla="*/ 65624 w 177399"/>
              <a:gd name="connsiteY34" fmla="*/ 81488 h 173072"/>
              <a:gd name="connsiteX35" fmla="*/ 75719 w 177399"/>
              <a:gd name="connsiteY35" fmla="*/ 81488 h 173072"/>
              <a:gd name="connsiteX36" fmla="*/ 75719 w 177399"/>
              <a:gd name="connsiteY36" fmla="*/ 51201 h 173072"/>
              <a:gd name="connsiteX37" fmla="*/ 65624 w 177399"/>
              <a:gd name="connsiteY37" fmla="*/ 51201 h 173072"/>
              <a:gd name="connsiteX38" fmla="*/ 65624 w 177399"/>
              <a:gd name="connsiteY38" fmla="*/ 41105 h 173072"/>
              <a:gd name="connsiteX39" fmla="*/ 40384 w 177399"/>
              <a:gd name="connsiteY39" fmla="*/ 41105 h 173072"/>
              <a:gd name="connsiteX40" fmla="*/ 40384 w 177399"/>
              <a:gd name="connsiteY40" fmla="*/ 51201 h 173072"/>
              <a:gd name="connsiteX41" fmla="*/ 30288 w 177399"/>
              <a:gd name="connsiteY41" fmla="*/ 51201 h 173072"/>
              <a:gd name="connsiteX42" fmla="*/ 30288 w 177399"/>
              <a:gd name="connsiteY42" fmla="*/ 81488 h 173072"/>
              <a:gd name="connsiteX43" fmla="*/ 40384 w 177399"/>
              <a:gd name="connsiteY43" fmla="*/ 81488 h 173072"/>
              <a:gd name="connsiteX44" fmla="*/ 40384 w 177399"/>
              <a:gd name="connsiteY44" fmla="*/ 51201 h 173072"/>
              <a:gd name="connsiteX45" fmla="*/ 65624 w 177399"/>
              <a:gd name="connsiteY45" fmla="*/ 51201 h 173072"/>
              <a:gd name="connsiteX46" fmla="*/ 131968 w 177399"/>
              <a:gd name="connsiteY46" fmla="*/ 81488 h 173072"/>
              <a:gd name="connsiteX47" fmla="*/ 131968 w 177399"/>
              <a:gd name="connsiteY47" fmla="*/ 51201 h 173072"/>
              <a:gd name="connsiteX48" fmla="*/ 106728 w 177399"/>
              <a:gd name="connsiteY48" fmla="*/ 51201 h 173072"/>
              <a:gd name="connsiteX49" fmla="*/ 106728 w 177399"/>
              <a:gd name="connsiteY49" fmla="*/ 81488 h 173072"/>
              <a:gd name="connsiteX50" fmla="*/ 96632 w 177399"/>
              <a:gd name="connsiteY50" fmla="*/ 81488 h 173072"/>
              <a:gd name="connsiteX51" fmla="*/ 96632 w 177399"/>
              <a:gd name="connsiteY51" fmla="*/ 51201 h 173072"/>
              <a:gd name="connsiteX52" fmla="*/ 106728 w 177399"/>
              <a:gd name="connsiteY52" fmla="*/ 51201 h 173072"/>
              <a:gd name="connsiteX53" fmla="*/ 106728 w 177399"/>
              <a:gd name="connsiteY53" fmla="*/ 41105 h 173072"/>
              <a:gd name="connsiteX54" fmla="*/ 131968 w 177399"/>
              <a:gd name="connsiteY54" fmla="*/ 41105 h 173072"/>
              <a:gd name="connsiteX55" fmla="*/ 131968 w 177399"/>
              <a:gd name="connsiteY55" fmla="*/ 51201 h 173072"/>
              <a:gd name="connsiteX56" fmla="*/ 142064 w 177399"/>
              <a:gd name="connsiteY56" fmla="*/ 51201 h 173072"/>
              <a:gd name="connsiteX57" fmla="*/ 142064 w 177399"/>
              <a:gd name="connsiteY57" fmla="*/ 81488 h 173072"/>
              <a:gd name="connsiteX58" fmla="*/ 131968 w 177399"/>
              <a:gd name="connsiteY58" fmla="*/ 81488 h 173072"/>
              <a:gd name="connsiteX59" fmla="*/ 50479 w 177399"/>
              <a:gd name="connsiteY59" fmla="*/ 162977 h 173072"/>
              <a:gd name="connsiteX60" fmla="*/ 50479 w 177399"/>
              <a:gd name="connsiteY60" fmla="*/ 152881 h 173072"/>
              <a:gd name="connsiteX61" fmla="*/ 30288 w 177399"/>
              <a:gd name="connsiteY61" fmla="*/ 152881 h 173072"/>
              <a:gd name="connsiteX62" fmla="*/ 30288 w 177399"/>
              <a:gd name="connsiteY62" fmla="*/ 162977 h 173072"/>
              <a:gd name="connsiteX63" fmla="*/ 50479 w 177399"/>
              <a:gd name="connsiteY63" fmla="*/ 162977 h 173072"/>
              <a:gd name="connsiteX64" fmla="*/ 126920 w 177399"/>
              <a:gd name="connsiteY64" fmla="*/ 152881 h 173072"/>
              <a:gd name="connsiteX65" fmla="*/ 147112 w 177399"/>
              <a:gd name="connsiteY65" fmla="*/ 152881 h 173072"/>
              <a:gd name="connsiteX66" fmla="*/ 147112 w 177399"/>
              <a:gd name="connsiteY66" fmla="*/ 142785 h 173072"/>
              <a:gd name="connsiteX67" fmla="*/ 157208 w 177399"/>
              <a:gd name="connsiteY67" fmla="*/ 142785 h 173072"/>
              <a:gd name="connsiteX68" fmla="*/ 157208 w 177399"/>
              <a:gd name="connsiteY68" fmla="*/ 152881 h 173072"/>
              <a:gd name="connsiteX69" fmla="*/ 147112 w 177399"/>
              <a:gd name="connsiteY69" fmla="*/ 152881 h 173072"/>
              <a:gd name="connsiteX70" fmla="*/ 147112 w 177399"/>
              <a:gd name="connsiteY70" fmla="*/ 162977 h 173072"/>
              <a:gd name="connsiteX71" fmla="*/ 126920 w 177399"/>
              <a:gd name="connsiteY71" fmla="*/ 162977 h 173072"/>
              <a:gd name="connsiteX72" fmla="*/ 126920 w 177399"/>
              <a:gd name="connsiteY72" fmla="*/ 152881 h 173072"/>
              <a:gd name="connsiteX73" fmla="*/ 147112 w 177399"/>
              <a:gd name="connsiteY73" fmla="*/ 10096 h 173072"/>
              <a:gd name="connsiteX74" fmla="*/ 126920 w 177399"/>
              <a:gd name="connsiteY74" fmla="*/ 10096 h 173072"/>
              <a:gd name="connsiteX75" fmla="*/ 126920 w 177399"/>
              <a:gd name="connsiteY75" fmla="*/ 20192 h 173072"/>
              <a:gd name="connsiteX76" fmla="*/ 147112 w 177399"/>
              <a:gd name="connsiteY76" fmla="*/ 20192 h 173072"/>
              <a:gd name="connsiteX77" fmla="*/ 147112 w 177399"/>
              <a:gd name="connsiteY77" fmla="*/ 10096 h 173072"/>
              <a:gd name="connsiteX78" fmla="*/ 10096 w 177399"/>
              <a:gd name="connsiteY78" fmla="*/ 51201 h 173072"/>
              <a:gd name="connsiteX79" fmla="*/ 10096 w 177399"/>
              <a:gd name="connsiteY79" fmla="*/ 31009 h 173072"/>
              <a:gd name="connsiteX80" fmla="*/ 20192 w 177399"/>
              <a:gd name="connsiteY80" fmla="*/ 31009 h 173072"/>
              <a:gd name="connsiteX81" fmla="*/ 20192 w 177399"/>
              <a:gd name="connsiteY81" fmla="*/ 51201 h 173072"/>
              <a:gd name="connsiteX82" fmla="*/ 10096 w 177399"/>
              <a:gd name="connsiteY82" fmla="*/ 51201 h 173072"/>
              <a:gd name="connsiteX83" fmla="*/ 10096 w 177399"/>
              <a:gd name="connsiteY83" fmla="*/ 121872 h 173072"/>
              <a:gd name="connsiteX84" fmla="*/ 10096 w 177399"/>
              <a:gd name="connsiteY84" fmla="*/ 142064 h 173072"/>
              <a:gd name="connsiteX85" fmla="*/ 20192 w 177399"/>
              <a:gd name="connsiteY85" fmla="*/ 142064 h 173072"/>
              <a:gd name="connsiteX86" fmla="*/ 20192 w 177399"/>
              <a:gd name="connsiteY86" fmla="*/ 121872 h 173072"/>
              <a:gd name="connsiteX87" fmla="*/ 10096 w 177399"/>
              <a:gd name="connsiteY87" fmla="*/ 121872 h 173072"/>
              <a:gd name="connsiteX88" fmla="*/ 157208 w 177399"/>
              <a:gd name="connsiteY88" fmla="*/ 142785 h 173072"/>
              <a:gd name="connsiteX89" fmla="*/ 157208 w 177399"/>
              <a:gd name="connsiteY89" fmla="*/ 122593 h 173072"/>
              <a:gd name="connsiteX90" fmla="*/ 167304 w 177399"/>
              <a:gd name="connsiteY90" fmla="*/ 122593 h 173072"/>
              <a:gd name="connsiteX91" fmla="*/ 167304 w 177399"/>
              <a:gd name="connsiteY91" fmla="*/ 142785 h 173072"/>
              <a:gd name="connsiteX92" fmla="*/ 157208 w 177399"/>
              <a:gd name="connsiteY92" fmla="*/ 142785 h 173072"/>
              <a:gd name="connsiteX93" fmla="*/ 0 w 177399"/>
              <a:gd name="connsiteY93" fmla="*/ 51201 h 173072"/>
              <a:gd name="connsiteX94" fmla="*/ 0 w 177399"/>
              <a:gd name="connsiteY94" fmla="*/ 122593 h 173072"/>
              <a:gd name="connsiteX95" fmla="*/ 10096 w 177399"/>
              <a:gd name="connsiteY95" fmla="*/ 122593 h 173072"/>
              <a:gd name="connsiteX96" fmla="*/ 10096 w 177399"/>
              <a:gd name="connsiteY96" fmla="*/ 51201 h 173072"/>
              <a:gd name="connsiteX97" fmla="*/ 0 w 177399"/>
              <a:gd name="connsiteY97" fmla="*/ 51201 h 173072"/>
              <a:gd name="connsiteX98" fmla="*/ 167304 w 177399"/>
              <a:gd name="connsiteY98" fmla="*/ 121872 h 173072"/>
              <a:gd name="connsiteX99" fmla="*/ 167304 w 177399"/>
              <a:gd name="connsiteY99" fmla="*/ 50479 h 173072"/>
              <a:gd name="connsiteX100" fmla="*/ 177400 w 177399"/>
              <a:gd name="connsiteY100" fmla="*/ 50479 h 173072"/>
              <a:gd name="connsiteX101" fmla="*/ 177400 w 177399"/>
              <a:gd name="connsiteY101" fmla="*/ 121872 h 173072"/>
              <a:gd name="connsiteX102" fmla="*/ 167304 w 177399"/>
              <a:gd name="connsiteY102" fmla="*/ 121872 h 173072"/>
              <a:gd name="connsiteX103" fmla="*/ 167304 w 177399"/>
              <a:gd name="connsiteY103" fmla="*/ 30288 h 173072"/>
              <a:gd name="connsiteX104" fmla="*/ 157208 w 177399"/>
              <a:gd name="connsiteY104" fmla="*/ 30288 h 173072"/>
              <a:gd name="connsiteX105" fmla="*/ 157208 w 177399"/>
              <a:gd name="connsiteY105" fmla="*/ 50479 h 173072"/>
              <a:gd name="connsiteX106" fmla="*/ 167304 w 177399"/>
              <a:gd name="connsiteY106" fmla="*/ 50479 h 173072"/>
              <a:gd name="connsiteX107" fmla="*/ 167304 w 177399"/>
              <a:gd name="connsiteY107" fmla="*/ 30288 h 173072"/>
              <a:gd name="connsiteX108" fmla="*/ 20192 w 177399"/>
              <a:gd name="connsiteY108" fmla="*/ 20192 h 173072"/>
              <a:gd name="connsiteX109" fmla="*/ 30288 w 177399"/>
              <a:gd name="connsiteY109" fmla="*/ 20192 h 173072"/>
              <a:gd name="connsiteX110" fmla="*/ 30288 w 177399"/>
              <a:gd name="connsiteY110" fmla="*/ 30288 h 173072"/>
              <a:gd name="connsiteX111" fmla="*/ 20192 w 177399"/>
              <a:gd name="connsiteY111" fmla="*/ 30288 h 173072"/>
              <a:gd name="connsiteX112" fmla="*/ 20192 w 177399"/>
              <a:gd name="connsiteY112" fmla="*/ 20192 h 173072"/>
              <a:gd name="connsiteX113" fmla="*/ 30288 w 177399"/>
              <a:gd name="connsiteY113" fmla="*/ 142785 h 173072"/>
              <a:gd name="connsiteX114" fmla="*/ 20192 w 177399"/>
              <a:gd name="connsiteY114" fmla="*/ 142785 h 173072"/>
              <a:gd name="connsiteX115" fmla="*/ 20192 w 177399"/>
              <a:gd name="connsiteY115" fmla="*/ 152881 h 173072"/>
              <a:gd name="connsiteX116" fmla="*/ 30288 w 177399"/>
              <a:gd name="connsiteY116" fmla="*/ 152881 h 173072"/>
              <a:gd name="connsiteX117" fmla="*/ 30288 w 177399"/>
              <a:gd name="connsiteY117" fmla="*/ 142785 h 173072"/>
              <a:gd name="connsiteX118" fmla="*/ 60576 w 177399"/>
              <a:gd name="connsiteY118" fmla="*/ 126920 h 173072"/>
              <a:gd name="connsiteX119" fmla="*/ 70672 w 177399"/>
              <a:gd name="connsiteY119" fmla="*/ 126920 h 173072"/>
              <a:gd name="connsiteX120" fmla="*/ 70672 w 177399"/>
              <a:gd name="connsiteY120" fmla="*/ 137016 h 173072"/>
              <a:gd name="connsiteX121" fmla="*/ 60576 w 177399"/>
              <a:gd name="connsiteY121" fmla="*/ 137016 h 173072"/>
              <a:gd name="connsiteX122" fmla="*/ 60576 w 177399"/>
              <a:gd name="connsiteY122" fmla="*/ 126920 h 173072"/>
              <a:gd name="connsiteX123" fmla="*/ 157208 w 177399"/>
              <a:gd name="connsiteY123" fmla="*/ 20192 h 173072"/>
              <a:gd name="connsiteX124" fmla="*/ 147112 w 177399"/>
              <a:gd name="connsiteY124" fmla="*/ 20192 h 173072"/>
              <a:gd name="connsiteX125" fmla="*/ 147112 w 177399"/>
              <a:gd name="connsiteY125" fmla="*/ 30288 h 173072"/>
              <a:gd name="connsiteX126" fmla="*/ 157208 w 177399"/>
              <a:gd name="connsiteY126" fmla="*/ 30288 h 173072"/>
              <a:gd name="connsiteX127" fmla="*/ 157208 w 177399"/>
              <a:gd name="connsiteY127" fmla="*/ 20192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77399" h="173072">
                <a:moveTo>
                  <a:pt x="126920" y="0"/>
                </a:moveTo>
                <a:lnTo>
                  <a:pt x="50479" y="0"/>
                </a:lnTo>
                <a:lnTo>
                  <a:pt x="50479" y="10096"/>
                </a:lnTo>
                <a:lnTo>
                  <a:pt x="30288" y="10096"/>
                </a:lnTo>
                <a:lnTo>
                  <a:pt x="30288" y="20192"/>
                </a:lnTo>
                <a:lnTo>
                  <a:pt x="50479" y="20192"/>
                </a:lnTo>
                <a:lnTo>
                  <a:pt x="50479" y="10096"/>
                </a:lnTo>
                <a:lnTo>
                  <a:pt x="126920" y="10096"/>
                </a:lnTo>
                <a:lnTo>
                  <a:pt x="126920" y="0"/>
                </a:lnTo>
                <a:close/>
                <a:moveTo>
                  <a:pt x="126920" y="162977"/>
                </a:moveTo>
                <a:lnTo>
                  <a:pt x="50479" y="162977"/>
                </a:lnTo>
                <a:lnTo>
                  <a:pt x="50479" y="173073"/>
                </a:lnTo>
                <a:lnTo>
                  <a:pt x="126920" y="173073"/>
                </a:lnTo>
                <a:lnTo>
                  <a:pt x="126920" y="162977"/>
                </a:lnTo>
                <a:close/>
                <a:moveTo>
                  <a:pt x="116824" y="106728"/>
                </a:moveTo>
                <a:lnTo>
                  <a:pt x="116824" y="126920"/>
                </a:lnTo>
                <a:lnTo>
                  <a:pt x="126920" y="126920"/>
                </a:lnTo>
                <a:lnTo>
                  <a:pt x="126920" y="96632"/>
                </a:lnTo>
                <a:lnTo>
                  <a:pt x="50479" y="96632"/>
                </a:lnTo>
                <a:lnTo>
                  <a:pt x="50479" y="126920"/>
                </a:lnTo>
                <a:lnTo>
                  <a:pt x="60576" y="126920"/>
                </a:lnTo>
                <a:lnTo>
                  <a:pt x="60576" y="106728"/>
                </a:lnTo>
                <a:lnTo>
                  <a:pt x="116824" y="106728"/>
                </a:lnTo>
                <a:lnTo>
                  <a:pt x="116824" y="106728"/>
                </a:lnTo>
                <a:close/>
                <a:moveTo>
                  <a:pt x="106728" y="137737"/>
                </a:moveTo>
                <a:lnTo>
                  <a:pt x="71393" y="137737"/>
                </a:lnTo>
                <a:lnTo>
                  <a:pt x="71393" y="147833"/>
                </a:lnTo>
                <a:lnTo>
                  <a:pt x="106728" y="147833"/>
                </a:lnTo>
                <a:lnTo>
                  <a:pt x="106728" y="137737"/>
                </a:lnTo>
                <a:lnTo>
                  <a:pt x="116824" y="137737"/>
                </a:lnTo>
                <a:lnTo>
                  <a:pt x="116824" y="127641"/>
                </a:lnTo>
                <a:lnTo>
                  <a:pt x="106728" y="127641"/>
                </a:lnTo>
                <a:lnTo>
                  <a:pt x="106728" y="137737"/>
                </a:lnTo>
                <a:close/>
                <a:moveTo>
                  <a:pt x="65624" y="51201"/>
                </a:moveTo>
                <a:lnTo>
                  <a:pt x="65624" y="81488"/>
                </a:lnTo>
                <a:lnTo>
                  <a:pt x="75719" y="81488"/>
                </a:lnTo>
                <a:lnTo>
                  <a:pt x="75719" y="51201"/>
                </a:lnTo>
                <a:lnTo>
                  <a:pt x="65624" y="51201"/>
                </a:lnTo>
                <a:lnTo>
                  <a:pt x="65624" y="41105"/>
                </a:lnTo>
                <a:lnTo>
                  <a:pt x="40384" y="41105"/>
                </a:lnTo>
                <a:lnTo>
                  <a:pt x="40384" y="51201"/>
                </a:lnTo>
                <a:lnTo>
                  <a:pt x="30288" y="51201"/>
                </a:lnTo>
                <a:lnTo>
                  <a:pt x="30288" y="81488"/>
                </a:lnTo>
                <a:lnTo>
                  <a:pt x="40384" y="81488"/>
                </a:lnTo>
                <a:lnTo>
                  <a:pt x="40384" y="51201"/>
                </a:lnTo>
                <a:lnTo>
                  <a:pt x="65624" y="51201"/>
                </a:lnTo>
                <a:close/>
                <a:moveTo>
                  <a:pt x="131968" y="81488"/>
                </a:moveTo>
                <a:lnTo>
                  <a:pt x="131968" y="51201"/>
                </a:lnTo>
                <a:lnTo>
                  <a:pt x="106728" y="51201"/>
                </a:lnTo>
                <a:lnTo>
                  <a:pt x="106728" y="81488"/>
                </a:lnTo>
                <a:lnTo>
                  <a:pt x="96632" y="81488"/>
                </a:lnTo>
                <a:lnTo>
                  <a:pt x="96632" y="51201"/>
                </a:lnTo>
                <a:lnTo>
                  <a:pt x="106728" y="51201"/>
                </a:lnTo>
                <a:lnTo>
                  <a:pt x="106728" y="41105"/>
                </a:lnTo>
                <a:lnTo>
                  <a:pt x="131968" y="41105"/>
                </a:lnTo>
                <a:lnTo>
                  <a:pt x="131968" y="51201"/>
                </a:lnTo>
                <a:lnTo>
                  <a:pt x="142064" y="51201"/>
                </a:lnTo>
                <a:lnTo>
                  <a:pt x="142064" y="81488"/>
                </a:lnTo>
                <a:lnTo>
                  <a:pt x="131968" y="81488"/>
                </a:lnTo>
                <a:close/>
                <a:moveTo>
                  <a:pt x="50479" y="162977"/>
                </a:moveTo>
                <a:lnTo>
                  <a:pt x="50479" y="152881"/>
                </a:lnTo>
                <a:lnTo>
                  <a:pt x="30288" y="152881"/>
                </a:lnTo>
                <a:lnTo>
                  <a:pt x="30288" y="162977"/>
                </a:lnTo>
                <a:lnTo>
                  <a:pt x="50479" y="162977"/>
                </a:lnTo>
                <a:close/>
                <a:moveTo>
                  <a:pt x="126920" y="152881"/>
                </a:moveTo>
                <a:lnTo>
                  <a:pt x="147112" y="152881"/>
                </a:lnTo>
                <a:lnTo>
                  <a:pt x="147112" y="142785"/>
                </a:lnTo>
                <a:lnTo>
                  <a:pt x="157208" y="142785"/>
                </a:lnTo>
                <a:lnTo>
                  <a:pt x="157208" y="152881"/>
                </a:lnTo>
                <a:lnTo>
                  <a:pt x="147112" y="152881"/>
                </a:lnTo>
                <a:lnTo>
                  <a:pt x="147112" y="162977"/>
                </a:lnTo>
                <a:lnTo>
                  <a:pt x="126920" y="162977"/>
                </a:lnTo>
                <a:lnTo>
                  <a:pt x="126920" y="152881"/>
                </a:lnTo>
                <a:close/>
                <a:moveTo>
                  <a:pt x="147112" y="10096"/>
                </a:moveTo>
                <a:lnTo>
                  <a:pt x="126920" y="10096"/>
                </a:lnTo>
                <a:lnTo>
                  <a:pt x="126920" y="20192"/>
                </a:lnTo>
                <a:lnTo>
                  <a:pt x="147112" y="20192"/>
                </a:lnTo>
                <a:lnTo>
                  <a:pt x="147112" y="10096"/>
                </a:lnTo>
                <a:close/>
                <a:moveTo>
                  <a:pt x="10096" y="51201"/>
                </a:moveTo>
                <a:lnTo>
                  <a:pt x="10096" y="31009"/>
                </a:lnTo>
                <a:lnTo>
                  <a:pt x="20192" y="31009"/>
                </a:lnTo>
                <a:lnTo>
                  <a:pt x="20192" y="51201"/>
                </a:lnTo>
                <a:lnTo>
                  <a:pt x="10096" y="51201"/>
                </a:lnTo>
                <a:close/>
                <a:moveTo>
                  <a:pt x="10096" y="121872"/>
                </a:moveTo>
                <a:lnTo>
                  <a:pt x="10096" y="142064"/>
                </a:lnTo>
                <a:lnTo>
                  <a:pt x="20192" y="142064"/>
                </a:lnTo>
                <a:lnTo>
                  <a:pt x="20192" y="121872"/>
                </a:lnTo>
                <a:lnTo>
                  <a:pt x="10096" y="121872"/>
                </a:lnTo>
                <a:close/>
                <a:moveTo>
                  <a:pt x="157208" y="142785"/>
                </a:moveTo>
                <a:lnTo>
                  <a:pt x="157208" y="122593"/>
                </a:lnTo>
                <a:lnTo>
                  <a:pt x="167304" y="122593"/>
                </a:lnTo>
                <a:lnTo>
                  <a:pt x="167304" y="142785"/>
                </a:lnTo>
                <a:lnTo>
                  <a:pt x="157208" y="142785"/>
                </a:lnTo>
                <a:close/>
                <a:moveTo>
                  <a:pt x="0" y="51201"/>
                </a:moveTo>
                <a:lnTo>
                  <a:pt x="0" y="122593"/>
                </a:lnTo>
                <a:lnTo>
                  <a:pt x="10096" y="122593"/>
                </a:lnTo>
                <a:lnTo>
                  <a:pt x="10096" y="51201"/>
                </a:lnTo>
                <a:lnTo>
                  <a:pt x="0" y="51201"/>
                </a:lnTo>
                <a:close/>
                <a:moveTo>
                  <a:pt x="167304" y="121872"/>
                </a:moveTo>
                <a:lnTo>
                  <a:pt x="167304" y="50479"/>
                </a:lnTo>
                <a:lnTo>
                  <a:pt x="177400" y="50479"/>
                </a:lnTo>
                <a:lnTo>
                  <a:pt x="177400" y="121872"/>
                </a:lnTo>
                <a:lnTo>
                  <a:pt x="167304" y="121872"/>
                </a:lnTo>
                <a:close/>
                <a:moveTo>
                  <a:pt x="167304" y="30288"/>
                </a:moveTo>
                <a:lnTo>
                  <a:pt x="157208" y="30288"/>
                </a:lnTo>
                <a:lnTo>
                  <a:pt x="157208" y="50479"/>
                </a:lnTo>
                <a:lnTo>
                  <a:pt x="167304" y="50479"/>
                </a:lnTo>
                <a:lnTo>
                  <a:pt x="167304" y="30288"/>
                </a:lnTo>
                <a:close/>
                <a:moveTo>
                  <a:pt x="20192" y="20192"/>
                </a:moveTo>
                <a:lnTo>
                  <a:pt x="30288" y="20192"/>
                </a:lnTo>
                <a:lnTo>
                  <a:pt x="30288" y="30288"/>
                </a:lnTo>
                <a:lnTo>
                  <a:pt x="20192" y="30288"/>
                </a:lnTo>
                <a:lnTo>
                  <a:pt x="20192" y="20192"/>
                </a:lnTo>
                <a:close/>
                <a:moveTo>
                  <a:pt x="30288" y="142785"/>
                </a:moveTo>
                <a:lnTo>
                  <a:pt x="20192" y="142785"/>
                </a:lnTo>
                <a:lnTo>
                  <a:pt x="20192" y="152881"/>
                </a:lnTo>
                <a:lnTo>
                  <a:pt x="30288" y="152881"/>
                </a:lnTo>
                <a:lnTo>
                  <a:pt x="30288" y="142785"/>
                </a:lnTo>
                <a:close/>
                <a:moveTo>
                  <a:pt x="60576" y="126920"/>
                </a:moveTo>
                <a:lnTo>
                  <a:pt x="70672" y="126920"/>
                </a:lnTo>
                <a:lnTo>
                  <a:pt x="70672" y="137016"/>
                </a:lnTo>
                <a:lnTo>
                  <a:pt x="60576" y="137016"/>
                </a:lnTo>
                <a:lnTo>
                  <a:pt x="60576" y="126920"/>
                </a:lnTo>
                <a:close/>
                <a:moveTo>
                  <a:pt x="157208" y="20192"/>
                </a:moveTo>
                <a:lnTo>
                  <a:pt x="147112" y="20192"/>
                </a:lnTo>
                <a:lnTo>
                  <a:pt x="147112" y="30288"/>
                </a:lnTo>
                <a:lnTo>
                  <a:pt x="157208" y="30288"/>
                </a:lnTo>
                <a:lnTo>
                  <a:pt x="157208" y="20192"/>
                </a:lnTo>
                <a:close/>
              </a:path>
            </a:pathLst>
          </a:custGeom>
          <a:solidFill>
            <a:srgbClr val="000000"/>
          </a:solidFill>
          <a:ln w="0" cap="flat">
            <a:noFill/>
            <a:prstDash val="solid"/>
            <a:miter/>
          </a:ln>
        </p:spPr>
        <p:txBody>
          <a:bodyPr rtlCol="0" anchor="ctr"/>
          <a:lstStyle/>
          <a:p>
            <a:endParaRPr lang="it-IT"/>
          </a:p>
        </p:txBody>
      </p:sp>
      <p:sp>
        <p:nvSpPr>
          <p:cNvPr id="563" name="Figura a mano libera: forma 562">
            <a:extLst>
              <a:ext uri="{FF2B5EF4-FFF2-40B4-BE49-F238E27FC236}">
                <a16:creationId xmlns:a16="http://schemas.microsoft.com/office/drawing/2014/main" id="{06C85CE6-EDBD-951E-5130-D54EE1B43449}"/>
              </a:ext>
            </a:extLst>
          </p:cNvPr>
          <p:cNvSpPr/>
          <p:nvPr/>
        </p:nvSpPr>
        <p:spPr>
          <a:xfrm>
            <a:off x="7785159" y="1507894"/>
            <a:ext cx="152159" cy="173072"/>
          </a:xfrm>
          <a:custGeom>
            <a:avLst/>
            <a:gdLst>
              <a:gd name="connsiteX0" fmla="*/ 112497 w 152159"/>
              <a:gd name="connsiteY0" fmla="*/ 0 h 173072"/>
              <a:gd name="connsiteX1" fmla="*/ 133410 w 152159"/>
              <a:gd name="connsiteY1" fmla="*/ 0 h 173072"/>
              <a:gd name="connsiteX2" fmla="*/ 133410 w 152159"/>
              <a:gd name="connsiteY2" fmla="*/ 157929 h 173072"/>
              <a:gd name="connsiteX3" fmla="*/ 103122 w 152159"/>
              <a:gd name="connsiteY3" fmla="*/ 157929 h 173072"/>
              <a:gd name="connsiteX4" fmla="*/ 103122 w 152159"/>
              <a:gd name="connsiteY4" fmla="*/ 0 h 173072"/>
              <a:gd name="connsiteX5" fmla="*/ 112497 w 152159"/>
              <a:gd name="connsiteY5" fmla="*/ 0 h 173072"/>
              <a:gd name="connsiteX6" fmla="*/ 124756 w 152159"/>
              <a:gd name="connsiteY6" fmla="*/ 148554 h 173072"/>
              <a:gd name="connsiteX7" fmla="*/ 124756 w 152159"/>
              <a:gd name="connsiteY7" fmla="*/ 8654 h 173072"/>
              <a:gd name="connsiteX8" fmla="*/ 112497 w 152159"/>
              <a:gd name="connsiteY8" fmla="*/ 8654 h 173072"/>
              <a:gd name="connsiteX9" fmla="*/ 112497 w 152159"/>
              <a:gd name="connsiteY9" fmla="*/ 148554 h 173072"/>
              <a:gd name="connsiteX10" fmla="*/ 124756 w 152159"/>
              <a:gd name="connsiteY10" fmla="*/ 148554 h 173072"/>
              <a:gd name="connsiteX11" fmla="*/ 69950 w 152159"/>
              <a:gd name="connsiteY11" fmla="*/ 54806 h 173072"/>
              <a:gd name="connsiteX12" fmla="*/ 90863 w 152159"/>
              <a:gd name="connsiteY12" fmla="*/ 54806 h 173072"/>
              <a:gd name="connsiteX13" fmla="*/ 90863 w 152159"/>
              <a:gd name="connsiteY13" fmla="*/ 157929 h 173072"/>
              <a:gd name="connsiteX14" fmla="*/ 60575 w 152159"/>
              <a:gd name="connsiteY14" fmla="*/ 157929 h 173072"/>
              <a:gd name="connsiteX15" fmla="*/ 60575 w 152159"/>
              <a:gd name="connsiteY15" fmla="*/ 54806 h 173072"/>
              <a:gd name="connsiteX16" fmla="*/ 69950 w 152159"/>
              <a:gd name="connsiteY16" fmla="*/ 54806 h 173072"/>
              <a:gd name="connsiteX17" fmla="*/ 69950 w 152159"/>
              <a:gd name="connsiteY17" fmla="*/ 63460 h 173072"/>
              <a:gd name="connsiteX18" fmla="*/ 82209 w 152159"/>
              <a:gd name="connsiteY18" fmla="*/ 63460 h 173072"/>
              <a:gd name="connsiteX19" fmla="*/ 82209 w 152159"/>
              <a:gd name="connsiteY19" fmla="*/ 148554 h 173072"/>
              <a:gd name="connsiteX20" fmla="*/ 69950 w 152159"/>
              <a:gd name="connsiteY20" fmla="*/ 148554 h 173072"/>
              <a:gd name="connsiteX21" fmla="*/ 69950 w 152159"/>
              <a:gd name="connsiteY21" fmla="*/ 63460 h 173072"/>
              <a:gd name="connsiteX22" fmla="*/ 39662 w 152159"/>
              <a:gd name="connsiteY22" fmla="*/ 85094 h 173072"/>
              <a:gd name="connsiteX23" fmla="*/ 18749 w 152159"/>
              <a:gd name="connsiteY23" fmla="*/ 85094 h 173072"/>
              <a:gd name="connsiteX24" fmla="*/ 18749 w 152159"/>
              <a:gd name="connsiteY24" fmla="*/ 157929 h 173072"/>
              <a:gd name="connsiteX25" fmla="*/ 49037 w 152159"/>
              <a:gd name="connsiteY25" fmla="*/ 157929 h 173072"/>
              <a:gd name="connsiteX26" fmla="*/ 49037 w 152159"/>
              <a:gd name="connsiteY26" fmla="*/ 85094 h 173072"/>
              <a:gd name="connsiteX27" fmla="*/ 39662 w 152159"/>
              <a:gd name="connsiteY27" fmla="*/ 85094 h 173072"/>
              <a:gd name="connsiteX28" fmla="*/ 39662 w 152159"/>
              <a:gd name="connsiteY28" fmla="*/ 94469 h 173072"/>
              <a:gd name="connsiteX29" fmla="*/ 27403 w 152159"/>
              <a:gd name="connsiteY29" fmla="*/ 94469 h 173072"/>
              <a:gd name="connsiteX30" fmla="*/ 27403 w 152159"/>
              <a:gd name="connsiteY30" fmla="*/ 149275 h 173072"/>
              <a:gd name="connsiteX31" fmla="*/ 39662 w 152159"/>
              <a:gd name="connsiteY31" fmla="*/ 149275 h 173072"/>
              <a:gd name="connsiteX32" fmla="*/ 39662 w 152159"/>
              <a:gd name="connsiteY32" fmla="*/ 94469 h 173072"/>
              <a:gd name="connsiteX33" fmla="*/ 152159 w 152159"/>
              <a:gd name="connsiteY33" fmla="*/ 163698 h 173072"/>
              <a:gd name="connsiteX34" fmla="*/ 0 w 152159"/>
              <a:gd name="connsiteY34" fmla="*/ 163698 h 173072"/>
              <a:gd name="connsiteX35" fmla="*/ 0 w 152159"/>
              <a:gd name="connsiteY35" fmla="*/ 173073 h 173072"/>
              <a:gd name="connsiteX36" fmla="*/ 152159 w 152159"/>
              <a:gd name="connsiteY36" fmla="*/ 173073 h 173072"/>
              <a:gd name="connsiteX37" fmla="*/ 152159 w 152159"/>
              <a:gd name="connsiteY37" fmla="*/ 163698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52159" h="173072">
                <a:moveTo>
                  <a:pt x="112497" y="0"/>
                </a:moveTo>
                <a:lnTo>
                  <a:pt x="133410" y="0"/>
                </a:lnTo>
                <a:lnTo>
                  <a:pt x="133410" y="157929"/>
                </a:lnTo>
                <a:lnTo>
                  <a:pt x="103122" y="157929"/>
                </a:lnTo>
                <a:lnTo>
                  <a:pt x="103122" y="0"/>
                </a:lnTo>
                <a:lnTo>
                  <a:pt x="112497" y="0"/>
                </a:lnTo>
                <a:close/>
                <a:moveTo>
                  <a:pt x="124756" y="148554"/>
                </a:moveTo>
                <a:lnTo>
                  <a:pt x="124756" y="8654"/>
                </a:lnTo>
                <a:lnTo>
                  <a:pt x="112497" y="8654"/>
                </a:lnTo>
                <a:lnTo>
                  <a:pt x="112497" y="148554"/>
                </a:lnTo>
                <a:lnTo>
                  <a:pt x="124756" y="148554"/>
                </a:lnTo>
                <a:close/>
                <a:moveTo>
                  <a:pt x="69950" y="54806"/>
                </a:moveTo>
                <a:lnTo>
                  <a:pt x="90863" y="54806"/>
                </a:lnTo>
                <a:lnTo>
                  <a:pt x="90863" y="157929"/>
                </a:lnTo>
                <a:lnTo>
                  <a:pt x="60575" y="157929"/>
                </a:lnTo>
                <a:lnTo>
                  <a:pt x="60575" y="54806"/>
                </a:lnTo>
                <a:lnTo>
                  <a:pt x="69950" y="54806"/>
                </a:lnTo>
                <a:close/>
                <a:moveTo>
                  <a:pt x="69950" y="63460"/>
                </a:moveTo>
                <a:lnTo>
                  <a:pt x="82209" y="63460"/>
                </a:lnTo>
                <a:lnTo>
                  <a:pt x="82209" y="148554"/>
                </a:lnTo>
                <a:lnTo>
                  <a:pt x="69950" y="148554"/>
                </a:lnTo>
                <a:lnTo>
                  <a:pt x="69950" y="63460"/>
                </a:lnTo>
                <a:close/>
                <a:moveTo>
                  <a:pt x="39662" y="85094"/>
                </a:moveTo>
                <a:lnTo>
                  <a:pt x="18749" y="85094"/>
                </a:lnTo>
                <a:lnTo>
                  <a:pt x="18749" y="157929"/>
                </a:lnTo>
                <a:lnTo>
                  <a:pt x="49037" y="157929"/>
                </a:lnTo>
                <a:lnTo>
                  <a:pt x="49037" y="85094"/>
                </a:lnTo>
                <a:lnTo>
                  <a:pt x="39662" y="85094"/>
                </a:lnTo>
                <a:close/>
                <a:moveTo>
                  <a:pt x="39662" y="94469"/>
                </a:moveTo>
                <a:lnTo>
                  <a:pt x="27403" y="94469"/>
                </a:lnTo>
                <a:lnTo>
                  <a:pt x="27403" y="149275"/>
                </a:lnTo>
                <a:lnTo>
                  <a:pt x="39662" y="149275"/>
                </a:lnTo>
                <a:lnTo>
                  <a:pt x="39662" y="94469"/>
                </a:lnTo>
                <a:close/>
                <a:moveTo>
                  <a:pt x="152159" y="163698"/>
                </a:moveTo>
                <a:lnTo>
                  <a:pt x="0" y="163698"/>
                </a:lnTo>
                <a:lnTo>
                  <a:pt x="0" y="173073"/>
                </a:lnTo>
                <a:lnTo>
                  <a:pt x="152159" y="173073"/>
                </a:lnTo>
                <a:lnTo>
                  <a:pt x="152159" y="163698"/>
                </a:lnTo>
                <a:close/>
              </a:path>
            </a:pathLst>
          </a:custGeom>
          <a:solidFill>
            <a:srgbClr val="000000"/>
          </a:solidFill>
          <a:ln w="0" cap="flat">
            <a:noFill/>
            <a:prstDash val="solid"/>
            <a:miter/>
          </a:ln>
        </p:spPr>
        <p:txBody>
          <a:bodyPr rtlCol="0" anchor="ctr"/>
          <a:lstStyle/>
          <a:p>
            <a:endParaRPr lang="it-IT"/>
          </a:p>
        </p:txBody>
      </p:sp>
      <p:sp>
        <p:nvSpPr>
          <p:cNvPr id="564" name="Figura a mano libera: forma 563">
            <a:extLst>
              <a:ext uri="{FF2B5EF4-FFF2-40B4-BE49-F238E27FC236}">
                <a16:creationId xmlns:a16="http://schemas.microsoft.com/office/drawing/2014/main" id="{B4384A9C-18F9-18F8-C5B8-3DFDCE9D9876}"/>
              </a:ext>
            </a:extLst>
          </p:cNvPr>
          <p:cNvSpPr/>
          <p:nvPr/>
        </p:nvSpPr>
        <p:spPr>
          <a:xfrm>
            <a:off x="8110177" y="1507894"/>
            <a:ext cx="116824" cy="174514"/>
          </a:xfrm>
          <a:custGeom>
            <a:avLst/>
            <a:gdLst>
              <a:gd name="connsiteX0" fmla="*/ 7933 w 116824"/>
              <a:gd name="connsiteY0" fmla="*/ 9375 h 174514"/>
              <a:gd name="connsiteX1" fmla="*/ 7933 w 116824"/>
              <a:gd name="connsiteY1" fmla="*/ 0 h 174514"/>
              <a:gd name="connsiteX2" fmla="*/ 99517 w 116824"/>
              <a:gd name="connsiteY2" fmla="*/ 0 h 174514"/>
              <a:gd name="connsiteX3" fmla="*/ 99517 w 116824"/>
              <a:gd name="connsiteY3" fmla="*/ 7932 h 174514"/>
              <a:gd name="connsiteX4" fmla="*/ 107449 w 116824"/>
              <a:gd name="connsiteY4" fmla="*/ 7932 h 174514"/>
              <a:gd name="connsiteX5" fmla="*/ 107449 w 116824"/>
              <a:gd name="connsiteY5" fmla="*/ 17307 h 174514"/>
              <a:gd name="connsiteX6" fmla="*/ 98075 w 116824"/>
              <a:gd name="connsiteY6" fmla="*/ 17307 h 174514"/>
              <a:gd name="connsiteX7" fmla="*/ 98075 w 116824"/>
              <a:gd name="connsiteY7" fmla="*/ 9375 h 174514"/>
              <a:gd name="connsiteX8" fmla="*/ 81488 w 116824"/>
              <a:gd name="connsiteY8" fmla="*/ 9375 h 174514"/>
              <a:gd name="connsiteX9" fmla="*/ 81488 w 116824"/>
              <a:gd name="connsiteY9" fmla="*/ 41826 h 174514"/>
              <a:gd name="connsiteX10" fmla="*/ 107449 w 116824"/>
              <a:gd name="connsiteY10" fmla="*/ 41826 h 174514"/>
              <a:gd name="connsiteX11" fmla="*/ 107449 w 116824"/>
              <a:gd name="connsiteY11" fmla="*/ 17307 h 174514"/>
              <a:gd name="connsiteX12" fmla="*/ 116824 w 116824"/>
              <a:gd name="connsiteY12" fmla="*/ 17307 h 174514"/>
              <a:gd name="connsiteX13" fmla="*/ 116824 w 116824"/>
              <a:gd name="connsiteY13" fmla="*/ 164419 h 174514"/>
              <a:gd name="connsiteX14" fmla="*/ 107449 w 116824"/>
              <a:gd name="connsiteY14" fmla="*/ 164419 h 174514"/>
              <a:gd name="connsiteX15" fmla="*/ 107449 w 116824"/>
              <a:gd name="connsiteY15" fmla="*/ 51201 h 174514"/>
              <a:gd name="connsiteX16" fmla="*/ 72114 w 116824"/>
              <a:gd name="connsiteY16" fmla="*/ 51201 h 174514"/>
              <a:gd name="connsiteX17" fmla="*/ 72114 w 116824"/>
              <a:gd name="connsiteY17" fmla="*/ 10096 h 174514"/>
              <a:gd name="connsiteX18" fmla="*/ 9375 w 116824"/>
              <a:gd name="connsiteY18" fmla="*/ 10096 h 174514"/>
              <a:gd name="connsiteX19" fmla="*/ 9375 w 116824"/>
              <a:gd name="connsiteY19" fmla="*/ 165140 h 174514"/>
              <a:gd name="connsiteX20" fmla="*/ 107449 w 116824"/>
              <a:gd name="connsiteY20" fmla="*/ 165140 h 174514"/>
              <a:gd name="connsiteX21" fmla="*/ 107449 w 116824"/>
              <a:gd name="connsiteY21" fmla="*/ 174515 h 174514"/>
              <a:gd name="connsiteX22" fmla="*/ 9375 w 116824"/>
              <a:gd name="connsiteY22" fmla="*/ 174515 h 174514"/>
              <a:gd name="connsiteX23" fmla="*/ 9375 w 116824"/>
              <a:gd name="connsiteY23" fmla="*/ 166582 h 174514"/>
              <a:gd name="connsiteX24" fmla="*/ 0 w 116824"/>
              <a:gd name="connsiteY24" fmla="*/ 166582 h 174514"/>
              <a:gd name="connsiteX25" fmla="*/ 0 w 116824"/>
              <a:gd name="connsiteY25" fmla="*/ 10096 h 174514"/>
              <a:gd name="connsiteX26" fmla="*/ 7933 w 116824"/>
              <a:gd name="connsiteY26" fmla="*/ 10096 h 174514"/>
              <a:gd name="connsiteX27" fmla="*/ 7933 w 116824"/>
              <a:gd name="connsiteY27" fmla="*/ 9375 h 174514"/>
              <a:gd name="connsiteX28" fmla="*/ 15144 w 116824"/>
              <a:gd name="connsiteY28" fmla="*/ 108891 h 174514"/>
              <a:gd name="connsiteX29" fmla="*/ 67066 w 116824"/>
              <a:gd name="connsiteY29" fmla="*/ 108891 h 174514"/>
              <a:gd name="connsiteX30" fmla="*/ 67066 w 116824"/>
              <a:gd name="connsiteY30" fmla="*/ 118266 h 174514"/>
              <a:gd name="connsiteX31" fmla="*/ 15144 w 116824"/>
              <a:gd name="connsiteY31" fmla="*/ 118266 h 174514"/>
              <a:gd name="connsiteX32" fmla="*/ 15144 w 116824"/>
              <a:gd name="connsiteY32" fmla="*/ 108891 h 174514"/>
              <a:gd name="connsiteX33" fmla="*/ 100959 w 116824"/>
              <a:gd name="connsiteY33" fmla="*/ 124035 h 174514"/>
              <a:gd name="connsiteX34" fmla="*/ 15144 w 116824"/>
              <a:gd name="connsiteY34" fmla="*/ 124035 h 174514"/>
              <a:gd name="connsiteX35" fmla="*/ 15144 w 116824"/>
              <a:gd name="connsiteY35" fmla="*/ 133410 h 174514"/>
              <a:gd name="connsiteX36" fmla="*/ 100959 w 116824"/>
              <a:gd name="connsiteY36" fmla="*/ 133410 h 174514"/>
              <a:gd name="connsiteX37" fmla="*/ 100959 w 116824"/>
              <a:gd name="connsiteY37" fmla="*/ 124035 h 17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6824" h="174514">
                <a:moveTo>
                  <a:pt x="7933" y="9375"/>
                </a:moveTo>
                <a:lnTo>
                  <a:pt x="7933" y="0"/>
                </a:lnTo>
                <a:lnTo>
                  <a:pt x="99517" y="0"/>
                </a:lnTo>
                <a:lnTo>
                  <a:pt x="99517" y="7932"/>
                </a:lnTo>
                <a:lnTo>
                  <a:pt x="107449" y="7932"/>
                </a:lnTo>
                <a:lnTo>
                  <a:pt x="107449" y="17307"/>
                </a:lnTo>
                <a:lnTo>
                  <a:pt x="98075" y="17307"/>
                </a:lnTo>
                <a:lnTo>
                  <a:pt x="98075" y="9375"/>
                </a:lnTo>
                <a:lnTo>
                  <a:pt x="81488" y="9375"/>
                </a:lnTo>
                <a:lnTo>
                  <a:pt x="81488" y="41826"/>
                </a:lnTo>
                <a:lnTo>
                  <a:pt x="107449" y="41826"/>
                </a:lnTo>
                <a:lnTo>
                  <a:pt x="107449" y="17307"/>
                </a:lnTo>
                <a:lnTo>
                  <a:pt x="116824" y="17307"/>
                </a:lnTo>
                <a:lnTo>
                  <a:pt x="116824" y="164419"/>
                </a:lnTo>
                <a:lnTo>
                  <a:pt x="107449" y="164419"/>
                </a:lnTo>
                <a:lnTo>
                  <a:pt x="107449" y="51201"/>
                </a:lnTo>
                <a:lnTo>
                  <a:pt x="72114" y="51201"/>
                </a:lnTo>
                <a:lnTo>
                  <a:pt x="72114" y="10096"/>
                </a:lnTo>
                <a:lnTo>
                  <a:pt x="9375" y="10096"/>
                </a:lnTo>
                <a:lnTo>
                  <a:pt x="9375" y="165140"/>
                </a:lnTo>
                <a:lnTo>
                  <a:pt x="107449" y="165140"/>
                </a:lnTo>
                <a:lnTo>
                  <a:pt x="107449" y="174515"/>
                </a:lnTo>
                <a:lnTo>
                  <a:pt x="9375" y="174515"/>
                </a:lnTo>
                <a:lnTo>
                  <a:pt x="9375" y="166582"/>
                </a:lnTo>
                <a:lnTo>
                  <a:pt x="0" y="166582"/>
                </a:lnTo>
                <a:lnTo>
                  <a:pt x="0" y="10096"/>
                </a:lnTo>
                <a:lnTo>
                  <a:pt x="7933" y="10096"/>
                </a:lnTo>
                <a:lnTo>
                  <a:pt x="7933" y="9375"/>
                </a:lnTo>
                <a:close/>
                <a:moveTo>
                  <a:pt x="15144" y="108891"/>
                </a:moveTo>
                <a:lnTo>
                  <a:pt x="67066" y="108891"/>
                </a:lnTo>
                <a:lnTo>
                  <a:pt x="67066" y="118266"/>
                </a:lnTo>
                <a:lnTo>
                  <a:pt x="15144" y="118266"/>
                </a:lnTo>
                <a:lnTo>
                  <a:pt x="15144" y="108891"/>
                </a:lnTo>
                <a:close/>
                <a:moveTo>
                  <a:pt x="100959" y="124035"/>
                </a:moveTo>
                <a:lnTo>
                  <a:pt x="15144" y="124035"/>
                </a:lnTo>
                <a:lnTo>
                  <a:pt x="15144" y="133410"/>
                </a:lnTo>
                <a:lnTo>
                  <a:pt x="100959" y="133410"/>
                </a:lnTo>
                <a:lnTo>
                  <a:pt x="100959" y="124035"/>
                </a:lnTo>
                <a:close/>
              </a:path>
            </a:pathLst>
          </a:custGeom>
          <a:solidFill>
            <a:srgbClr val="000000"/>
          </a:solidFill>
          <a:ln w="0" cap="flat">
            <a:noFill/>
            <a:prstDash val="solid"/>
            <a:miter/>
          </a:ln>
        </p:spPr>
        <p:txBody>
          <a:bodyPr rtlCol="0" anchor="ctr"/>
          <a:lstStyle/>
          <a:p>
            <a:endParaRPr lang="it-IT"/>
          </a:p>
        </p:txBody>
      </p:sp>
      <p:sp>
        <p:nvSpPr>
          <p:cNvPr id="565" name="Figura a mano libera: forma 564">
            <a:extLst>
              <a:ext uri="{FF2B5EF4-FFF2-40B4-BE49-F238E27FC236}">
                <a16:creationId xmlns:a16="http://schemas.microsoft.com/office/drawing/2014/main" id="{F9BB3AE2-4BFD-024D-6A97-2FD780810FC5}"/>
              </a:ext>
            </a:extLst>
          </p:cNvPr>
          <p:cNvSpPr/>
          <p:nvPr/>
        </p:nvSpPr>
        <p:spPr>
          <a:xfrm>
            <a:off x="8399860" y="1507894"/>
            <a:ext cx="269704" cy="173072"/>
          </a:xfrm>
          <a:custGeom>
            <a:avLst/>
            <a:gdLst>
              <a:gd name="connsiteX0" fmla="*/ 183890 w 269704"/>
              <a:gd name="connsiteY0" fmla="*/ 0 h 173072"/>
              <a:gd name="connsiteX1" fmla="*/ 183890 w 269704"/>
              <a:gd name="connsiteY1" fmla="*/ 24519 h 173072"/>
              <a:gd name="connsiteX2" fmla="*/ 245186 w 269704"/>
              <a:gd name="connsiteY2" fmla="*/ 24519 h 173072"/>
              <a:gd name="connsiteX3" fmla="*/ 245186 w 269704"/>
              <a:gd name="connsiteY3" fmla="*/ 86536 h 173072"/>
              <a:gd name="connsiteX4" fmla="*/ 269704 w 269704"/>
              <a:gd name="connsiteY4" fmla="*/ 86536 h 173072"/>
              <a:gd name="connsiteX5" fmla="*/ 269704 w 269704"/>
              <a:gd name="connsiteY5" fmla="*/ 0 h 173072"/>
              <a:gd name="connsiteX6" fmla="*/ 183890 w 269704"/>
              <a:gd name="connsiteY6" fmla="*/ 0 h 173072"/>
              <a:gd name="connsiteX7" fmla="*/ 196149 w 269704"/>
              <a:gd name="connsiteY7" fmla="*/ 49758 h 173072"/>
              <a:gd name="connsiteX8" fmla="*/ 196149 w 269704"/>
              <a:gd name="connsiteY8" fmla="*/ 74277 h 173072"/>
              <a:gd name="connsiteX9" fmla="*/ 220667 w 269704"/>
              <a:gd name="connsiteY9" fmla="*/ 74277 h 173072"/>
              <a:gd name="connsiteX10" fmla="*/ 220667 w 269704"/>
              <a:gd name="connsiteY10" fmla="*/ 49758 h 173072"/>
              <a:gd name="connsiteX11" fmla="*/ 196149 w 269704"/>
              <a:gd name="connsiteY11" fmla="*/ 49758 h 173072"/>
              <a:gd name="connsiteX12" fmla="*/ 196149 w 269704"/>
              <a:gd name="connsiteY12" fmla="*/ 74277 h 173072"/>
              <a:gd name="connsiteX13" fmla="*/ 171630 w 269704"/>
              <a:gd name="connsiteY13" fmla="*/ 74277 h 173072"/>
              <a:gd name="connsiteX14" fmla="*/ 171630 w 269704"/>
              <a:gd name="connsiteY14" fmla="*/ 98796 h 173072"/>
              <a:gd name="connsiteX15" fmla="*/ 196149 w 269704"/>
              <a:gd name="connsiteY15" fmla="*/ 98796 h 173072"/>
              <a:gd name="connsiteX16" fmla="*/ 196149 w 269704"/>
              <a:gd name="connsiteY16" fmla="*/ 74277 h 173072"/>
              <a:gd name="connsiteX17" fmla="*/ 171630 w 269704"/>
              <a:gd name="connsiteY17" fmla="*/ 98796 h 173072"/>
              <a:gd name="connsiteX18" fmla="*/ 147111 w 269704"/>
              <a:gd name="connsiteY18" fmla="*/ 98796 h 173072"/>
              <a:gd name="connsiteX19" fmla="*/ 147111 w 269704"/>
              <a:gd name="connsiteY19" fmla="*/ 123314 h 173072"/>
              <a:gd name="connsiteX20" fmla="*/ 171630 w 269704"/>
              <a:gd name="connsiteY20" fmla="*/ 123314 h 173072"/>
              <a:gd name="connsiteX21" fmla="*/ 171630 w 269704"/>
              <a:gd name="connsiteY21" fmla="*/ 98796 h 173072"/>
              <a:gd name="connsiteX22" fmla="*/ 147111 w 269704"/>
              <a:gd name="connsiteY22" fmla="*/ 123314 h 173072"/>
              <a:gd name="connsiteX23" fmla="*/ 122593 w 269704"/>
              <a:gd name="connsiteY23" fmla="*/ 123314 h 173072"/>
              <a:gd name="connsiteX24" fmla="*/ 122593 w 269704"/>
              <a:gd name="connsiteY24" fmla="*/ 147833 h 173072"/>
              <a:gd name="connsiteX25" fmla="*/ 147111 w 269704"/>
              <a:gd name="connsiteY25" fmla="*/ 147833 h 173072"/>
              <a:gd name="connsiteX26" fmla="*/ 147111 w 269704"/>
              <a:gd name="connsiteY26" fmla="*/ 123314 h 173072"/>
              <a:gd name="connsiteX27" fmla="*/ 122593 w 269704"/>
              <a:gd name="connsiteY27" fmla="*/ 123314 h 173072"/>
              <a:gd name="connsiteX28" fmla="*/ 122593 w 269704"/>
              <a:gd name="connsiteY28" fmla="*/ 98796 h 173072"/>
              <a:gd name="connsiteX29" fmla="*/ 98074 w 269704"/>
              <a:gd name="connsiteY29" fmla="*/ 98796 h 173072"/>
              <a:gd name="connsiteX30" fmla="*/ 98074 w 269704"/>
              <a:gd name="connsiteY30" fmla="*/ 123314 h 173072"/>
              <a:gd name="connsiteX31" fmla="*/ 122593 w 269704"/>
              <a:gd name="connsiteY31" fmla="*/ 123314 h 173072"/>
              <a:gd name="connsiteX32" fmla="*/ 98074 w 269704"/>
              <a:gd name="connsiteY32" fmla="*/ 98796 h 173072"/>
              <a:gd name="connsiteX33" fmla="*/ 98074 w 269704"/>
              <a:gd name="connsiteY33" fmla="*/ 74277 h 173072"/>
              <a:gd name="connsiteX34" fmla="*/ 73555 w 269704"/>
              <a:gd name="connsiteY34" fmla="*/ 74277 h 173072"/>
              <a:gd name="connsiteX35" fmla="*/ 73555 w 269704"/>
              <a:gd name="connsiteY35" fmla="*/ 98796 h 173072"/>
              <a:gd name="connsiteX36" fmla="*/ 98074 w 269704"/>
              <a:gd name="connsiteY36" fmla="*/ 98796 h 173072"/>
              <a:gd name="connsiteX37" fmla="*/ 73555 w 269704"/>
              <a:gd name="connsiteY37" fmla="*/ 98796 h 173072"/>
              <a:gd name="connsiteX38" fmla="*/ 49037 w 269704"/>
              <a:gd name="connsiteY38" fmla="*/ 98796 h 173072"/>
              <a:gd name="connsiteX39" fmla="*/ 49037 w 269704"/>
              <a:gd name="connsiteY39" fmla="*/ 123314 h 173072"/>
              <a:gd name="connsiteX40" fmla="*/ 73555 w 269704"/>
              <a:gd name="connsiteY40" fmla="*/ 123314 h 173072"/>
              <a:gd name="connsiteX41" fmla="*/ 73555 w 269704"/>
              <a:gd name="connsiteY41" fmla="*/ 98796 h 173072"/>
              <a:gd name="connsiteX42" fmla="*/ 49037 w 269704"/>
              <a:gd name="connsiteY42" fmla="*/ 123314 h 173072"/>
              <a:gd name="connsiteX43" fmla="*/ 24518 w 269704"/>
              <a:gd name="connsiteY43" fmla="*/ 123314 h 173072"/>
              <a:gd name="connsiteX44" fmla="*/ 24518 w 269704"/>
              <a:gd name="connsiteY44" fmla="*/ 147833 h 173072"/>
              <a:gd name="connsiteX45" fmla="*/ 49037 w 269704"/>
              <a:gd name="connsiteY45" fmla="*/ 147833 h 173072"/>
              <a:gd name="connsiteX46" fmla="*/ 49037 w 269704"/>
              <a:gd name="connsiteY46" fmla="*/ 123314 h 173072"/>
              <a:gd name="connsiteX47" fmla="*/ 24518 w 269704"/>
              <a:gd name="connsiteY47" fmla="*/ 148554 h 173072"/>
              <a:gd name="connsiteX48" fmla="*/ 0 w 269704"/>
              <a:gd name="connsiteY48" fmla="*/ 148554 h 173072"/>
              <a:gd name="connsiteX49" fmla="*/ 0 w 269704"/>
              <a:gd name="connsiteY49" fmla="*/ 173073 h 173072"/>
              <a:gd name="connsiteX50" fmla="*/ 24518 w 269704"/>
              <a:gd name="connsiteY50" fmla="*/ 173073 h 173072"/>
              <a:gd name="connsiteX51" fmla="*/ 24518 w 269704"/>
              <a:gd name="connsiteY51" fmla="*/ 148554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69704" h="173072">
                <a:moveTo>
                  <a:pt x="183890" y="0"/>
                </a:moveTo>
                <a:lnTo>
                  <a:pt x="183890" y="24519"/>
                </a:lnTo>
                <a:lnTo>
                  <a:pt x="245186" y="24519"/>
                </a:lnTo>
                <a:lnTo>
                  <a:pt x="245186" y="86536"/>
                </a:lnTo>
                <a:lnTo>
                  <a:pt x="269704" y="86536"/>
                </a:lnTo>
                <a:lnTo>
                  <a:pt x="269704" y="0"/>
                </a:lnTo>
                <a:lnTo>
                  <a:pt x="183890" y="0"/>
                </a:lnTo>
                <a:close/>
                <a:moveTo>
                  <a:pt x="196149" y="49758"/>
                </a:moveTo>
                <a:lnTo>
                  <a:pt x="196149" y="74277"/>
                </a:lnTo>
                <a:lnTo>
                  <a:pt x="220667" y="74277"/>
                </a:lnTo>
                <a:lnTo>
                  <a:pt x="220667" y="49758"/>
                </a:lnTo>
                <a:lnTo>
                  <a:pt x="196149" y="49758"/>
                </a:lnTo>
                <a:close/>
                <a:moveTo>
                  <a:pt x="196149" y="74277"/>
                </a:moveTo>
                <a:lnTo>
                  <a:pt x="171630" y="74277"/>
                </a:lnTo>
                <a:lnTo>
                  <a:pt x="171630" y="98796"/>
                </a:lnTo>
                <a:lnTo>
                  <a:pt x="196149" y="98796"/>
                </a:lnTo>
                <a:lnTo>
                  <a:pt x="196149" y="74277"/>
                </a:lnTo>
                <a:close/>
                <a:moveTo>
                  <a:pt x="171630" y="98796"/>
                </a:moveTo>
                <a:lnTo>
                  <a:pt x="147111" y="98796"/>
                </a:lnTo>
                <a:lnTo>
                  <a:pt x="147111" y="123314"/>
                </a:lnTo>
                <a:lnTo>
                  <a:pt x="171630" y="123314"/>
                </a:lnTo>
                <a:lnTo>
                  <a:pt x="171630" y="98796"/>
                </a:lnTo>
                <a:close/>
                <a:moveTo>
                  <a:pt x="147111" y="123314"/>
                </a:moveTo>
                <a:lnTo>
                  <a:pt x="122593" y="123314"/>
                </a:lnTo>
                <a:lnTo>
                  <a:pt x="122593" y="147833"/>
                </a:lnTo>
                <a:lnTo>
                  <a:pt x="147111" y="147833"/>
                </a:lnTo>
                <a:lnTo>
                  <a:pt x="147111" y="123314"/>
                </a:lnTo>
                <a:close/>
                <a:moveTo>
                  <a:pt x="122593" y="123314"/>
                </a:moveTo>
                <a:lnTo>
                  <a:pt x="122593" y="98796"/>
                </a:lnTo>
                <a:lnTo>
                  <a:pt x="98074" y="98796"/>
                </a:lnTo>
                <a:lnTo>
                  <a:pt x="98074" y="123314"/>
                </a:lnTo>
                <a:lnTo>
                  <a:pt x="122593" y="123314"/>
                </a:lnTo>
                <a:close/>
                <a:moveTo>
                  <a:pt x="98074" y="98796"/>
                </a:moveTo>
                <a:lnTo>
                  <a:pt x="98074" y="74277"/>
                </a:lnTo>
                <a:lnTo>
                  <a:pt x="73555" y="74277"/>
                </a:lnTo>
                <a:lnTo>
                  <a:pt x="73555" y="98796"/>
                </a:lnTo>
                <a:lnTo>
                  <a:pt x="98074" y="98796"/>
                </a:lnTo>
                <a:close/>
                <a:moveTo>
                  <a:pt x="73555" y="98796"/>
                </a:moveTo>
                <a:lnTo>
                  <a:pt x="49037" y="98796"/>
                </a:lnTo>
                <a:lnTo>
                  <a:pt x="49037" y="123314"/>
                </a:lnTo>
                <a:lnTo>
                  <a:pt x="73555" y="123314"/>
                </a:lnTo>
                <a:lnTo>
                  <a:pt x="73555" y="98796"/>
                </a:lnTo>
                <a:close/>
                <a:moveTo>
                  <a:pt x="49037" y="123314"/>
                </a:moveTo>
                <a:lnTo>
                  <a:pt x="24518" y="123314"/>
                </a:lnTo>
                <a:lnTo>
                  <a:pt x="24518" y="147833"/>
                </a:lnTo>
                <a:lnTo>
                  <a:pt x="49037" y="147833"/>
                </a:lnTo>
                <a:lnTo>
                  <a:pt x="49037" y="123314"/>
                </a:lnTo>
                <a:close/>
                <a:moveTo>
                  <a:pt x="24518" y="148554"/>
                </a:moveTo>
                <a:lnTo>
                  <a:pt x="0" y="148554"/>
                </a:lnTo>
                <a:lnTo>
                  <a:pt x="0" y="173073"/>
                </a:lnTo>
                <a:lnTo>
                  <a:pt x="24518" y="173073"/>
                </a:lnTo>
                <a:lnTo>
                  <a:pt x="24518" y="148554"/>
                </a:lnTo>
                <a:close/>
              </a:path>
            </a:pathLst>
          </a:custGeom>
          <a:solidFill>
            <a:srgbClr val="000000"/>
          </a:solidFill>
          <a:ln w="0" cap="flat">
            <a:noFill/>
            <a:prstDash val="solid"/>
            <a:miter/>
          </a:ln>
        </p:spPr>
        <p:txBody>
          <a:bodyPr rtlCol="0" anchor="ctr"/>
          <a:lstStyle/>
          <a:p>
            <a:endParaRPr lang="it-IT"/>
          </a:p>
        </p:txBody>
      </p:sp>
      <p:grpSp>
        <p:nvGrpSpPr>
          <p:cNvPr id="566" name="Elemento grafico 13">
            <a:extLst>
              <a:ext uri="{FF2B5EF4-FFF2-40B4-BE49-F238E27FC236}">
                <a16:creationId xmlns:a16="http://schemas.microsoft.com/office/drawing/2014/main" id="{9C5C5E70-8E17-5EAD-5C08-E49CAF9971DC}"/>
              </a:ext>
            </a:extLst>
          </p:cNvPr>
          <p:cNvGrpSpPr/>
          <p:nvPr/>
        </p:nvGrpSpPr>
        <p:grpSpPr>
          <a:xfrm>
            <a:off x="8842423" y="1507894"/>
            <a:ext cx="173072" cy="173072"/>
            <a:chOff x="8842084" y="1507894"/>
            <a:chExt cx="173072" cy="173072"/>
          </a:xfrm>
          <a:solidFill>
            <a:srgbClr val="000000"/>
          </a:solidFill>
        </p:grpSpPr>
        <p:sp>
          <p:nvSpPr>
            <p:cNvPr id="567" name="Figura a mano libera: forma 566">
              <a:extLst>
                <a:ext uri="{FF2B5EF4-FFF2-40B4-BE49-F238E27FC236}">
                  <a16:creationId xmlns:a16="http://schemas.microsoft.com/office/drawing/2014/main" id="{7A9CDBCB-98B2-361A-B933-AFF8B6F6695F}"/>
                </a:ext>
              </a:extLst>
            </p:cNvPr>
            <p:cNvSpPr/>
            <p:nvPr/>
          </p:nvSpPr>
          <p:spPr>
            <a:xfrm>
              <a:off x="8852179" y="1507894"/>
              <a:ext cx="152881" cy="10095"/>
            </a:xfrm>
            <a:custGeom>
              <a:avLst/>
              <a:gdLst>
                <a:gd name="connsiteX0" fmla="*/ 0 w 152881"/>
                <a:gd name="connsiteY0" fmla="*/ 0 h 10095"/>
                <a:gd name="connsiteX1" fmla="*/ 152881 w 152881"/>
                <a:gd name="connsiteY1" fmla="*/ 0 h 10095"/>
                <a:gd name="connsiteX2" fmla="*/ 152881 w 152881"/>
                <a:gd name="connsiteY2" fmla="*/ 10096 h 10095"/>
                <a:gd name="connsiteX3" fmla="*/ 0 w 152881"/>
                <a:gd name="connsiteY3" fmla="*/ 10096 h 10095"/>
                <a:gd name="connsiteX4" fmla="*/ 0 w 152881"/>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81" h="10095">
                  <a:moveTo>
                    <a:pt x="0" y="0"/>
                  </a:moveTo>
                  <a:lnTo>
                    <a:pt x="152881" y="0"/>
                  </a:lnTo>
                  <a:lnTo>
                    <a:pt x="152881"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568" name="Figura a mano libera: forma 567">
              <a:extLst>
                <a:ext uri="{FF2B5EF4-FFF2-40B4-BE49-F238E27FC236}">
                  <a16:creationId xmlns:a16="http://schemas.microsoft.com/office/drawing/2014/main" id="{75C34FB4-1656-A0B1-9FFA-34749DEDF1B6}"/>
                </a:ext>
              </a:extLst>
            </p:cNvPr>
            <p:cNvSpPr/>
            <p:nvPr/>
          </p:nvSpPr>
          <p:spPr>
            <a:xfrm>
              <a:off x="8953860" y="1548999"/>
              <a:ext cx="30287" cy="30287"/>
            </a:xfrm>
            <a:custGeom>
              <a:avLst/>
              <a:gdLst>
                <a:gd name="connsiteX0" fmla="*/ 10095 w 30287"/>
                <a:gd name="connsiteY0" fmla="*/ 30288 h 30287"/>
                <a:gd name="connsiteX1" fmla="*/ 20191 w 30287"/>
                <a:gd name="connsiteY1" fmla="*/ 30288 h 30287"/>
                <a:gd name="connsiteX2" fmla="*/ 20191 w 30287"/>
                <a:gd name="connsiteY2" fmla="*/ 20192 h 30287"/>
                <a:gd name="connsiteX3" fmla="*/ 30287 w 30287"/>
                <a:gd name="connsiteY3" fmla="*/ 20192 h 30287"/>
                <a:gd name="connsiteX4" fmla="*/ 30287 w 30287"/>
                <a:gd name="connsiteY4" fmla="*/ 10096 h 30287"/>
                <a:gd name="connsiteX5" fmla="*/ 20191 w 30287"/>
                <a:gd name="connsiteY5" fmla="*/ 10096 h 30287"/>
                <a:gd name="connsiteX6" fmla="*/ 20191 w 30287"/>
                <a:gd name="connsiteY6" fmla="*/ 0 h 30287"/>
                <a:gd name="connsiteX7" fmla="*/ 10095 w 30287"/>
                <a:gd name="connsiteY7" fmla="*/ 0 h 30287"/>
                <a:gd name="connsiteX8" fmla="*/ 10095 w 30287"/>
                <a:gd name="connsiteY8" fmla="*/ 10096 h 30287"/>
                <a:gd name="connsiteX9" fmla="*/ 0 w 30287"/>
                <a:gd name="connsiteY9" fmla="*/ 10096 h 30287"/>
                <a:gd name="connsiteX10" fmla="*/ 0 w 30287"/>
                <a:gd name="connsiteY10" fmla="*/ 20192 h 30287"/>
                <a:gd name="connsiteX11" fmla="*/ 10095 w 30287"/>
                <a:gd name="connsiteY11" fmla="*/ 20192 h 30287"/>
                <a:gd name="connsiteX12" fmla="*/ 10095 w 30287"/>
                <a:gd name="connsiteY12" fmla="*/ 30288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287" h="30287">
                  <a:moveTo>
                    <a:pt x="10095" y="30288"/>
                  </a:moveTo>
                  <a:lnTo>
                    <a:pt x="20191" y="30288"/>
                  </a:lnTo>
                  <a:lnTo>
                    <a:pt x="20191" y="20192"/>
                  </a:lnTo>
                  <a:lnTo>
                    <a:pt x="30287" y="20192"/>
                  </a:lnTo>
                  <a:lnTo>
                    <a:pt x="30287" y="10096"/>
                  </a:lnTo>
                  <a:lnTo>
                    <a:pt x="20191" y="10096"/>
                  </a:lnTo>
                  <a:lnTo>
                    <a:pt x="20191" y="0"/>
                  </a:lnTo>
                  <a:lnTo>
                    <a:pt x="10095" y="0"/>
                  </a:lnTo>
                  <a:lnTo>
                    <a:pt x="10095" y="10096"/>
                  </a:lnTo>
                  <a:lnTo>
                    <a:pt x="0" y="10096"/>
                  </a:lnTo>
                  <a:lnTo>
                    <a:pt x="0" y="20192"/>
                  </a:lnTo>
                  <a:lnTo>
                    <a:pt x="10095" y="20192"/>
                  </a:lnTo>
                  <a:lnTo>
                    <a:pt x="10095" y="30288"/>
                  </a:lnTo>
                  <a:close/>
                </a:path>
              </a:pathLst>
            </a:custGeom>
            <a:solidFill>
              <a:srgbClr val="000000"/>
            </a:solidFill>
            <a:ln w="0" cap="flat">
              <a:noFill/>
              <a:prstDash val="solid"/>
              <a:miter/>
            </a:ln>
          </p:spPr>
          <p:txBody>
            <a:bodyPr rtlCol="0" anchor="ctr"/>
            <a:lstStyle/>
            <a:p>
              <a:endParaRPr lang="it-IT"/>
            </a:p>
          </p:txBody>
        </p:sp>
        <p:sp>
          <p:nvSpPr>
            <p:cNvPr id="569" name="Figura a mano libera: forma 568">
              <a:extLst>
                <a:ext uri="{FF2B5EF4-FFF2-40B4-BE49-F238E27FC236}">
                  <a16:creationId xmlns:a16="http://schemas.microsoft.com/office/drawing/2014/main" id="{45F2EEF9-DDF4-D23C-3E5E-3296CC8D8444}"/>
                </a:ext>
              </a:extLst>
            </p:cNvPr>
            <p:cNvSpPr/>
            <p:nvPr/>
          </p:nvSpPr>
          <p:spPr>
            <a:xfrm>
              <a:off x="8963955" y="1599478"/>
              <a:ext cx="30288" cy="10095"/>
            </a:xfrm>
            <a:custGeom>
              <a:avLst/>
              <a:gdLst>
                <a:gd name="connsiteX0" fmla="*/ 0 w 30288"/>
                <a:gd name="connsiteY0" fmla="*/ 0 h 10095"/>
                <a:gd name="connsiteX1" fmla="*/ 30288 w 30288"/>
                <a:gd name="connsiteY1" fmla="*/ 0 h 10095"/>
                <a:gd name="connsiteX2" fmla="*/ 30288 w 30288"/>
                <a:gd name="connsiteY2" fmla="*/ 10096 h 10095"/>
                <a:gd name="connsiteX3" fmla="*/ 0 w 30288"/>
                <a:gd name="connsiteY3" fmla="*/ 10096 h 10095"/>
                <a:gd name="connsiteX4" fmla="*/ 0 w 30288"/>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8" h="10095">
                  <a:moveTo>
                    <a:pt x="0" y="0"/>
                  </a:moveTo>
                  <a:lnTo>
                    <a:pt x="30288" y="0"/>
                  </a:lnTo>
                  <a:lnTo>
                    <a:pt x="30288"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570" name="Figura a mano libera: forma 569">
              <a:extLst>
                <a:ext uri="{FF2B5EF4-FFF2-40B4-BE49-F238E27FC236}">
                  <a16:creationId xmlns:a16="http://schemas.microsoft.com/office/drawing/2014/main" id="{773428DD-5F92-8CC4-86F4-897195A9DCA1}"/>
                </a:ext>
              </a:extLst>
            </p:cNvPr>
            <p:cNvSpPr/>
            <p:nvPr/>
          </p:nvSpPr>
          <p:spPr>
            <a:xfrm>
              <a:off x="8963955" y="1619670"/>
              <a:ext cx="30288" cy="10095"/>
            </a:xfrm>
            <a:custGeom>
              <a:avLst/>
              <a:gdLst>
                <a:gd name="connsiteX0" fmla="*/ 0 w 30288"/>
                <a:gd name="connsiteY0" fmla="*/ 0 h 10095"/>
                <a:gd name="connsiteX1" fmla="*/ 30288 w 30288"/>
                <a:gd name="connsiteY1" fmla="*/ 0 h 10095"/>
                <a:gd name="connsiteX2" fmla="*/ 30288 w 30288"/>
                <a:gd name="connsiteY2" fmla="*/ 10096 h 10095"/>
                <a:gd name="connsiteX3" fmla="*/ 0 w 30288"/>
                <a:gd name="connsiteY3" fmla="*/ 10096 h 10095"/>
                <a:gd name="connsiteX4" fmla="*/ 0 w 30288"/>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8" h="10095">
                  <a:moveTo>
                    <a:pt x="0" y="0"/>
                  </a:moveTo>
                  <a:lnTo>
                    <a:pt x="30288" y="0"/>
                  </a:lnTo>
                  <a:lnTo>
                    <a:pt x="30288"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571" name="Figura a mano libera: forma 570">
              <a:extLst>
                <a:ext uri="{FF2B5EF4-FFF2-40B4-BE49-F238E27FC236}">
                  <a16:creationId xmlns:a16="http://schemas.microsoft.com/office/drawing/2014/main" id="{98545D4C-E513-E246-5A4E-6B487ACABD20}"/>
                </a:ext>
              </a:extLst>
            </p:cNvPr>
            <p:cNvSpPr/>
            <p:nvPr/>
          </p:nvSpPr>
          <p:spPr>
            <a:xfrm>
              <a:off x="8963955" y="1640583"/>
              <a:ext cx="30288" cy="10095"/>
            </a:xfrm>
            <a:custGeom>
              <a:avLst/>
              <a:gdLst>
                <a:gd name="connsiteX0" fmla="*/ 0 w 30288"/>
                <a:gd name="connsiteY0" fmla="*/ 0 h 10095"/>
                <a:gd name="connsiteX1" fmla="*/ 30288 w 30288"/>
                <a:gd name="connsiteY1" fmla="*/ 0 h 10095"/>
                <a:gd name="connsiteX2" fmla="*/ 30288 w 30288"/>
                <a:gd name="connsiteY2" fmla="*/ 10096 h 10095"/>
                <a:gd name="connsiteX3" fmla="*/ 0 w 30288"/>
                <a:gd name="connsiteY3" fmla="*/ 10096 h 10095"/>
                <a:gd name="connsiteX4" fmla="*/ 0 w 30288"/>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8" h="10095">
                  <a:moveTo>
                    <a:pt x="0" y="0"/>
                  </a:moveTo>
                  <a:lnTo>
                    <a:pt x="30288" y="0"/>
                  </a:lnTo>
                  <a:lnTo>
                    <a:pt x="30288"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572" name="Figura a mano libera: forma 571">
              <a:extLst>
                <a:ext uri="{FF2B5EF4-FFF2-40B4-BE49-F238E27FC236}">
                  <a16:creationId xmlns:a16="http://schemas.microsoft.com/office/drawing/2014/main" id="{30D09A70-1E10-17B4-BFB5-115552C1538C}"/>
                </a:ext>
              </a:extLst>
            </p:cNvPr>
            <p:cNvSpPr/>
            <p:nvPr/>
          </p:nvSpPr>
          <p:spPr>
            <a:xfrm>
              <a:off x="8842084" y="1517990"/>
              <a:ext cx="173072" cy="152880"/>
            </a:xfrm>
            <a:custGeom>
              <a:avLst/>
              <a:gdLst>
                <a:gd name="connsiteX0" fmla="*/ 173073 w 173072"/>
                <a:gd name="connsiteY0" fmla="*/ 0 h 152880"/>
                <a:gd name="connsiteX1" fmla="*/ 173073 w 173072"/>
                <a:gd name="connsiteY1" fmla="*/ 152881 h 152880"/>
                <a:gd name="connsiteX2" fmla="*/ 162976 w 173072"/>
                <a:gd name="connsiteY2" fmla="*/ 152881 h 152880"/>
                <a:gd name="connsiteX3" fmla="*/ 162976 w 173072"/>
                <a:gd name="connsiteY3" fmla="*/ 20192 h 152880"/>
                <a:gd name="connsiteX4" fmla="*/ 10095 w 173072"/>
                <a:gd name="connsiteY4" fmla="*/ 20192 h 152880"/>
                <a:gd name="connsiteX5" fmla="*/ 10095 w 173072"/>
                <a:gd name="connsiteY5" fmla="*/ 152881 h 152880"/>
                <a:gd name="connsiteX6" fmla="*/ 0 w 173072"/>
                <a:gd name="connsiteY6" fmla="*/ 152881 h 152880"/>
                <a:gd name="connsiteX7" fmla="*/ 0 w 173072"/>
                <a:gd name="connsiteY7" fmla="*/ 0 h 152880"/>
                <a:gd name="connsiteX8" fmla="*/ 10095 w 173072"/>
                <a:gd name="connsiteY8" fmla="*/ 0 h 152880"/>
                <a:gd name="connsiteX9" fmla="*/ 10095 w 173072"/>
                <a:gd name="connsiteY9" fmla="*/ 10096 h 152880"/>
                <a:gd name="connsiteX10" fmla="*/ 162976 w 173072"/>
                <a:gd name="connsiteY10" fmla="*/ 10096 h 152880"/>
                <a:gd name="connsiteX11" fmla="*/ 162976 w 173072"/>
                <a:gd name="connsiteY11" fmla="*/ 0 h 152880"/>
                <a:gd name="connsiteX12" fmla="*/ 173073 w 173072"/>
                <a:gd name="connsiteY12" fmla="*/ 0 h 1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3072" h="152880">
                  <a:moveTo>
                    <a:pt x="173073" y="0"/>
                  </a:moveTo>
                  <a:lnTo>
                    <a:pt x="173073" y="152881"/>
                  </a:lnTo>
                  <a:lnTo>
                    <a:pt x="162976" y="152881"/>
                  </a:lnTo>
                  <a:lnTo>
                    <a:pt x="162976" y="20192"/>
                  </a:lnTo>
                  <a:lnTo>
                    <a:pt x="10095" y="20192"/>
                  </a:lnTo>
                  <a:lnTo>
                    <a:pt x="10095" y="152881"/>
                  </a:lnTo>
                  <a:lnTo>
                    <a:pt x="0" y="152881"/>
                  </a:lnTo>
                  <a:lnTo>
                    <a:pt x="0" y="0"/>
                  </a:lnTo>
                  <a:lnTo>
                    <a:pt x="10095" y="0"/>
                  </a:lnTo>
                  <a:lnTo>
                    <a:pt x="10095" y="10096"/>
                  </a:lnTo>
                  <a:lnTo>
                    <a:pt x="162976" y="10096"/>
                  </a:lnTo>
                  <a:lnTo>
                    <a:pt x="162976" y="0"/>
                  </a:lnTo>
                  <a:lnTo>
                    <a:pt x="173073" y="0"/>
                  </a:lnTo>
                  <a:close/>
                </a:path>
              </a:pathLst>
            </a:custGeom>
            <a:solidFill>
              <a:srgbClr val="000000"/>
            </a:solidFill>
            <a:ln w="0" cap="flat">
              <a:noFill/>
              <a:prstDash val="solid"/>
              <a:miter/>
            </a:ln>
          </p:spPr>
          <p:txBody>
            <a:bodyPr rtlCol="0" anchor="ctr"/>
            <a:lstStyle/>
            <a:p>
              <a:endParaRPr lang="it-IT"/>
            </a:p>
          </p:txBody>
        </p:sp>
        <p:sp>
          <p:nvSpPr>
            <p:cNvPr id="573" name="Figura a mano libera: forma 572">
              <a:extLst>
                <a:ext uri="{FF2B5EF4-FFF2-40B4-BE49-F238E27FC236}">
                  <a16:creationId xmlns:a16="http://schemas.microsoft.com/office/drawing/2014/main" id="{B8692B8C-A718-8187-0469-B8B106C0086C}"/>
                </a:ext>
              </a:extLst>
            </p:cNvPr>
            <p:cNvSpPr/>
            <p:nvPr/>
          </p:nvSpPr>
          <p:spPr>
            <a:xfrm>
              <a:off x="8852179" y="1670871"/>
              <a:ext cx="152881" cy="10095"/>
            </a:xfrm>
            <a:custGeom>
              <a:avLst/>
              <a:gdLst>
                <a:gd name="connsiteX0" fmla="*/ 0 w 152881"/>
                <a:gd name="connsiteY0" fmla="*/ 0 h 10095"/>
                <a:gd name="connsiteX1" fmla="*/ 152881 w 152881"/>
                <a:gd name="connsiteY1" fmla="*/ 0 h 10095"/>
                <a:gd name="connsiteX2" fmla="*/ 152881 w 152881"/>
                <a:gd name="connsiteY2" fmla="*/ 10096 h 10095"/>
                <a:gd name="connsiteX3" fmla="*/ 0 w 152881"/>
                <a:gd name="connsiteY3" fmla="*/ 10096 h 10095"/>
                <a:gd name="connsiteX4" fmla="*/ 0 w 152881"/>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81" h="10095">
                  <a:moveTo>
                    <a:pt x="0" y="0"/>
                  </a:moveTo>
                  <a:lnTo>
                    <a:pt x="152881" y="0"/>
                  </a:lnTo>
                  <a:lnTo>
                    <a:pt x="152881"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574" name="Figura a mano libera: forma 573">
              <a:extLst>
                <a:ext uri="{FF2B5EF4-FFF2-40B4-BE49-F238E27FC236}">
                  <a16:creationId xmlns:a16="http://schemas.microsoft.com/office/drawing/2014/main" id="{E55A1142-4252-06C7-DF17-A32C69DA92D7}"/>
                </a:ext>
              </a:extLst>
            </p:cNvPr>
            <p:cNvSpPr/>
            <p:nvPr/>
          </p:nvSpPr>
          <p:spPr>
            <a:xfrm>
              <a:off x="8943764" y="1640583"/>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575" name="Figura a mano libera: forma 574">
              <a:extLst>
                <a:ext uri="{FF2B5EF4-FFF2-40B4-BE49-F238E27FC236}">
                  <a16:creationId xmlns:a16="http://schemas.microsoft.com/office/drawing/2014/main" id="{4E538E25-F113-C71A-DEFC-CC18A53D6918}"/>
                </a:ext>
              </a:extLst>
            </p:cNvPr>
            <p:cNvSpPr/>
            <p:nvPr/>
          </p:nvSpPr>
          <p:spPr>
            <a:xfrm>
              <a:off x="8943764" y="1619670"/>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576" name="Figura a mano libera: forma 575">
              <a:extLst>
                <a:ext uri="{FF2B5EF4-FFF2-40B4-BE49-F238E27FC236}">
                  <a16:creationId xmlns:a16="http://schemas.microsoft.com/office/drawing/2014/main" id="{794FD53F-F9D8-C0F1-7E3F-0D743F876400}"/>
                </a:ext>
              </a:extLst>
            </p:cNvPr>
            <p:cNvSpPr/>
            <p:nvPr/>
          </p:nvSpPr>
          <p:spPr>
            <a:xfrm>
              <a:off x="8943764" y="1599478"/>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577" name="Figura a mano libera: forma 576">
              <a:extLst>
                <a:ext uri="{FF2B5EF4-FFF2-40B4-BE49-F238E27FC236}">
                  <a16:creationId xmlns:a16="http://schemas.microsoft.com/office/drawing/2014/main" id="{8EC67BC7-6359-6423-D63C-0FDCA200E2AC}"/>
                </a:ext>
              </a:extLst>
            </p:cNvPr>
            <p:cNvSpPr/>
            <p:nvPr/>
          </p:nvSpPr>
          <p:spPr>
            <a:xfrm>
              <a:off x="8882467" y="1640583"/>
              <a:ext cx="51200" cy="10095"/>
            </a:xfrm>
            <a:custGeom>
              <a:avLst/>
              <a:gdLst>
                <a:gd name="connsiteX0" fmla="*/ 0 w 51200"/>
                <a:gd name="connsiteY0" fmla="*/ 0 h 10095"/>
                <a:gd name="connsiteX1" fmla="*/ 51200 w 51200"/>
                <a:gd name="connsiteY1" fmla="*/ 0 h 10095"/>
                <a:gd name="connsiteX2" fmla="*/ 51200 w 51200"/>
                <a:gd name="connsiteY2" fmla="*/ 10096 h 10095"/>
                <a:gd name="connsiteX3" fmla="*/ 0 w 51200"/>
                <a:gd name="connsiteY3" fmla="*/ 10096 h 10095"/>
                <a:gd name="connsiteX4" fmla="*/ 0 w 51200"/>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00" h="10095">
                  <a:moveTo>
                    <a:pt x="0" y="0"/>
                  </a:moveTo>
                  <a:lnTo>
                    <a:pt x="51200" y="0"/>
                  </a:lnTo>
                  <a:lnTo>
                    <a:pt x="51200"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578" name="Figura a mano libera: forma 577">
              <a:extLst>
                <a:ext uri="{FF2B5EF4-FFF2-40B4-BE49-F238E27FC236}">
                  <a16:creationId xmlns:a16="http://schemas.microsoft.com/office/drawing/2014/main" id="{4AC173E6-7236-B8E7-8B80-2F6E80805E19}"/>
                </a:ext>
              </a:extLst>
            </p:cNvPr>
            <p:cNvSpPr/>
            <p:nvPr/>
          </p:nvSpPr>
          <p:spPr>
            <a:xfrm>
              <a:off x="8862996" y="1548999"/>
              <a:ext cx="70671" cy="80767"/>
            </a:xfrm>
            <a:custGeom>
              <a:avLst/>
              <a:gdLst>
                <a:gd name="connsiteX0" fmla="*/ 60576 w 70671"/>
                <a:gd name="connsiteY0" fmla="*/ 50479 h 80767"/>
                <a:gd name="connsiteX1" fmla="*/ 60576 w 70671"/>
                <a:gd name="connsiteY1" fmla="*/ 40384 h 80767"/>
                <a:gd name="connsiteX2" fmla="*/ 50479 w 70671"/>
                <a:gd name="connsiteY2" fmla="*/ 40384 h 80767"/>
                <a:gd name="connsiteX3" fmla="*/ 50479 w 70671"/>
                <a:gd name="connsiteY3" fmla="*/ 0 h 80767"/>
                <a:gd name="connsiteX4" fmla="*/ 30288 w 70671"/>
                <a:gd name="connsiteY4" fmla="*/ 0 h 80767"/>
                <a:gd name="connsiteX5" fmla="*/ 30288 w 70671"/>
                <a:gd name="connsiteY5" fmla="*/ 10096 h 80767"/>
                <a:gd name="connsiteX6" fmla="*/ 40384 w 70671"/>
                <a:gd name="connsiteY6" fmla="*/ 10096 h 80767"/>
                <a:gd name="connsiteX7" fmla="*/ 40384 w 70671"/>
                <a:gd name="connsiteY7" fmla="*/ 20192 h 80767"/>
                <a:gd name="connsiteX8" fmla="*/ 30288 w 70671"/>
                <a:gd name="connsiteY8" fmla="*/ 20192 h 80767"/>
                <a:gd name="connsiteX9" fmla="*/ 30288 w 70671"/>
                <a:gd name="connsiteY9" fmla="*/ 10096 h 80767"/>
                <a:gd name="connsiteX10" fmla="*/ 20192 w 70671"/>
                <a:gd name="connsiteY10" fmla="*/ 10096 h 80767"/>
                <a:gd name="connsiteX11" fmla="*/ 20192 w 70671"/>
                <a:gd name="connsiteY11" fmla="*/ 40384 h 80767"/>
                <a:gd name="connsiteX12" fmla="*/ 10096 w 70671"/>
                <a:gd name="connsiteY12" fmla="*/ 40384 h 80767"/>
                <a:gd name="connsiteX13" fmla="*/ 10096 w 70671"/>
                <a:gd name="connsiteY13" fmla="*/ 50479 h 80767"/>
                <a:gd name="connsiteX14" fmla="*/ 0 w 70671"/>
                <a:gd name="connsiteY14" fmla="*/ 50479 h 80767"/>
                <a:gd name="connsiteX15" fmla="*/ 0 w 70671"/>
                <a:gd name="connsiteY15" fmla="*/ 80767 h 80767"/>
                <a:gd name="connsiteX16" fmla="*/ 10096 w 70671"/>
                <a:gd name="connsiteY16" fmla="*/ 80767 h 80767"/>
                <a:gd name="connsiteX17" fmla="*/ 10096 w 70671"/>
                <a:gd name="connsiteY17" fmla="*/ 60575 h 80767"/>
                <a:gd name="connsiteX18" fmla="*/ 20192 w 70671"/>
                <a:gd name="connsiteY18" fmla="*/ 60575 h 80767"/>
                <a:gd name="connsiteX19" fmla="*/ 20192 w 70671"/>
                <a:gd name="connsiteY19" fmla="*/ 80767 h 80767"/>
                <a:gd name="connsiteX20" fmla="*/ 50479 w 70671"/>
                <a:gd name="connsiteY20" fmla="*/ 80767 h 80767"/>
                <a:gd name="connsiteX21" fmla="*/ 50479 w 70671"/>
                <a:gd name="connsiteY21" fmla="*/ 60575 h 80767"/>
                <a:gd name="connsiteX22" fmla="*/ 60576 w 70671"/>
                <a:gd name="connsiteY22" fmla="*/ 60575 h 80767"/>
                <a:gd name="connsiteX23" fmla="*/ 60576 w 70671"/>
                <a:gd name="connsiteY23" fmla="*/ 80767 h 80767"/>
                <a:gd name="connsiteX24" fmla="*/ 70672 w 70671"/>
                <a:gd name="connsiteY24" fmla="*/ 80767 h 80767"/>
                <a:gd name="connsiteX25" fmla="*/ 70672 w 70671"/>
                <a:gd name="connsiteY25" fmla="*/ 50479 h 80767"/>
                <a:gd name="connsiteX26" fmla="*/ 60576 w 70671"/>
                <a:gd name="connsiteY26" fmla="*/ 50479 h 80767"/>
                <a:gd name="connsiteX27" fmla="*/ 60576 w 70671"/>
                <a:gd name="connsiteY27" fmla="*/ 50479 h 80767"/>
                <a:gd name="connsiteX28" fmla="*/ 40384 w 70671"/>
                <a:gd name="connsiteY28" fmla="*/ 40384 h 80767"/>
                <a:gd name="connsiteX29" fmla="*/ 30288 w 70671"/>
                <a:gd name="connsiteY29" fmla="*/ 40384 h 80767"/>
                <a:gd name="connsiteX30" fmla="*/ 30288 w 70671"/>
                <a:gd name="connsiteY30" fmla="*/ 30288 h 80767"/>
                <a:gd name="connsiteX31" fmla="*/ 40384 w 70671"/>
                <a:gd name="connsiteY31" fmla="*/ 30288 h 80767"/>
                <a:gd name="connsiteX32" fmla="*/ 40384 w 70671"/>
                <a:gd name="connsiteY32" fmla="*/ 40384 h 8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0671" h="80767">
                  <a:moveTo>
                    <a:pt x="60576" y="50479"/>
                  </a:moveTo>
                  <a:lnTo>
                    <a:pt x="60576" y="40384"/>
                  </a:lnTo>
                  <a:lnTo>
                    <a:pt x="50479" y="40384"/>
                  </a:lnTo>
                  <a:lnTo>
                    <a:pt x="50479" y="0"/>
                  </a:lnTo>
                  <a:lnTo>
                    <a:pt x="30288" y="0"/>
                  </a:lnTo>
                  <a:lnTo>
                    <a:pt x="30288" y="10096"/>
                  </a:lnTo>
                  <a:lnTo>
                    <a:pt x="40384" y="10096"/>
                  </a:lnTo>
                  <a:lnTo>
                    <a:pt x="40384" y="20192"/>
                  </a:lnTo>
                  <a:lnTo>
                    <a:pt x="30288" y="20192"/>
                  </a:lnTo>
                  <a:lnTo>
                    <a:pt x="30288" y="10096"/>
                  </a:lnTo>
                  <a:lnTo>
                    <a:pt x="20192" y="10096"/>
                  </a:lnTo>
                  <a:lnTo>
                    <a:pt x="20192" y="40384"/>
                  </a:lnTo>
                  <a:lnTo>
                    <a:pt x="10096" y="40384"/>
                  </a:lnTo>
                  <a:lnTo>
                    <a:pt x="10096" y="50479"/>
                  </a:lnTo>
                  <a:lnTo>
                    <a:pt x="0" y="50479"/>
                  </a:lnTo>
                  <a:lnTo>
                    <a:pt x="0" y="80767"/>
                  </a:lnTo>
                  <a:lnTo>
                    <a:pt x="10096" y="80767"/>
                  </a:lnTo>
                  <a:lnTo>
                    <a:pt x="10096" y="60575"/>
                  </a:lnTo>
                  <a:lnTo>
                    <a:pt x="20192" y="60575"/>
                  </a:lnTo>
                  <a:lnTo>
                    <a:pt x="20192" y="80767"/>
                  </a:lnTo>
                  <a:lnTo>
                    <a:pt x="50479" y="80767"/>
                  </a:lnTo>
                  <a:lnTo>
                    <a:pt x="50479" y="60575"/>
                  </a:lnTo>
                  <a:lnTo>
                    <a:pt x="60576" y="60575"/>
                  </a:lnTo>
                  <a:lnTo>
                    <a:pt x="60576" y="80767"/>
                  </a:lnTo>
                  <a:lnTo>
                    <a:pt x="70672" y="80767"/>
                  </a:lnTo>
                  <a:lnTo>
                    <a:pt x="70672" y="50479"/>
                  </a:lnTo>
                  <a:lnTo>
                    <a:pt x="60576" y="50479"/>
                  </a:lnTo>
                  <a:lnTo>
                    <a:pt x="60576" y="50479"/>
                  </a:lnTo>
                  <a:close/>
                  <a:moveTo>
                    <a:pt x="40384" y="40384"/>
                  </a:moveTo>
                  <a:lnTo>
                    <a:pt x="30288" y="40384"/>
                  </a:lnTo>
                  <a:lnTo>
                    <a:pt x="30288" y="30288"/>
                  </a:lnTo>
                  <a:lnTo>
                    <a:pt x="40384" y="30288"/>
                  </a:lnTo>
                  <a:lnTo>
                    <a:pt x="40384" y="40384"/>
                  </a:lnTo>
                  <a:close/>
                </a:path>
              </a:pathLst>
            </a:custGeom>
            <a:solidFill>
              <a:srgbClr val="000000"/>
            </a:solidFill>
            <a:ln w="0" cap="flat">
              <a:noFill/>
              <a:prstDash val="solid"/>
              <a:miter/>
            </a:ln>
          </p:spPr>
          <p:txBody>
            <a:bodyPr rtlCol="0" anchor="ctr"/>
            <a:lstStyle/>
            <a:p>
              <a:endParaRPr lang="it-IT"/>
            </a:p>
          </p:txBody>
        </p:sp>
        <p:sp>
          <p:nvSpPr>
            <p:cNvPr id="579" name="Figura a mano libera: forma 578">
              <a:extLst>
                <a:ext uri="{FF2B5EF4-FFF2-40B4-BE49-F238E27FC236}">
                  <a16:creationId xmlns:a16="http://schemas.microsoft.com/office/drawing/2014/main" id="{6C40922E-7A28-CDA1-07DC-FDC550A492CB}"/>
                </a:ext>
              </a:extLst>
            </p:cNvPr>
            <p:cNvSpPr/>
            <p:nvPr/>
          </p:nvSpPr>
          <p:spPr>
            <a:xfrm>
              <a:off x="8862275" y="1640583"/>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grpSp>
      <p:grpSp>
        <p:nvGrpSpPr>
          <p:cNvPr id="580" name="Elemento grafico 13">
            <a:extLst>
              <a:ext uri="{FF2B5EF4-FFF2-40B4-BE49-F238E27FC236}">
                <a16:creationId xmlns:a16="http://schemas.microsoft.com/office/drawing/2014/main" id="{25E74FBF-8181-E734-C6B4-BA512620C5B1}"/>
              </a:ext>
            </a:extLst>
          </p:cNvPr>
          <p:cNvGrpSpPr/>
          <p:nvPr/>
        </p:nvGrpSpPr>
        <p:grpSpPr>
          <a:xfrm>
            <a:off x="9188354" y="1507894"/>
            <a:ext cx="173794" cy="173072"/>
            <a:chOff x="9187507" y="1507894"/>
            <a:chExt cx="173794" cy="173072"/>
          </a:xfrm>
          <a:solidFill>
            <a:srgbClr val="000000"/>
          </a:solidFill>
        </p:grpSpPr>
        <p:sp>
          <p:nvSpPr>
            <p:cNvPr id="581" name="Figura a mano libera: forma 580">
              <a:extLst>
                <a:ext uri="{FF2B5EF4-FFF2-40B4-BE49-F238E27FC236}">
                  <a16:creationId xmlns:a16="http://schemas.microsoft.com/office/drawing/2014/main" id="{FF604A28-5E71-F1F6-84F3-4F97B364BA68}"/>
                </a:ext>
              </a:extLst>
            </p:cNvPr>
            <p:cNvSpPr/>
            <p:nvPr/>
          </p:nvSpPr>
          <p:spPr>
            <a:xfrm>
              <a:off x="9210584" y="1530249"/>
              <a:ext cx="11537" cy="11538"/>
            </a:xfrm>
            <a:custGeom>
              <a:avLst/>
              <a:gdLst>
                <a:gd name="connsiteX0" fmla="*/ 11538 w 11537"/>
                <a:gd name="connsiteY0" fmla="*/ 0 h 11538"/>
                <a:gd name="connsiteX1" fmla="*/ 0 w 11537"/>
                <a:gd name="connsiteY1" fmla="*/ 0 h 11538"/>
                <a:gd name="connsiteX2" fmla="*/ 0 w 11537"/>
                <a:gd name="connsiteY2" fmla="*/ 11538 h 11538"/>
                <a:gd name="connsiteX3" fmla="*/ 11538 w 11537"/>
                <a:gd name="connsiteY3" fmla="*/ 11538 h 11538"/>
                <a:gd name="connsiteX4" fmla="*/ 11538 w 1153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582" name="Figura a mano libera: forma 581">
              <a:extLst>
                <a:ext uri="{FF2B5EF4-FFF2-40B4-BE49-F238E27FC236}">
                  <a16:creationId xmlns:a16="http://schemas.microsoft.com/office/drawing/2014/main" id="{83901D5B-0B94-B522-05B4-D1C190A403AC}"/>
                </a:ext>
              </a:extLst>
            </p:cNvPr>
            <p:cNvSpPr/>
            <p:nvPr/>
          </p:nvSpPr>
          <p:spPr>
            <a:xfrm>
              <a:off x="9245198" y="1507894"/>
              <a:ext cx="59854" cy="11538"/>
            </a:xfrm>
            <a:custGeom>
              <a:avLst/>
              <a:gdLst>
                <a:gd name="connsiteX0" fmla="*/ 59855 w 59854"/>
                <a:gd name="connsiteY0" fmla="*/ 0 h 11538"/>
                <a:gd name="connsiteX1" fmla="*/ 0 w 59854"/>
                <a:gd name="connsiteY1" fmla="*/ 0 h 11538"/>
                <a:gd name="connsiteX2" fmla="*/ 0 w 59854"/>
                <a:gd name="connsiteY2" fmla="*/ 11538 h 11538"/>
                <a:gd name="connsiteX3" fmla="*/ 59855 w 59854"/>
                <a:gd name="connsiteY3" fmla="*/ 11538 h 11538"/>
                <a:gd name="connsiteX4" fmla="*/ 59855 w 59854"/>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54" h="11538">
                  <a:moveTo>
                    <a:pt x="59855" y="0"/>
                  </a:moveTo>
                  <a:lnTo>
                    <a:pt x="0" y="0"/>
                  </a:lnTo>
                  <a:lnTo>
                    <a:pt x="0" y="11538"/>
                  </a:lnTo>
                  <a:lnTo>
                    <a:pt x="59855" y="11538"/>
                  </a:lnTo>
                  <a:lnTo>
                    <a:pt x="59855" y="0"/>
                  </a:lnTo>
                  <a:close/>
                </a:path>
              </a:pathLst>
            </a:custGeom>
            <a:solidFill>
              <a:srgbClr val="000000"/>
            </a:solidFill>
            <a:ln w="0" cap="flat">
              <a:noFill/>
              <a:prstDash val="solid"/>
              <a:miter/>
            </a:ln>
          </p:spPr>
          <p:txBody>
            <a:bodyPr rtlCol="0" anchor="ctr"/>
            <a:lstStyle/>
            <a:p>
              <a:endParaRPr lang="it-IT"/>
            </a:p>
          </p:txBody>
        </p:sp>
        <p:sp>
          <p:nvSpPr>
            <p:cNvPr id="583" name="Figura a mano libera: forma 582">
              <a:extLst>
                <a:ext uri="{FF2B5EF4-FFF2-40B4-BE49-F238E27FC236}">
                  <a16:creationId xmlns:a16="http://schemas.microsoft.com/office/drawing/2014/main" id="{393441F9-F5BE-7BB7-025C-8E58DEFE4BB3}"/>
                </a:ext>
              </a:extLst>
            </p:cNvPr>
            <p:cNvSpPr/>
            <p:nvPr/>
          </p:nvSpPr>
          <p:spPr>
            <a:xfrm>
              <a:off x="9222122" y="1519432"/>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584" name="Figura a mano libera: forma 583">
              <a:extLst>
                <a:ext uri="{FF2B5EF4-FFF2-40B4-BE49-F238E27FC236}">
                  <a16:creationId xmlns:a16="http://schemas.microsoft.com/office/drawing/2014/main" id="{98371A51-F627-2CCC-26F9-2EF618106B56}"/>
                </a:ext>
              </a:extLst>
            </p:cNvPr>
            <p:cNvSpPr/>
            <p:nvPr/>
          </p:nvSpPr>
          <p:spPr>
            <a:xfrm>
              <a:off x="9305053" y="1519432"/>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585" name="Figura a mano libera: forma 584">
              <a:extLst>
                <a:ext uri="{FF2B5EF4-FFF2-40B4-BE49-F238E27FC236}">
                  <a16:creationId xmlns:a16="http://schemas.microsoft.com/office/drawing/2014/main" id="{B4DEDF96-5708-DE09-6E7E-EEB1D046402E}"/>
                </a:ext>
              </a:extLst>
            </p:cNvPr>
            <p:cNvSpPr/>
            <p:nvPr/>
          </p:nvSpPr>
          <p:spPr>
            <a:xfrm>
              <a:off x="9327408" y="1530249"/>
              <a:ext cx="11537" cy="11538"/>
            </a:xfrm>
            <a:custGeom>
              <a:avLst/>
              <a:gdLst>
                <a:gd name="connsiteX0" fmla="*/ 11538 w 11537"/>
                <a:gd name="connsiteY0" fmla="*/ 0 h 11538"/>
                <a:gd name="connsiteX1" fmla="*/ 0 w 11537"/>
                <a:gd name="connsiteY1" fmla="*/ 0 h 11538"/>
                <a:gd name="connsiteX2" fmla="*/ 0 w 11537"/>
                <a:gd name="connsiteY2" fmla="*/ 11538 h 11538"/>
                <a:gd name="connsiteX3" fmla="*/ 11538 w 11537"/>
                <a:gd name="connsiteY3" fmla="*/ 11538 h 11538"/>
                <a:gd name="connsiteX4" fmla="*/ 11538 w 1153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586" name="Figura a mano libera: forma 585">
              <a:extLst>
                <a:ext uri="{FF2B5EF4-FFF2-40B4-BE49-F238E27FC236}">
                  <a16:creationId xmlns:a16="http://schemas.microsoft.com/office/drawing/2014/main" id="{6D449A9A-81B5-D906-CDEF-8F3012DCFB05}"/>
                </a:ext>
              </a:extLst>
            </p:cNvPr>
            <p:cNvSpPr/>
            <p:nvPr/>
          </p:nvSpPr>
          <p:spPr>
            <a:xfrm>
              <a:off x="9338225" y="1541788"/>
              <a:ext cx="11537" cy="22355"/>
            </a:xfrm>
            <a:custGeom>
              <a:avLst/>
              <a:gdLst>
                <a:gd name="connsiteX0" fmla="*/ 11538 w 11537"/>
                <a:gd name="connsiteY0" fmla="*/ 0 h 22355"/>
                <a:gd name="connsiteX1" fmla="*/ 0 w 11537"/>
                <a:gd name="connsiteY1" fmla="*/ 0 h 22355"/>
                <a:gd name="connsiteX2" fmla="*/ 0 w 11537"/>
                <a:gd name="connsiteY2" fmla="*/ 22355 h 22355"/>
                <a:gd name="connsiteX3" fmla="*/ 11538 w 11537"/>
                <a:gd name="connsiteY3" fmla="*/ 22355 h 22355"/>
                <a:gd name="connsiteX4" fmla="*/ 11538 w 11537"/>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22355">
                  <a:moveTo>
                    <a:pt x="11538" y="0"/>
                  </a:moveTo>
                  <a:lnTo>
                    <a:pt x="0" y="0"/>
                  </a:lnTo>
                  <a:lnTo>
                    <a:pt x="0" y="22355"/>
                  </a:lnTo>
                  <a:lnTo>
                    <a:pt x="11538" y="22355"/>
                  </a:lnTo>
                  <a:lnTo>
                    <a:pt x="11538" y="0"/>
                  </a:lnTo>
                  <a:close/>
                </a:path>
              </a:pathLst>
            </a:custGeom>
            <a:solidFill>
              <a:srgbClr val="000000"/>
            </a:solidFill>
            <a:ln w="0" cap="flat">
              <a:noFill/>
              <a:prstDash val="solid"/>
              <a:miter/>
            </a:ln>
          </p:spPr>
          <p:txBody>
            <a:bodyPr rtlCol="0" anchor="ctr"/>
            <a:lstStyle/>
            <a:p>
              <a:endParaRPr lang="it-IT"/>
            </a:p>
          </p:txBody>
        </p:sp>
        <p:sp>
          <p:nvSpPr>
            <p:cNvPr id="587" name="Figura a mano libera: forma 586">
              <a:extLst>
                <a:ext uri="{FF2B5EF4-FFF2-40B4-BE49-F238E27FC236}">
                  <a16:creationId xmlns:a16="http://schemas.microsoft.com/office/drawing/2014/main" id="{9862427E-C6CC-E416-30D7-FCD34A56028A}"/>
                </a:ext>
              </a:extLst>
            </p:cNvPr>
            <p:cNvSpPr/>
            <p:nvPr/>
          </p:nvSpPr>
          <p:spPr>
            <a:xfrm>
              <a:off x="9349763" y="1564143"/>
              <a:ext cx="11538" cy="59854"/>
            </a:xfrm>
            <a:custGeom>
              <a:avLst/>
              <a:gdLst>
                <a:gd name="connsiteX0" fmla="*/ 11539 w 11538"/>
                <a:gd name="connsiteY0" fmla="*/ 0 h 59854"/>
                <a:gd name="connsiteX1" fmla="*/ 0 w 11538"/>
                <a:gd name="connsiteY1" fmla="*/ 0 h 59854"/>
                <a:gd name="connsiteX2" fmla="*/ 0 w 11538"/>
                <a:gd name="connsiteY2" fmla="*/ 59854 h 59854"/>
                <a:gd name="connsiteX3" fmla="*/ 11539 w 11538"/>
                <a:gd name="connsiteY3" fmla="*/ 59854 h 59854"/>
                <a:gd name="connsiteX4" fmla="*/ 11539 w 11538"/>
                <a:gd name="connsiteY4" fmla="*/ 0 h 59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59854">
                  <a:moveTo>
                    <a:pt x="11539" y="0"/>
                  </a:moveTo>
                  <a:lnTo>
                    <a:pt x="0" y="0"/>
                  </a:lnTo>
                  <a:lnTo>
                    <a:pt x="0" y="59854"/>
                  </a:lnTo>
                  <a:lnTo>
                    <a:pt x="11539" y="59854"/>
                  </a:lnTo>
                  <a:lnTo>
                    <a:pt x="11539" y="0"/>
                  </a:lnTo>
                  <a:close/>
                </a:path>
              </a:pathLst>
            </a:custGeom>
            <a:solidFill>
              <a:srgbClr val="000000"/>
            </a:solidFill>
            <a:ln w="0" cap="flat">
              <a:noFill/>
              <a:prstDash val="solid"/>
              <a:miter/>
            </a:ln>
          </p:spPr>
          <p:txBody>
            <a:bodyPr rtlCol="0" anchor="ctr"/>
            <a:lstStyle/>
            <a:p>
              <a:endParaRPr lang="it-IT"/>
            </a:p>
          </p:txBody>
        </p:sp>
        <p:sp>
          <p:nvSpPr>
            <p:cNvPr id="588" name="Figura a mano libera: forma 587">
              <a:extLst>
                <a:ext uri="{FF2B5EF4-FFF2-40B4-BE49-F238E27FC236}">
                  <a16:creationId xmlns:a16="http://schemas.microsoft.com/office/drawing/2014/main" id="{3D73761C-B1AD-0344-E28F-9D1B5DF3216D}"/>
                </a:ext>
              </a:extLst>
            </p:cNvPr>
            <p:cNvSpPr/>
            <p:nvPr/>
          </p:nvSpPr>
          <p:spPr>
            <a:xfrm>
              <a:off x="9338225" y="1624718"/>
              <a:ext cx="11537" cy="22355"/>
            </a:xfrm>
            <a:custGeom>
              <a:avLst/>
              <a:gdLst>
                <a:gd name="connsiteX0" fmla="*/ 11538 w 11537"/>
                <a:gd name="connsiteY0" fmla="*/ 0 h 22355"/>
                <a:gd name="connsiteX1" fmla="*/ 0 w 11537"/>
                <a:gd name="connsiteY1" fmla="*/ 0 h 22355"/>
                <a:gd name="connsiteX2" fmla="*/ 0 w 11537"/>
                <a:gd name="connsiteY2" fmla="*/ 22355 h 22355"/>
                <a:gd name="connsiteX3" fmla="*/ 11538 w 11537"/>
                <a:gd name="connsiteY3" fmla="*/ 22355 h 22355"/>
                <a:gd name="connsiteX4" fmla="*/ 11538 w 11537"/>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22355">
                  <a:moveTo>
                    <a:pt x="11538" y="0"/>
                  </a:moveTo>
                  <a:lnTo>
                    <a:pt x="0" y="0"/>
                  </a:lnTo>
                  <a:lnTo>
                    <a:pt x="0" y="22355"/>
                  </a:lnTo>
                  <a:lnTo>
                    <a:pt x="11538" y="22355"/>
                  </a:lnTo>
                  <a:lnTo>
                    <a:pt x="11538" y="0"/>
                  </a:lnTo>
                  <a:close/>
                </a:path>
              </a:pathLst>
            </a:custGeom>
            <a:solidFill>
              <a:srgbClr val="000000"/>
            </a:solidFill>
            <a:ln w="0" cap="flat">
              <a:noFill/>
              <a:prstDash val="solid"/>
              <a:miter/>
            </a:ln>
          </p:spPr>
          <p:txBody>
            <a:bodyPr rtlCol="0" anchor="ctr"/>
            <a:lstStyle/>
            <a:p>
              <a:endParaRPr lang="it-IT"/>
            </a:p>
          </p:txBody>
        </p:sp>
        <p:sp>
          <p:nvSpPr>
            <p:cNvPr id="589" name="Figura a mano libera: forma 588">
              <a:extLst>
                <a:ext uri="{FF2B5EF4-FFF2-40B4-BE49-F238E27FC236}">
                  <a16:creationId xmlns:a16="http://schemas.microsoft.com/office/drawing/2014/main" id="{2EED6370-852E-3ECB-133E-BFAC97A6BE18}"/>
                </a:ext>
              </a:extLst>
            </p:cNvPr>
            <p:cNvSpPr/>
            <p:nvPr/>
          </p:nvSpPr>
          <p:spPr>
            <a:xfrm>
              <a:off x="9199046" y="1541788"/>
              <a:ext cx="11537" cy="22355"/>
            </a:xfrm>
            <a:custGeom>
              <a:avLst/>
              <a:gdLst>
                <a:gd name="connsiteX0" fmla="*/ 11538 w 11537"/>
                <a:gd name="connsiteY0" fmla="*/ 0 h 22355"/>
                <a:gd name="connsiteX1" fmla="*/ 0 w 11537"/>
                <a:gd name="connsiteY1" fmla="*/ 0 h 22355"/>
                <a:gd name="connsiteX2" fmla="*/ 0 w 11537"/>
                <a:gd name="connsiteY2" fmla="*/ 22355 h 22355"/>
                <a:gd name="connsiteX3" fmla="*/ 11538 w 11537"/>
                <a:gd name="connsiteY3" fmla="*/ 22355 h 22355"/>
                <a:gd name="connsiteX4" fmla="*/ 11538 w 11537"/>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22355">
                  <a:moveTo>
                    <a:pt x="11538" y="0"/>
                  </a:moveTo>
                  <a:lnTo>
                    <a:pt x="0" y="0"/>
                  </a:lnTo>
                  <a:lnTo>
                    <a:pt x="0" y="22355"/>
                  </a:lnTo>
                  <a:lnTo>
                    <a:pt x="11538" y="22355"/>
                  </a:lnTo>
                  <a:lnTo>
                    <a:pt x="11538" y="0"/>
                  </a:lnTo>
                  <a:close/>
                </a:path>
              </a:pathLst>
            </a:custGeom>
            <a:solidFill>
              <a:srgbClr val="000000"/>
            </a:solidFill>
            <a:ln w="0" cap="flat">
              <a:noFill/>
              <a:prstDash val="solid"/>
              <a:miter/>
            </a:ln>
          </p:spPr>
          <p:txBody>
            <a:bodyPr rtlCol="0" anchor="ctr"/>
            <a:lstStyle/>
            <a:p>
              <a:endParaRPr lang="it-IT"/>
            </a:p>
          </p:txBody>
        </p:sp>
        <p:sp>
          <p:nvSpPr>
            <p:cNvPr id="590" name="Figura a mano libera: forma 589">
              <a:extLst>
                <a:ext uri="{FF2B5EF4-FFF2-40B4-BE49-F238E27FC236}">
                  <a16:creationId xmlns:a16="http://schemas.microsoft.com/office/drawing/2014/main" id="{185FE06B-7C5B-2D27-1867-C8B296926552}"/>
                </a:ext>
              </a:extLst>
            </p:cNvPr>
            <p:cNvSpPr/>
            <p:nvPr/>
          </p:nvSpPr>
          <p:spPr>
            <a:xfrm>
              <a:off x="9187507" y="1564143"/>
              <a:ext cx="11538" cy="59854"/>
            </a:xfrm>
            <a:custGeom>
              <a:avLst/>
              <a:gdLst>
                <a:gd name="connsiteX0" fmla="*/ 11539 w 11538"/>
                <a:gd name="connsiteY0" fmla="*/ 0 h 59854"/>
                <a:gd name="connsiteX1" fmla="*/ 0 w 11538"/>
                <a:gd name="connsiteY1" fmla="*/ 0 h 59854"/>
                <a:gd name="connsiteX2" fmla="*/ 0 w 11538"/>
                <a:gd name="connsiteY2" fmla="*/ 59854 h 59854"/>
                <a:gd name="connsiteX3" fmla="*/ 11539 w 11538"/>
                <a:gd name="connsiteY3" fmla="*/ 59854 h 59854"/>
                <a:gd name="connsiteX4" fmla="*/ 11539 w 11538"/>
                <a:gd name="connsiteY4" fmla="*/ 0 h 59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59854">
                  <a:moveTo>
                    <a:pt x="11539" y="0"/>
                  </a:moveTo>
                  <a:lnTo>
                    <a:pt x="0" y="0"/>
                  </a:lnTo>
                  <a:lnTo>
                    <a:pt x="0" y="59854"/>
                  </a:lnTo>
                  <a:lnTo>
                    <a:pt x="11539" y="59854"/>
                  </a:lnTo>
                  <a:lnTo>
                    <a:pt x="11539" y="0"/>
                  </a:lnTo>
                  <a:close/>
                </a:path>
              </a:pathLst>
            </a:custGeom>
            <a:solidFill>
              <a:srgbClr val="000000"/>
            </a:solidFill>
            <a:ln w="0" cap="flat">
              <a:noFill/>
              <a:prstDash val="solid"/>
              <a:miter/>
            </a:ln>
          </p:spPr>
          <p:txBody>
            <a:bodyPr rtlCol="0" anchor="ctr"/>
            <a:lstStyle/>
            <a:p>
              <a:endParaRPr lang="it-IT"/>
            </a:p>
          </p:txBody>
        </p:sp>
        <p:sp>
          <p:nvSpPr>
            <p:cNvPr id="591" name="Figura a mano libera: forma 590">
              <a:extLst>
                <a:ext uri="{FF2B5EF4-FFF2-40B4-BE49-F238E27FC236}">
                  <a16:creationId xmlns:a16="http://schemas.microsoft.com/office/drawing/2014/main" id="{B9C09551-7A11-4052-381B-4F068F13FE80}"/>
                </a:ext>
              </a:extLst>
            </p:cNvPr>
            <p:cNvSpPr/>
            <p:nvPr/>
          </p:nvSpPr>
          <p:spPr>
            <a:xfrm>
              <a:off x="9210584" y="1647073"/>
              <a:ext cx="11537" cy="11538"/>
            </a:xfrm>
            <a:custGeom>
              <a:avLst/>
              <a:gdLst>
                <a:gd name="connsiteX0" fmla="*/ 11538 w 11537"/>
                <a:gd name="connsiteY0" fmla="*/ 0 h 11538"/>
                <a:gd name="connsiteX1" fmla="*/ 0 w 11537"/>
                <a:gd name="connsiteY1" fmla="*/ 0 h 11538"/>
                <a:gd name="connsiteX2" fmla="*/ 0 w 11537"/>
                <a:gd name="connsiteY2" fmla="*/ 11538 h 11538"/>
                <a:gd name="connsiteX3" fmla="*/ 11538 w 11537"/>
                <a:gd name="connsiteY3" fmla="*/ 11538 h 11538"/>
                <a:gd name="connsiteX4" fmla="*/ 11538 w 1153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592" name="Figura a mano libera: forma 591">
              <a:extLst>
                <a:ext uri="{FF2B5EF4-FFF2-40B4-BE49-F238E27FC236}">
                  <a16:creationId xmlns:a16="http://schemas.microsoft.com/office/drawing/2014/main" id="{DD3E751A-B385-36AF-946D-24CABC27C311}"/>
                </a:ext>
              </a:extLst>
            </p:cNvPr>
            <p:cNvSpPr/>
            <p:nvPr/>
          </p:nvSpPr>
          <p:spPr>
            <a:xfrm>
              <a:off x="9199046" y="1624718"/>
              <a:ext cx="11537" cy="22355"/>
            </a:xfrm>
            <a:custGeom>
              <a:avLst/>
              <a:gdLst>
                <a:gd name="connsiteX0" fmla="*/ 11538 w 11537"/>
                <a:gd name="connsiteY0" fmla="*/ 0 h 22355"/>
                <a:gd name="connsiteX1" fmla="*/ 0 w 11537"/>
                <a:gd name="connsiteY1" fmla="*/ 0 h 22355"/>
                <a:gd name="connsiteX2" fmla="*/ 0 w 11537"/>
                <a:gd name="connsiteY2" fmla="*/ 22355 h 22355"/>
                <a:gd name="connsiteX3" fmla="*/ 11538 w 11537"/>
                <a:gd name="connsiteY3" fmla="*/ 22355 h 22355"/>
                <a:gd name="connsiteX4" fmla="*/ 11538 w 11537"/>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22355">
                  <a:moveTo>
                    <a:pt x="11538" y="0"/>
                  </a:moveTo>
                  <a:lnTo>
                    <a:pt x="0" y="0"/>
                  </a:lnTo>
                  <a:lnTo>
                    <a:pt x="0" y="22355"/>
                  </a:lnTo>
                  <a:lnTo>
                    <a:pt x="11538" y="22355"/>
                  </a:lnTo>
                  <a:lnTo>
                    <a:pt x="11538" y="0"/>
                  </a:lnTo>
                  <a:close/>
                </a:path>
              </a:pathLst>
            </a:custGeom>
            <a:solidFill>
              <a:srgbClr val="000000"/>
            </a:solidFill>
            <a:ln w="0" cap="flat">
              <a:noFill/>
              <a:prstDash val="solid"/>
              <a:miter/>
            </a:ln>
          </p:spPr>
          <p:txBody>
            <a:bodyPr rtlCol="0" anchor="ctr"/>
            <a:lstStyle/>
            <a:p>
              <a:endParaRPr lang="it-IT"/>
            </a:p>
          </p:txBody>
        </p:sp>
        <p:sp>
          <p:nvSpPr>
            <p:cNvPr id="593" name="Figura a mano libera: forma 592">
              <a:extLst>
                <a:ext uri="{FF2B5EF4-FFF2-40B4-BE49-F238E27FC236}">
                  <a16:creationId xmlns:a16="http://schemas.microsoft.com/office/drawing/2014/main" id="{3C700BB8-39D7-D49A-002F-176188B4BD5D}"/>
                </a:ext>
              </a:extLst>
            </p:cNvPr>
            <p:cNvSpPr/>
            <p:nvPr/>
          </p:nvSpPr>
          <p:spPr>
            <a:xfrm>
              <a:off x="9245198" y="1669429"/>
              <a:ext cx="59854" cy="11538"/>
            </a:xfrm>
            <a:custGeom>
              <a:avLst/>
              <a:gdLst>
                <a:gd name="connsiteX0" fmla="*/ 59855 w 59854"/>
                <a:gd name="connsiteY0" fmla="*/ 0 h 11538"/>
                <a:gd name="connsiteX1" fmla="*/ 0 w 59854"/>
                <a:gd name="connsiteY1" fmla="*/ 0 h 11538"/>
                <a:gd name="connsiteX2" fmla="*/ 0 w 59854"/>
                <a:gd name="connsiteY2" fmla="*/ 11538 h 11538"/>
                <a:gd name="connsiteX3" fmla="*/ 59855 w 59854"/>
                <a:gd name="connsiteY3" fmla="*/ 11538 h 11538"/>
                <a:gd name="connsiteX4" fmla="*/ 59855 w 59854"/>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54" h="11538">
                  <a:moveTo>
                    <a:pt x="59855" y="0"/>
                  </a:moveTo>
                  <a:lnTo>
                    <a:pt x="0" y="0"/>
                  </a:lnTo>
                  <a:lnTo>
                    <a:pt x="0" y="11538"/>
                  </a:lnTo>
                  <a:lnTo>
                    <a:pt x="59855" y="11538"/>
                  </a:lnTo>
                  <a:lnTo>
                    <a:pt x="59855" y="0"/>
                  </a:lnTo>
                  <a:close/>
                </a:path>
              </a:pathLst>
            </a:custGeom>
            <a:solidFill>
              <a:srgbClr val="000000"/>
            </a:solidFill>
            <a:ln w="0" cap="flat">
              <a:noFill/>
              <a:prstDash val="solid"/>
              <a:miter/>
            </a:ln>
          </p:spPr>
          <p:txBody>
            <a:bodyPr rtlCol="0" anchor="ctr"/>
            <a:lstStyle/>
            <a:p>
              <a:endParaRPr lang="it-IT"/>
            </a:p>
          </p:txBody>
        </p:sp>
        <p:sp>
          <p:nvSpPr>
            <p:cNvPr id="594" name="Figura a mano libera: forma 593">
              <a:extLst>
                <a:ext uri="{FF2B5EF4-FFF2-40B4-BE49-F238E27FC236}">
                  <a16:creationId xmlns:a16="http://schemas.microsoft.com/office/drawing/2014/main" id="{817DD7FA-1645-1379-DF10-6FA0230DCA1A}"/>
                </a:ext>
              </a:extLst>
            </p:cNvPr>
            <p:cNvSpPr/>
            <p:nvPr/>
          </p:nvSpPr>
          <p:spPr>
            <a:xfrm>
              <a:off x="9222122" y="1658611"/>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595" name="Figura a mano libera: forma 594">
              <a:extLst>
                <a:ext uri="{FF2B5EF4-FFF2-40B4-BE49-F238E27FC236}">
                  <a16:creationId xmlns:a16="http://schemas.microsoft.com/office/drawing/2014/main" id="{C85B8B47-89A4-EB41-5D04-F5DF1601DC41}"/>
                </a:ext>
              </a:extLst>
            </p:cNvPr>
            <p:cNvSpPr/>
            <p:nvPr/>
          </p:nvSpPr>
          <p:spPr>
            <a:xfrm>
              <a:off x="9305053" y="1658611"/>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596" name="Figura a mano libera: forma 595">
              <a:extLst>
                <a:ext uri="{FF2B5EF4-FFF2-40B4-BE49-F238E27FC236}">
                  <a16:creationId xmlns:a16="http://schemas.microsoft.com/office/drawing/2014/main" id="{44140E0C-F338-D24C-496D-DB47AB71575D}"/>
                </a:ext>
              </a:extLst>
            </p:cNvPr>
            <p:cNvSpPr/>
            <p:nvPr/>
          </p:nvSpPr>
          <p:spPr>
            <a:xfrm>
              <a:off x="9327408" y="1647073"/>
              <a:ext cx="11537" cy="11538"/>
            </a:xfrm>
            <a:custGeom>
              <a:avLst/>
              <a:gdLst>
                <a:gd name="connsiteX0" fmla="*/ 11538 w 11537"/>
                <a:gd name="connsiteY0" fmla="*/ 0 h 11538"/>
                <a:gd name="connsiteX1" fmla="*/ 0 w 11537"/>
                <a:gd name="connsiteY1" fmla="*/ 0 h 11538"/>
                <a:gd name="connsiteX2" fmla="*/ 0 w 11537"/>
                <a:gd name="connsiteY2" fmla="*/ 11538 h 11538"/>
                <a:gd name="connsiteX3" fmla="*/ 11538 w 11537"/>
                <a:gd name="connsiteY3" fmla="*/ 11538 h 11538"/>
                <a:gd name="connsiteX4" fmla="*/ 11538 w 1153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597" name="Figura a mano libera: forma 596">
              <a:extLst>
                <a:ext uri="{FF2B5EF4-FFF2-40B4-BE49-F238E27FC236}">
                  <a16:creationId xmlns:a16="http://schemas.microsoft.com/office/drawing/2014/main" id="{29E6A72D-A2CE-2DB0-1033-2CDE7F9CE62C}"/>
                </a:ext>
              </a:extLst>
            </p:cNvPr>
            <p:cNvSpPr/>
            <p:nvPr/>
          </p:nvSpPr>
          <p:spPr>
            <a:xfrm>
              <a:off x="9266832" y="1635535"/>
              <a:ext cx="11538" cy="11538"/>
            </a:xfrm>
            <a:custGeom>
              <a:avLst/>
              <a:gdLst>
                <a:gd name="connsiteX0" fmla="*/ 11539 w 11538"/>
                <a:gd name="connsiteY0" fmla="*/ 0 h 11538"/>
                <a:gd name="connsiteX1" fmla="*/ 0 w 11538"/>
                <a:gd name="connsiteY1" fmla="*/ 0 h 11538"/>
                <a:gd name="connsiteX2" fmla="*/ 0 w 11538"/>
                <a:gd name="connsiteY2" fmla="*/ 11538 h 11538"/>
                <a:gd name="connsiteX3" fmla="*/ 11539 w 11538"/>
                <a:gd name="connsiteY3" fmla="*/ 11538 h 11538"/>
                <a:gd name="connsiteX4" fmla="*/ 11539 w 11538"/>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11538">
                  <a:moveTo>
                    <a:pt x="11539" y="0"/>
                  </a:moveTo>
                  <a:lnTo>
                    <a:pt x="0" y="0"/>
                  </a:lnTo>
                  <a:lnTo>
                    <a:pt x="0" y="11538"/>
                  </a:lnTo>
                  <a:lnTo>
                    <a:pt x="11539" y="11538"/>
                  </a:lnTo>
                  <a:lnTo>
                    <a:pt x="11539" y="0"/>
                  </a:lnTo>
                  <a:close/>
                </a:path>
              </a:pathLst>
            </a:custGeom>
            <a:solidFill>
              <a:srgbClr val="000000"/>
            </a:solidFill>
            <a:ln w="0" cap="flat">
              <a:noFill/>
              <a:prstDash val="solid"/>
              <a:miter/>
            </a:ln>
          </p:spPr>
          <p:txBody>
            <a:bodyPr rtlCol="0" anchor="ctr"/>
            <a:lstStyle/>
            <a:p>
              <a:endParaRPr lang="it-IT"/>
            </a:p>
          </p:txBody>
        </p:sp>
        <p:sp>
          <p:nvSpPr>
            <p:cNvPr id="598" name="Figura a mano libera: forma 597">
              <a:extLst>
                <a:ext uri="{FF2B5EF4-FFF2-40B4-BE49-F238E27FC236}">
                  <a16:creationId xmlns:a16="http://schemas.microsoft.com/office/drawing/2014/main" id="{8A67DAD3-C4A1-1EBF-409F-188A935CC635}"/>
                </a:ext>
              </a:extLst>
            </p:cNvPr>
            <p:cNvSpPr/>
            <p:nvPr/>
          </p:nvSpPr>
          <p:spPr>
            <a:xfrm>
              <a:off x="9266832" y="1601642"/>
              <a:ext cx="11538" cy="22355"/>
            </a:xfrm>
            <a:custGeom>
              <a:avLst/>
              <a:gdLst>
                <a:gd name="connsiteX0" fmla="*/ 11539 w 11538"/>
                <a:gd name="connsiteY0" fmla="*/ 0 h 22355"/>
                <a:gd name="connsiteX1" fmla="*/ 0 w 11538"/>
                <a:gd name="connsiteY1" fmla="*/ 0 h 22355"/>
                <a:gd name="connsiteX2" fmla="*/ 0 w 11538"/>
                <a:gd name="connsiteY2" fmla="*/ 22355 h 22355"/>
                <a:gd name="connsiteX3" fmla="*/ 11539 w 11538"/>
                <a:gd name="connsiteY3" fmla="*/ 22355 h 22355"/>
                <a:gd name="connsiteX4" fmla="*/ 11539 w 11538"/>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22355">
                  <a:moveTo>
                    <a:pt x="11539" y="0"/>
                  </a:moveTo>
                  <a:lnTo>
                    <a:pt x="0" y="0"/>
                  </a:lnTo>
                  <a:lnTo>
                    <a:pt x="0" y="22355"/>
                  </a:lnTo>
                  <a:lnTo>
                    <a:pt x="11539" y="22355"/>
                  </a:lnTo>
                  <a:lnTo>
                    <a:pt x="11539" y="0"/>
                  </a:lnTo>
                  <a:close/>
                </a:path>
              </a:pathLst>
            </a:custGeom>
            <a:solidFill>
              <a:srgbClr val="000000"/>
            </a:solidFill>
            <a:ln w="0" cap="flat">
              <a:noFill/>
              <a:prstDash val="solid"/>
              <a:miter/>
            </a:ln>
          </p:spPr>
          <p:txBody>
            <a:bodyPr rtlCol="0" anchor="ctr"/>
            <a:lstStyle/>
            <a:p>
              <a:endParaRPr lang="it-IT"/>
            </a:p>
          </p:txBody>
        </p:sp>
        <p:sp>
          <p:nvSpPr>
            <p:cNvPr id="599" name="Figura a mano libera: forma 598">
              <a:extLst>
                <a:ext uri="{FF2B5EF4-FFF2-40B4-BE49-F238E27FC236}">
                  <a16:creationId xmlns:a16="http://schemas.microsoft.com/office/drawing/2014/main" id="{12AE43C8-E17D-910E-3B58-C9E4ADEBF372}"/>
                </a:ext>
              </a:extLst>
            </p:cNvPr>
            <p:cNvSpPr/>
            <p:nvPr/>
          </p:nvSpPr>
          <p:spPr>
            <a:xfrm>
              <a:off x="9278371" y="1590825"/>
              <a:ext cx="15143" cy="11538"/>
            </a:xfrm>
            <a:custGeom>
              <a:avLst/>
              <a:gdLst>
                <a:gd name="connsiteX0" fmla="*/ 15144 w 15143"/>
                <a:gd name="connsiteY0" fmla="*/ 0 h 11538"/>
                <a:gd name="connsiteX1" fmla="*/ 0 w 15143"/>
                <a:gd name="connsiteY1" fmla="*/ 0 h 11538"/>
                <a:gd name="connsiteX2" fmla="*/ 0 w 15143"/>
                <a:gd name="connsiteY2" fmla="*/ 11538 h 11538"/>
                <a:gd name="connsiteX3" fmla="*/ 15144 w 15143"/>
                <a:gd name="connsiteY3" fmla="*/ 11538 h 11538"/>
                <a:gd name="connsiteX4" fmla="*/ 15144 w 15143"/>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3" h="11538">
                  <a:moveTo>
                    <a:pt x="15144" y="0"/>
                  </a:moveTo>
                  <a:lnTo>
                    <a:pt x="0" y="0"/>
                  </a:lnTo>
                  <a:lnTo>
                    <a:pt x="0" y="11538"/>
                  </a:lnTo>
                  <a:lnTo>
                    <a:pt x="15144" y="11538"/>
                  </a:lnTo>
                  <a:lnTo>
                    <a:pt x="15144" y="0"/>
                  </a:lnTo>
                  <a:close/>
                </a:path>
              </a:pathLst>
            </a:custGeom>
            <a:solidFill>
              <a:srgbClr val="000000"/>
            </a:solidFill>
            <a:ln w="0" cap="flat">
              <a:noFill/>
              <a:prstDash val="solid"/>
              <a:miter/>
            </a:ln>
          </p:spPr>
          <p:txBody>
            <a:bodyPr rtlCol="0" anchor="ctr"/>
            <a:lstStyle/>
            <a:p>
              <a:endParaRPr lang="it-IT"/>
            </a:p>
          </p:txBody>
        </p:sp>
        <p:sp>
          <p:nvSpPr>
            <p:cNvPr id="600" name="Figura a mano libera: forma 599">
              <a:extLst>
                <a:ext uri="{FF2B5EF4-FFF2-40B4-BE49-F238E27FC236}">
                  <a16:creationId xmlns:a16="http://schemas.microsoft.com/office/drawing/2014/main" id="{15C574DD-09B2-EEDA-93DD-D25E186B8FDF}"/>
                </a:ext>
              </a:extLst>
            </p:cNvPr>
            <p:cNvSpPr/>
            <p:nvPr/>
          </p:nvSpPr>
          <p:spPr>
            <a:xfrm>
              <a:off x="9293515" y="1553326"/>
              <a:ext cx="11537" cy="37499"/>
            </a:xfrm>
            <a:custGeom>
              <a:avLst/>
              <a:gdLst>
                <a:gd name="connsiteX0" fmla="*/ 11538 w 11537"/>
                <a:gd name="connsiteY0" fmla="*/ 0 h 37499"/>
                <a:gd name="connsiteX1" fmla="*/ 0 w 11537"/>
                <a:gd name="connsiteY1" fmla="*/ 0 h 37499"/>
                <a:gd name="connsiteX2" fmla="*/ 0 w 11537"/>
                <a:gd name="connsiteY2" fmla="*/ 37499 h 37499"/>
                <a:gd name="connsiteX3" fmla="*/ 11538 w 11537"/>
                <a:gd name="connsiteY3" fmla="*/ 37499 h 37499"/>
                <a:gd name="connsiteX4" fmla="*/ 11538 w 11537"/>
                <a:gd name="connsiteY4" fmla="*/ 0 h 37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37499">
                  <a:moveTo>
                    <a:pt x="11538" y="0"/>
                  </a:moveTo>
                  <a:lnTo>
                    <a:pt x="0" y="0"/>
                  </a:lnTo>
                  <a:lnTo>
                    <a:pt x="0" y="37499"/>
                  </a:lnTo>
                  <a:lnTo>
                    <a:pt x="11538" y="37499"/>
                  </a:lnTo>
                  <a:lnTo>
                    <a:pt x="11538" y="0"/>
                  </a:lnTo>
                  <a:close/>
                </a:path>
              </a:pathLst>
            </a:custGeom>
            <a:solidFill>
              <a:srgbClr val="000000"/>
            </a:solidFill>
            <a:ln w="0" cap="flat">
              <a:noFill/>
              <a:prstDash val="solid"/>
              <a:miter/>
            </a:ln>
          </p:spPr>
          <p:txBody>
            <a:bodyPr rtlCol="0" anchor="ctr"/>
            <a:lstStyle/>
            <a:p>
              <a:endParaRPr lang="it-IT"/>
            </a:p>
          </p:txBody>
        </p:sp>
        <p:sp>
          <p:nvSpPr>
            <p:cNvPr id="601" name="Figura a mano libera: forma 600">
              <a:extLst>
                <a:ext uri="{FF2B5EF4-FFF2-40B4-BE49-F238E27FC236}">
                  <a16:creationId xmlns:a16="http://schemas.microsoft.com/office/drawing/2014/main" id="{28424BC7-8748-101E-04E1-6CAB50B264CE}"/>
                </a:ext>
              </a:extLst>
            </p:cNvPr>
            <p:cNvSpPr/>
            <p:nvPr/>
          </p:nvSpPr>
          <p:spPr>
            <a:xfrm>
              <a:off x="9252409" y="1541788"/>
              <a:ext cx="41105" cy="11538"/>
            </a:xfrm>
            <a:custGeom>
              <a:avLst/>
              <a:gdLst>
                <a:gd name="connsiteX0" fmla="*/ 41105 w 41105"/>
                <a:gd name="connsiteY0" fmla="*/ 0 h 11538"/>
                <a:gd name="connsiteX1" fmla="*/ 0 w 41105"/>
                <a:gd name="connsiteY1" fmla="*/ 0 h 11538"/>
                <a:gd name="connsiteX2" fmla="*/ 0 w 41105"/>
                <a:gd name="connsiteY2" fmla="*/ 11538 h 11538"/>
                <a:gd name="connsiteX3" fmla="*/ 41105 w 41105"/>
                <a:gd name="connsiteY3" fmla="*/ 11538 h 11538"/>
                <a:gd name="connsiteX4" fmla="*/ 41105 w 4110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05" h="11538">
                  <a:moveTo>
                    <a:pt x="41105" y="0"/>
                  </a:moveTo>
                  <a:lnTo>
                    <a:pt x="0" y="0"/>
                  </a:lnTo>
                  <a:lnTo>
                    <a:pt x="0" y="11538"/>
                  </a:lnTo>
                  <a:lnTo>
                    <a:pt x="41105" y="11538"/>
                  </a:lnTo>
                  <a:lnTo>
                    <a:pt x="41105" y="0"/>
                  </a:lnTo>
                  <a:close/>
                </a:path>
              </a:pathLst>
            </a:custGeom>
            <a:solidFill>
              <a:srgbClr val="000000"/>
            </a:solidFill>
            <a:ln w="0" cap="flat">
              <a:noFill/>
              <a:prstDash val="solid"/>
              <a:miter/>
            </a:ln>
          </p:spPr>
          <p:txBody>
            <a:bodyPr rtlCol="0" anchor="ctr"/>
            <a:lstStyle/>
            <a:p>
              <a:endParaRPr lang="it-IT"/>
            </a:p>
          </p:txBody>
        </p:sp>
        <p:sp>
          <p:nvSpPr>
            <p:cNvPr id="602" name="Figura a mano libera: forma 601">
              <a:extLst>
                <a:ext uri="{FF2B5EF4-FFF2-40B4-BE49-F238E27FC236}">
                  <a16:creationId xmlns:a16="http://schemas.microsoft.com/office/drawing/2014/main" id="{7011AA2A-C77D-59FB-4984-7E7E56DD6360}"/>
                </a:ext>
              </a:extLst>
            </p:cNvPr>
            <p:cNvSpPr/>
            <p:nvPr/>
          </p:nvSpPr>
          <p:spPr>
            <a:xfrm>
              <a:off x="9240871" y="1553326"/>
              <a:ext cx="11537" cy="22355"/>
            </a:xfrm>
            <a:custGeom>
              <a:avLst/>
              <a:gdLst>
                <a:gd name="connsiteX0" fmla="*/ 11538 w 11537"/>
                <a:gd name="connsiteY0" fmla="*/ 0 h 22355"/>
                <a:gd name="connsiteX1" fmla="*/ 0 w 11537"/>
                <a:gd name="connsiteY1" fmla="*/ 0 h 22355"/>
                <a:gd name="connsiteX2" fmla="*/ 0 w 11537"/>
                <a:gd name="connsiteY2" fmla="*/ 22355 h 22355"/>
                <a:gd name="connsiteX3" fmla="*/ 11538 w 11537"/>
                <a:gd name="connsiteY3" fmla="*/ 22355 h 22355"/>
                <a:gd name="connsiteX4" fmla="*/ 11538 w 11537"/>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22355">
                  <a:moveTo>
                    <a:pt x="11538" y="0"/>
                  </a:moveTo>
                  <a:lnTo>
                    <a:pt x="0" y="0"/>
                  </a:lnTo>
                  <a:lnTo>
                    <a:pt x="0" y="22355"/>
                  </a:lnTo>
                  <a:lnTo>
                    <a:pt x="11538" y="22355"/>
                  </a:lnTo>
                  <a:lnTo>
                    <a:pt x="11538" y="0"/>
                  </a:lnTo>
                  <a:close/>
                </a:path>
              </a:pathLst>
            </a:custGeom>
            <a:solidFill>
              <a:srgbClr val="000000"/>
            </a:solidFill>
            <a:ln w="0" cap="flat">
              <a:noFill/>
              <a:prstDash val="solid"/>
              <a:miter/>
            </a:ln>
          </p:spPr>
          <p:txBody>
            <a:bodyPr rtlCol="0" anchor="ctr"/>
            <a:lstStyle/>
            <a:p>
              <a:endParaRPr lang="it-IT"/>
            </a:p>
          </p:txBody>
        </p:sp>
      </p:grpSp>
      <p:grpSp>
        <p:nvGrpSpPr>
          <p:cNvPr id="603" name="Elemento grafico 13">
            <a:extLst>
              <a:ext uri="{FF2B5EF4-FFF2-40B4-BE49-F238E27FC236}">
                <a16:creationId xmlns:a16="http://schemas.microsoft.com/office/drawing/2014/main" id="{BC2AD629-6F2A-FCDB-C48C-0353848FE4BF}"/>
              </a:ext>
            </a:extLst>
          </p:cNvPr>
          <p:cNvGrpSpPr/>
          <p:nvPr/>
        </p:nvGrpSpPr>
        <p:grpSpPr>
          <a:xfrm>
            <a:off x="9535007" y="1509336"/>
            <a:ext cx="96631" cy="171630"/>
            <a:chOff x="9534374" y="1509336"/>
            <a:chExt cx="96631" cy="171630"/>
          </a:xfrm>
          <a:solidFill>
            <a:srgbClr val="000000"/>
          </a:solidFill>
        </p:grpSpPr>
        <p:sp>
          <p:nvSpPr>
            <p:cNvPr id="604" name="Figura a mano libera: forma 603">
              <a:extLst>
                <a:ext uri="{FF2B5EF4-FFF2-40B4-BE49-F238E27FC236}">
                  <a16:creationId xmlns:a16="http://schemas.microsoft.com/office/drawing/2014/main" id="{16B21CEE-300A-7DA9-6B8A-CD7F60461A75}"/>
                </a:ext>
              </a:extLst>
            </p:cNvPr>
            <p:cNvSpPr/>
            <p:nvPr/>
          </p:nvSpPr>
          <p:spPr>
            <a:xfrm>
              <a:off x="9542307" y="1509336"/>
              <a:ext cx="80766" cy="134852"/>
            </a:xfrm>
            <a:custGeom>
              <a:avLst/>
              <a:gdLst>
                <a:gd name="connsiteX0" fmla="*/ 0 w 80766"/>
                <a:gd name="connsiteY0" fmla="*/ 18749 h 134852"/>
                <a:gd name="connsiteX1" fmla="*/ 13702 w 80766"/>
                <a:gd name="connsiteY1" fmla="*/ 18749 h 134852"/>
                <a:gd name="connsiteX2" fmla="*/ 13702 w 80766"/>
                <a:gd name="connsiteY2" fmla="*/ 32451 h 134852"/>
                <a:gd name="connsiteX3" fmla="*/ 27403 w 80766"/>
                <a:gd name="connsiteY3" fmla="*/ 32451 h 134852"/>
                <a:gd name="connsiteX4" fmla="*/ 27403 w 80766"/>
                <a:gd name="connsiteY4" fmla="*/ 46153 h 134852"/>
                <a:gd name="connsiteX5" fmla="*/ 40383 w 80766"/>
                <a:gd name="connsiteY5" fmla="*/ 46153 h 134852"/>
                <a:gd name="connsiteX6" fmla="*/ 40383 w 80766"/>
                <a:gd name="connsiteY6" fmla="*/ 59854 h 134852"/>
                <a:gd name="connsiteX7" fmla="*/ 54085 w 80766"/>
                <a:gd name="connsiteY7" fmla="*/ 59854 h 134852"/>
                <a:gd name="connsiteX8" fmla="*/ 54085 w 80766"/>
                <a:gd name="connsiteY8" fmla="*/ 73556 h 134852"/>
                <a:gd name="connsiteX9" fmla="*/ 40383 w 80766"/>
                <a:gd name="connsiteY9" fmla="*/ 73556 h 134852"/>
                <a:gd name="connsiteX10" fmla="*/ 40383 w 80766"/>
                <a:gd name="connsiteY10" fmla="*/ 87257 h 134852"/>
                <a:gd name="connsiteX11" fmla="*/ 27403 w 80766"/>
                <a:gd name="connsiteY11" fmla="*/ 87257 h 134852"/>
                <a:gd name="connsiteX12" fmla="*/ 27403 w 80766"/>
                <a:gd name="connsiteY12" fmla="*/ 100959 h 134852"/>
                <a:gd name="connsiteX13" fmla="*/ 13702 w 80766"/>
                <a:gd name="connsiteY13" fmla="*/ 100959 h 134852"/>
                <a:gd name="connsiteX14" fmla="*/ 13702 w 80766"/>
                <a:gd name="connsiteY14" fmla="*/ 114661 h 134852"/>
                <a:gd name="connsiteX15" fmla="*/ 0 w 80766"/>
                <a:gd name="connsiteY15" fmla="*/ 114661 h 134852"/>
                <a:gd name="connsiteX16" fmla="*/ 0 w 80766"/>
                <a:gd name="connsiteY16" fmla="*/ 134852 h 134852"/>
                <a:gd name="connsiteX17" fmla="*/ 13702 w 80766"/>
                <a:gd name="connsiteY17" fmla="*/ 134852 h 134852"/>
                <a:gd name="connsiteX18" fmla="*/ 13702 w 80766"/>
                <a:gd name="connsiteY18" fmla="*/ 128362 h 134852"/>
                <a:gd name="connsiteX19" fmla="*/ 27403 w 80766"/>
                <a:gd name="connsiteY19" fmla="*/ 128362 h 134852"/>
                <a:gd name="connsiteX20" fmla="*/ 27403 w 80766"/>
                <a:gd name="connsiteY20" fmla="*/ 114661 h 134852"/>
                <a:gd name="connsiteX21" fmla="*/ 40383 w 80766"/>
                <a:gd name="connsiteY21" fmla="*/ 114661 h 134852"/>
                <a:gd name="connsiteX22" fmla="*/ 40383 w 80766"/>
                <a:gd name="connsiteY22" fmla="*/ 100959 h 134852"/>
                <a:gd name="connsiteX23" fmla="*/ 54085 w 80766"/>
                <a:gd name="connsiteY23" fmla="*/ 100959 h 134852"/>
                <a:gd name="connsiteX24" fmla="*/ 54085 w 80766"/>
                <a:gd name="connsiteY24" fmla="*/ 87257 h 134852"/>
                <a:gd name="connsiteX25" fmla="*/ 67787 w 80766"/>
                <a:gd name="connsiteY25" fmla="*/ 87257 h 134852"/>
                <a:gd name="connsiteX26" fmla="*/ 67787 w 80766"/>
                <a:gd name="connsiteY26" fmla="*/ 80767 h 134852"/>
                <a:gd name="connsiteX27" fmla="*/ 74276 w 80766"/>
                <a:gd name="connsiteY27" fmla="*/ 80767 h 134852"/>
                <a:gd name="connsiteX28" fmla="*/ 74276 w 80766"/>
                <a:gd name="connsiteY28" fmla="*/ 74277 h 134852"/>
                <a:gd name="connsiteX29" fmla="*/ 80767 w 80766"/>
                <a:gd name="connsiteY29" fmla="*/ 74277 h 134852"/>
                <a:gd name="connsiteX30" fmla="*/ 80767 w 80766"/>
                <a:gd name="connsiteY30" fmla="*/ 60575 h 134852"/>
                <a:gd name="connsiteX31" fmla="*/ 74276 w 80766"/>
                <a:gd name="connsiteY31" fmla="*/ 60575 h 134852"/>
                <a:gd name="connsiteX32" fmla="*/ 74276 w 80766"/>
                <a:gd name="connsiteY32" fmla="*/ 54085 h 134852"/>
                <a:gd name="connsiteX33" fmla="*/ 67787 w 80766"/>
                <a:gd name="connsiteY33" fmla="*/ 54085 h 134852"/>
                <a:gd name="connsiteX34" fmla="*/ 67787 w 80766"/>
                <a:gd name="connsiteY34" fmla="*/ 47595 h 134852"/>
                <a:gd name="connsiteX35" fmla="*/ 54085 w 80766"/>
                <a:gd name="connsiteY35" fmla="*/ 47595 h 134852"/>
                <a:gd name="connsiteX36" fmla="*/ 54085 w 80766"/>
                <a:gd name="connsiteY36" fmla="*/ 33893 h 134852"/>
                <a:gd name="connsiteX37" fmla="*/ 40383 w 80766"/>
                <a:gd name="connsiteY37" fmla="*/ 33893 h 134852"/>
                <a:gd name="connsiteX38" fmla="*/ 40383 w 80766"/>
                <a:gd name="connsiteY38" fmla="*/ 20192 h 134852"/>
                <a:gd name="connsiteX39" fmla="*/ 27403 w 80766"/>
                <a:gd name="connsiteY39" fmla="*/ 20192 h 134852"/>
                <a:gd name="connsiteX40" fmla="*/ 27403 w 80766"/>
                <a:gd name="connsiteY40" fmla="*/ 6490 h 134852"/>
                <a:gd name="connsiteX41" fmla="*/ 13702 w 80766"/>
                <a:gd name="connsiteY41" fmla="*/ 6490 h 134852"/>
                <a:gd name="connsiteX42" fmla="*/ 13702 w 80766"/>
                <a:gd name="connsiteY42" fmla="*/ 0 h 134852"/>
                <a:gd name="connsiteX43" fmla="*/ 0 w 80766"/>
                <a:gd name="connsiteY43" fmla="*/ 0 h 134852"/>
                <a:gd name="connsiteX44" fmla="*/ 0 w 80766"/>
                <a:gd name="connsiteY44" fmla="*/ 20192 h 134852"/>
                <a:gd name="connsiteX45" fmla="*/ 0 w 80766"/>
                <a:gd name="connsiteY45" fmla="*/ 18749 h 13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80766" h="134852">
                  <a:moveTo>
                    <a:pt x="0" y="18749"/>
                  </a:moveTo>
                  <a:lnTo>
                    <a:pt x="13702" y="18749"/>
                  </a:lnTo>
                  <a:lnTo>
                    <a:pt x="13702" y="32451"/>
                  </a:lnTo>
                  <a:lnTo>
                    <a:pt x="27403" y="32451"/>
                  </a:lnTo>
                  <a:lnTo>
                    <a:pt x="27403" y="46153"/>
                  </a:lnTo>
                  <a:lnTo>
                    <a:pt x="40383" y="46153"/>
                  </a:lnTo>
                  <a:lnTo>
                    <a:pt x="40383" y="59854"/>
                  </a:lnTo>
                  <a:lnTo>
                    <a:pt x="54085" y="59854"/>
                  </a:lnTo>
                  <a:lnTo>
                    <a:pt x="54085" y="73556"/>
                  </a:lnTo>
                  <a:lnTo>
                    <a:pt x="40383" y="73556"/>
                  </a:lnTo>
                  <a:lnTo>
                    <a:pt x="40383" y="87257"/>
                  </a:lnTo>
                  <a:lnTo>
                    <a:pt x="27403" y="87257"/>
                  </a:lnTo>
                  <a:lnTo>
                    <a:pt x="27403" y="100959"/>
                  </a:lnTo>
                  <a:lnTo>
                    <a:pt x="13702" y="100959"/>
                  </a:lnTo>
                  <a:lnTo>
                    <a:pt x="13702" y="114661"/>
                  </a:lnTo>
                  <a:lnTo>
                    <a:pt x="0" y="114661"/>
                  </a:lnTo>
                  <a:lnTo>
                    <a:pt x="0" y="134852"/>
                  </a:lnTo>
                  <a:lnTo>
                    <a:pt x="13702" y="134852"/>
                  </a:lnTo>
                  <a:lnTo>
                    <a:pt x="13702" y="128362"/>
                  </a:lnTo>
                  <a:lnTo>
                    <a:pt x="27403" y="128362"/>
                  </a:lnTo>
                  <a:lnTo>
                    <a:pt x="27403" y="114661"/>
                  </a:lnTo>
                  <a:lnTo>
                    <a:pt x="40383" y="114661"/>
                  </a:lnTo>
                  <a:lnTo>
                    <a:pt x="40383" y="100959"/>
                  </a:lnTo>
                  <a:lnTo>
                    <a:pt x="54085" y="100959"/>
                  </a:lnTo>
                  <a:lnTo>
                    <a:pt x="54085" y="87257"/>
                  </a:lnTo>
                  <a:lnTo>
                    <a:pt x="67787" y="87257"/>
                  </a:lnTo>
                  <a:lnTo>
                    <a:pt x="67787" y="80767"/>
                  </a:lnTo>
                  <a:lnTo>
                    <a:pt x="74276" y="80767"/>
                  </a:lnTo>
                  <a:lnTo>
                    <a:pt x="74276" y="74277"/>
                  </a:lnTo>
                  <a:lnTo>
                    <a:pt x="80767" y="74277"/>
                  </a:lnTo>
                  <a:lnTo>
                    <a:pt x="80767" y="60575"/>
                  </a:lnTo>
                  <a:lnTo>
                    <a:pt x="74276" y="60575"/>
                  </a:lnTo>
                  <a:lnTo>
                    <a:pt x="74276" y="54085"/>
                  </a:lnTo>
                  <a:lnTo>
                    <a:pt x="67787" y="54085"/>
                  </a:lnTo>
                  <a:lnTo>
                    <a:pt x="67787" y="47595"/>
                  </a:lnTo>
                  <a:lnTo>
                    <a:pt x="54085" y="47595"/>
                  </a:lnTo>
                  <a:lnTo>
                    <a:pt x="54085" y="33893"/>
                  </a:lnTo>
                  <a:lnTo>
                    <a:pt x="40383" y="33893"/>
                  </a:lnTo>
                  <a:lnTo>
                    <a:pt x="40383" y="20192"/>
                  </a:lnTo>
                  <a:lnTo>
                    <a:pt x="27403" y="20192"/>
                  </a:lnTo>
                  <a:lnTo>
                    <a:pt x="27403" y="6490"/>
                  </a:lnTo>
                  <a:lnTo>
                    <a:pt x="13702" y="6490"/>
                  </a:lnTo>
                  <a:lnTo>
                    <a:pt x="13702" y="0"/>
                  </a:lnTo>
                  <a:lnTo>
                    <a:pt x="0" y="0"/>
                  </a:lnTo>
                  <a:lnTo>
                    <a:pt x="0" y="20192"/>
                  </a:lnTo>
                  <a:lnTo>
                    <a:pt x="0" y="18749"/>
                  </a:lnTo>
                  <a:close/>
                </a:path>
              </a:pathLst>
            </a:custGeom>
            <a:solidFill>
              <a:srgbClr val="000000"/>
            </a:solidFill>
            <a:ln w="0" cap="flat">
              <a:noFill/>
              <a:prstDash val="solid"/>
              <a:miter/>
            </a:ln>
          </p:spPr>
          <p:txBody>
            <a:bodyPr rtlCol="0" anchor="ctr"/>
            <a:lstStyle/>
            <a:p>
              <a:endParaRPr lang="it-IT"/>
            </a:p>
          </p:txBody>
        </p:sp>
        <p:sp>
          <p:nvSpPr>
            <p:cNvPr id="605" name="Figura a mano libera: forma 604">
              <a:extLst>
                <a:ext uri="{FF2B5EF4-FFF2-40B4-BE49-F238E27FC236}">
                  <a16:creationId xmlns:a16="http://schemas.microsoft.com/office/drawing/2014/main" id="{E4519A72-05B7-8EB9-DC2A-D3D046F528E4}"/>
                </a:ext>
              </a:extLst>
            </p:cNvPr>
            <p:cNvSpPr/>
            <p:nvPr/>
          </p:nvSpPr>
          <p:spPr>
            <a:xfrm>
              <a:off x="9534374" y="1665823"/>
              <a:ext cx="96631" cy="15143"/>
            </a:xfrm>
            <a:custGeom>
              <a:avLst/>
              <a:gdLst>
                <a:gd name="connsiteX0" fmla="*/ 96631 w 96631"/>
                <a:gd name="connsiteY0" fmla="*/ 0 h 15143"/>
                <a:gd name="connsiteX1" fmla="*/ 0 w 96631"/>
                <a:gd name="connsiteY1" fmla="*/ 0 h 15143"/>
                <a:gd name="connsiteX2" fmla="*/ 0 w 96631"/>
                <a:gd name="connsiteY2" fmla="*/ 15144 h 15143"/>
                <a:gd name="connsiteX3" fmla="*/ 96631 w 96631"/>
                <a:gd name="connsiteY3" fmla="*/ 15144 h 15143"/>
                <a:gd name="connsiteX4" fmla="*/ 96631 w 96631"/>
                <a:gd name="connsiteY4" fmla="*/ 0 h 15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31" h="15143">
                  <a:moveTo>
                    <a:pt x="96631" y="0"/>
                  </a:moveTo>
                  <a:lnTo>
                    <a:pt x="0" y="0"/>
                  </a:lnTo>
                  <a:lnTo>
                    <a:pt x="0" y="15144"/>
                  </a:lnTo>
                  <a:lnTo>
                    <a:pt x="96631" y="15144"/>
                  </a:lnTo>
                  <a:lnTo>
                    <a:pt x="96631" y="0"/>
                  </a:lnTo>
                  <a:close/>
                </a:path>
              </a:pathLst>
            </a:custGeom>
            <a:solidFill>
              <a:srgbClr val="000000"/>
            </a:solidFill>
            <a:ln w="0" cap="flat">
              <a:noFill/>
              <a:prstDash val="solid"/>
              <a:miter/>
            </a:ln>
          </p:spPr>
          <p:txBody>
            <a:bodyPr rtlCol="0" anchor="ctr"/>
            <a:lstStyle/>
            <a:p>
              <a:endParaRPr lang="it-IT"/>
            </a:p>
          </p:txBody>
        </p:sp>
      </p:grpSp>
      <p:grpSp>
        <p:nvGrpSpPr>
          <p:cNvPr id="606" name="Elemento grafico 13">
            <a:extLst>
              <a:ext uri="{FF2B5EF4-FFF2-40B4-BE49-F238E27FC236}">
                <a16:creationId xmlns:a16="http://schemas.microsoft.com/office/drawing/2014/main" id="{745EF69A-06E4-EAFE-1D6F-98442C2C1821}"/>
              </a:ext>
            </a:extLst>
          </p:cNvPr>
          <p:cNvGrpSpPr/>
          <p:nvPr/>
        </p:nvGrpSpPr>
        <p:grpSpPr>
          <a:xfrm>
            <a:off x="9804497" y="1507894"/>
            <a:ext cx="173072" cy="173072"/>
            <a:chOff x="9804078" y="1507894"/>
            <a:chExt cx="173072" cy="173072"/>
          </a:xfrm>
          <a:solidFill>
            <a:srgbClr val="000000"/>
          </a:solidFill>
        </p:grpSpPr>
        <p:sp>
          <p:nvSpPr>
            <p:cNvPr id="607" name="Figura a mano libera: forma 606">
              <a:extLst>
                <a:ext uri="{FF2B5EF4-FFF2-40B4-BE49-F238E27FC236}">
                  <a16:creationId xmlns:a16="http://schemas.microsoft.com/office/drawing/2014/main" id="{AE704A8B-FDEC-03EE-D774-B0D751C2E563}"/>
                </a:ext>
              </a:extLst>
            </p:cNvPr>
            <p:cNvSpPr/>
            <p:nvPr/>
          </p:nvSpPr>
          <p:spPr>
            <a:xfrm>
              <a:off x="9854558" y="1660775"/>
              <a:ext cx="71392" cy="20191"/>
            </a:xfrm>
            <a:custGeom>
              <a:avLst/>
              <a:gdLst>
                <a:gd name="connsiteX0" fmla="*/ 71393 w 71392"/>
                <a:gd name="connsiteY0" fmla="*/ 0 h 20191"/>
                <a:gd name="connsiteX1" fmla="*/ 71393 w 71392"/>
                <a:gd name="connsiteY1" fmla="*/ 20192 h 20191"/>
                <a:gd name="connsiteX2" fmla="*/ 0 w 71392"/>
                <a:gd name="connsiteY2" fmla="*/ 20192 h 20191"/>
                <a:gd name="connsiteX3" fmla="*/ 0 w 71392"/>
                <a:gd name="connsiteY3" fmla="*/ 0 h 20191"/>
                <a:gd name="connsiteX4" fmla="*/ 10096 w 71392"/>
                <a:gd name="connsiteY4" fmla="*/ 0 h 20191"/>
                <a:gd name="connsiteX5" fmla="*/ 10096 w 71392"/>
                <a:gd name="connsiteY5" fmla="*/ 10096 h 20191"/>
                <a:gd name="connsiteX6" fmla="*/ 61297 w 71392"/>
                <a:gd name="connsiteY6" fmla="*/ 10096 h 20191"/>
                <a:gd name="connsiteX7" fmla="*/ 61297 w 71392"/>
                <a:gd name="connsiteY7" fmla="*/ 0 h 20191"/>
                <a:gd name="connsiteX8" fmla="*/ 71393 w 71392"/>
                <a:gd name="connsiteY8" fmla="*/ 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392" h="20191">
                  <a:moveTo>
                    <a:pt x="71393" y="0"/>
                  </a:moveTo>
                  <a:lnTo>
                    <a:pt x="71393" y="20192"/>
                  </a:lnTo>
                  <a:lnTo>
                    <a:pt x="0" y="20192"/>
                  </a:lnTo>
                  <a:lnTo>
                    <a:pt x="0" y="0"/>
                  </a:lnTo>
                  <a:lnTo>
                    <a:pt x="10096" y="0"/>
                  </a:lnTo>
                  <a:lnTo>
                    <a:pt x="10096" y="10096"/>
                  </a:lnTo>
                  <a:lnTo>
                    <a:pt x="61297" y="10096"/>
                  </a:lnTo>
                  <a:lnTo>
                    <a:pt x="61297" y="0"/>
                  </a:lnTo>
                  <a:lnTo>
                    <a:pt x="71393" y="0"/>
                  </a:lnTo>
                  <a:close/>
                </a:path>
              </a:pathLst>
            </a:custGeom>
            <a:solidFill>
              <a:srgbClr val="000000"/>
            </a:solidFill>
            <a:ln w="0" cap="flat">
              <a:noFill/>
              <a:prstDash val="solid"/>
              <a:miter/>
            </a:ln>
          </p:spPr>
          <p:txBody>
            <a:bodyPr rtlCol="0" anchor="ctr"/>
            <a:lstStyle/>
            <a:p>
              <a:endParaRPr lang="it-IT"/>
            </a:p>
          </p:txBody>
        </p:sp>
        <p:sp>
          <p:nvSpPr>
            <p:cNvPr id="608" name="Figura a mano libera: forma 607">
              <a:extLst>
                <a:ext uri="{FF2B5EF4-FFF2-40B4-BE49-F238E27FC236}">
                  <a16:creationId xmlns:a16="http://schemas.microsoft.com/office/drawing/2014/main" id="{4148E17A-8983-3B72-3EDD-A577CF83BA53}"/>
                </a:ext>
              </a:extLst>
            </p:cNvPr>
            <p:cNvSpPr/>
            <p:nvPr/>
          </p:nvSpPr>
          <p:spPr>
            <a:xfrm>
              <a:off x="9967056" y="1548278"/>
              <a:ext cx="10095" cy="81488"/>
            </a:xfrm>
            <a:custGeom>
              <a:avLst/>
              <a:gdLst>
                <a:gd name="connsiteX0" fmla="*/ 0 w 10095"/>
                <a:gd name="connsiteY0" fmla="*/ 0 h 81488"/>
                <a:gd name="connsiteX1" fmla="*/ 10095 w 10095"/>
                <a:gd name="connsiteY1" fmla="*/ 0 h 81488"/>
                <a:gd name="connsiteX2" fmla="*/ 10095 w 10095"/>
                <a:gd name="connsiteY2" fmla="*/ 81488 h 81488"/>
                <a:gd name="connsiteX3" fmla="*/ 0 w 10095"/>
                <a:gd name="connsiteY3" fmla="*/ 81488 h 81488"/>
                <a:gd name="connsiteX4" fmla="*/ 0 w 10095"/>
                <a:gd name="connsiteY4" fmla="*/ 0 h 81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81488">
                  <a:moveTo>
                    <a:pt x="0" y="0"/>
                  </a:moveTo>
                  <a:lnTo>
                    <a:pt x="10095" y="0"/>
                  </a:lnTo>
                  <a:lnTo>
                    <a:pt x="10095" y="81488"/>
                  </a:lnTo>
                  <a:lnTo>
                    <a:pt x="0" y="81488"/>
                  </a:lnTo>
                  <a:lnTo>
                    <a:pt x="0" y="0"/>
                  </a:lnTo>
                  <a:close/>
                </a:path>
              </a:pathLst>
            </a:custGeom>
            <a:solidFill>
              <a:srgbClr val="000000"/>
            </a:solidFill>
            <a:ln w="0" cap="flat">
              <a:noFill/>
              <a:prstDash val="solid"/>
              <a:miter/>
            </a:ln>
          </p:spPr>
          <p:txBody>
            <a:bodyPr rtlCol="0" anchor="ctr"/>
            <a:lstStyle/>
            <a:p>
              <a:endParaRPr lang="it-IT"/>
            </a:p>
          </p:txBody>
        </p:sp>
        <p:sp>
          <p:nvSpPr>
            <p:cNvPr id="609" name="Figura a mano libera: forma 608">
              <a:extLst>
                <a:ext uri="{FF2B5EF4-FFF2-40B4-BE49-F238E27FC236}">
                  <a16:creationId xmlns:a16="http://schemas.microsoft.com/office/drawing/2014/main" id="{A4F5A4C1-96A9-E695-6E9E-B5B4D5D465B0}"/>
                </a:ext>
              </a:extLst>
            </p:cNvPr>
            <p:cNvSpPr/>
            <p:nvPr/>
          </p:nvSpPr>
          <p:spPr>
            <a:xfrm>
              <a:off x="9814174" y="1629766"/>
              <a:ext cx="152881" cy="30287"/>
            </a:xfrm>
            <a:custGeom>
              <a:avLst/>
              <a:gdLst>
                <a:gd name="connsiteX0" fmla="*/ 152881 w 152881"/>
                <a:gd name="connsiteY0" fmla="*/ 0 h 30287"/>
                <a:gd name="connsiteX1" fmla="*/ 152881 w 152881"/>
                <a:gd name="connsiteY1" fmla="*/ 10096 h 30287"/>
                <a:gd name="connsiteX2" fmla="*/ 101680 w 152881"/>
                <a:gd name="connsiteY2" fmla="*/ 10096 h 30287"/>
                <a:gd name="connsiteX3" fmla="*/ 101680 w 152881"/>
                <a:gd name="connsiteY3" fmla="*/ 30288 h 30287"/>
                <a:gd name="connsiteX4" fmla="*/ 91585 w 152881"/>
                <a:gd name="connsiteY4" fmla="*/ 30288 h 30287"/>
                <a:gd name="connsiteX5" fmla="*/ 91585 w 152881"/>
                <a:gd name="connsiteY5" fmla="*/ 10096 h 30287"/>
                <a:gd name="connsiteX6" fmla="*/ 61297 w 152881"/>
                <a:gd name="connsiteY6" fmla="*/ 10096 h 30287"/>
                <a:gd name="connsiteX7" fmla="*/ 61297 w 152881"/>
                <a:gd name="connsiteY7" fmla="*/ 30288 h 30287"/>
                <a:gd name="connsiteX8" fmla="*/ 51200 w 152881"/>
                <a:gd name="connsiteY8" fmla="*/ 30288 h 30287"/>
                <a:gd name="connsiteX9" fmla="*/ 51200 w 152881"/>
                <a:gd name="connsiteY9" fmla="*/ 10096 h 30287"/>
                <a:gd name="connsiteX10" fmla="*/ 0 w 152881"/>
                <a:gd name="connsiteY10" fmla="*/ 10096 h 30287"/>
                <a:gd name="connsiteX11" fmla="*/ 0 w 152881"/>
                <a:gd name="connsiteY11" fmla="*/ 0 h 30287"/>
                <a:gd name="connsiteX12" fmla="*/ 152881 w 152881"/>
                <a:gd name="connsiteY12" fmla="*/ 0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2881" h="30287">
                  <a:moveTo>
                    <a:pt x="152881" y="0"/>
                  </a:moveTo>
                  <a:lnTo>
                    <a:pt x="152881" y="10096"/>
                  </a:lnTo>
                  <a:lnTo>
                    <a:pt x="101680" y="10096"/>
                  </a:lnTo>
                  <a:lnTo>
                    <a:pt x="101680" y="30288"/>
                  </a:lnTo>
                  <a:lnTo>
                    <a:pt x="91585" y="30288"/>
                  </a:lnTo>
                  <a:lnTo>
                    <a:pt x="91585" y="10096"/>
                  </a:lnTo>
                  <a:lnTo>
                    <a:pt x="61297" y="10096"/>
                  </a:lnTo>
                  <a:lnTo>
                    <a:pt x="61297" y="30288"/>
                  </a:lnTo>
                  <a:lnTo>
                    <a:pt x="51200" y="30288"/>
                  </a:lnTo>
                  <a:lnTo>
                    <a:pt x="51200" y="10096"/>
                  </a:lnTo>
                  <a:lnTo>
                    <a:pt x="0" y="10096"/>
                  </a:lnTo>
                  <a:lnTo>
                    <a:pt x="0" y="0"/>
                  </a:lnTo>
                  <a:lnTo>
                    <a:pt x="152881" y="0"/>
                  </a:lnTo>
                  <a:close/>
                </a:path>
              </a:pathLst>
            </a:custGeom>
            <a:solidFill>
              <a:srgbClr val="000000"/>
            </a:solidFill>
            <a:ln w="0" cap="flat">
              <a:noFill/>
              <a:prstDash val="solid"/>
              <a:miter/>
            </a:ln>
          </p:spPr>
          <p:txBody>
            <a:bodyPr rtlCol="0" anchor="ctr"/>
            <a:lstStyle/>
            <a:p>
              <a:endParaRPr lang="it-IT"/>
            </a:p>
          </p:txBody>
        </p:sp>
        <p:sp>
          <p:nvSpPr>
            <p:cNvPr id="610" name="Figura a mano libera: forma 609">
              <a:extLst>
                <a:ext uri="{FF2B5EF4-FFF2-40B4-BE49-F238E27FC236}">
                  <a16:creationId xmlns:a16="http://schemas.microsoft.com/office/drawing/2014/main" id="{688B6260-3CD7-80B2-89AE-3A65D0435136}"/>
                </a:ext>
              </a:extLst>
            </p:cNvPr>
            <p:cNvSpPr/>
            <p:nvPr/>
          </p:nvSpPr>
          <p:spPr>
            <a:xfrm>
              <a:off x="9804078" y="1548278"/>
              <a:ext cx="10096" cy="81488"/>
            </a:xfrm>
            <a:custGeom>
              <a:avLst/>
              <a:gdLst>
                <a:gd name="connsiteX0" fmla="*/ 0 w 10096"/>
                <a:gd name="connsiteY0" fmla="*/ 0 h 81488"/>
                <a:gd name="connsiteX1" fmla="*/ 10096 w 10096"/>
                <a:gd name="connsiteY1" fmla="*/ 0 h 81488"/>
                <a:gd name="connsiteX2" fmla="*/ 10096 w 10096"/>
                <a:gd name="connsiteY2" fmla="*/ 81488 h 81488"/>
                <a:gd name="connsiteX3" fmla="*/ 0 w 10096"/>
                <a:gd name="connsiteY3" fmla="*/ 81488 h 81488"/>
                <a:gd name="connsiteX4" fmla="*/ 0 w 10096"/>
                <a:gd name="connsiteY4" fmla="*/ 0 h 81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81488">
                  <a:moveTo>
                    <a:pt x="0" y="0"/>
                  </a:moveTo>
                  <a:lnTo>
                    <a:pt x="10096" y="0"/>
                  </a:lnTo>
                  <a:lnTo>
                    <a:pt x="10096" y="81488"/>
                  </a:lnTo>
                  <a:lnTo>
                    <a:pt x="0" y="81488"/>
                  </a:lnTo>
                  <a:lnTo>
                    <a:pt x="0" y="0"/>
                  </a:lnTo>
                  <a:close/>
                </a:path>
              </a:pathLst>
            </a:custGeom>
            <a:solidFill>
              <a:srgbClr val="000000"/>
            </a:solidFill>
            <a:ln w="0" cap="flat">
              <a:noFill/>
              <a:prstDash val="solid"/>
              <a:miter/>
            </a:ln>
          </p:spPr>
          <p:txBody>
            <a:bodyPr rtlCol="0" anchor="ctr"/>
            <a:lstStyle/>
            <a:p>
              <a:endParaRPr lang="it-IT"/>
            </a:p>
          </p:txBody>
        </p:sp>
        <p:sp>
          <p:nvSpPr>
            <p:cNvPr id="611" name="Figura a mano libera: forma 610">
              <a:extLst>
                <a:ext uri="{FF2B5EF4-FFF2-40B4-BE49-F238E27FC236}">
                  <a16:creationId xmlns:a16="http://schemas.microsoft.com/office/drawing/2014/main" id="{93F840B2-B152-7288-3066-3EFD743E30CF}"/>
                </a:ext>
              </a:extLst>
            </p:cNvPr>
            <p:cNvSpPr/>
            <p:nvPr/>
          </p:nvSpPr>
          <p:spPr>
            <a:xfrm>
              <a:off x="9844463" y="1548278"/>
              <a:ext cx="51200" cy="51200"/>
            </a:xfrm>
            <a:custGeom>
              <a:avLst/>
              <a:gdLst>
                <a:gd name="connsiteX0" fmla="*/ 0 w 51200"/>
                <a:gd name="connsiteY0" fmla="*/ 0 h 51200"/>
                <a:gd name="connsiteX1" fmla="*/ 0 w 51200"/>
                <a:gd name="connsiteY1" fmla="*/ 51201 h 51200"/>
                <a:gd name="connsiteX2" fmla="*/ 51200 w 51200"/>
                <a:gd name="connsiteY2" fmla="*/ 51201 h 51200"/>
                <a:gd name="connsiteX3" fmla="*/ 51200 w 51200"/>
                <a:gd name="connsiteY3" fmla="*/ 0 h 51200"/>
                <a:gd name="connsiteX4" fmla="*/ 0 w 51200"/>
                <a:gd name="connsiteY4" fmla="*/ 0 h 51200"/>
                <a:gd name="connsiteX5" fmla="*/ 41104 w 51200"/>
                <a:gd name="connsiteY5" fmla="*/ 20913 h 51200"/>
                <a:gd name="connsiteX6" fmla="*/ 31008 w 51200"/>
                <a:gd name="connsiteY6" fmla="*/ 20913 h 51200"/>
                <a:gd name="connsiteX7" fmla="*/ 31008 w 51200"/>
                <a:gd name="connsiteY7" fmla="*/ 31009 h 51200"/>
                <a:gd name="connsiteX8" fmla="*/ 41104 w 51200"/>
                <a:gd name="connsiteY8" fmla="*/ 31009 h 51200"/>
                <a:gd name="connsiteX9" fmla="*/ 41104 w 51200"/>
                <a:gd name="connsiteY9" fmla="*/ 41105 h 51200"/>
                <a:gd name="connsiteX10" fmla="*/ 31008 w 51200"/>
                <a:gd name="connsiteY10" fmla="*/ 41105 h 51200"/>
                <a:gd name="connsiteX11" fmla="*/ 31008 w 51200"/>
                <a:gd name="connsiteY11" fmla="*/ 31009 h 51200"/>
                <a:gd name="connsiteX12" fmla="*/ 20912 w 51200"/>
                <a:gd name="connsiteY12" fmla="*/ 31009 h 51200"/>
                <a:gd name="connsiteX13" fmla="*/ 20912 w 51200"/>
                <a:gd name="connsiteY13" fmla="*/ 41105 h 51200"/>
                <a:gd name="connsiteX14" fmla="*/ 10817 w 51200"/>
                <a:gd name="connsiteY14" fmla="*/ 41105 h 51200"/>
                <a:gd name="connsiteX15" fmla="*/ 10817 w 51200"/>
                <a:gd name="connsiteY15" fmla="*/ 31009 h 51200"/>
                <a:gd name="connsiteX16" fmla="*/ 20912 w 51200"/>
                <a:gd name="connsiteY16" fmla="*/ 31009 h 51200"/>
                <a:gd name="connsiteX17" fmla="*/ 20912 w 51200"/>
                <a:gd name="connsiteY17" fmla="*/ 20913 h 51200"/>
                <a:gd name="connsiteX18" fmla="*/ 10817 w 51200"/>
                <a:gd name="connsiteY18" fmla="*/ 20913 h 51200"/>
                <a:gd name="connsiteX19" fmla="*/ 10817 w 51200"/>
                <a:gd name="connsiteY19" fmla="*/ 10817 h 51200"/>
                <a:gd name="connsiteX20" fmla="*/ 41104 w 51200"/>
                <a:gd name="connsiteY20" fmla="*/ 10817 h 51200"/>
                <a:gd name="connsiteX21" fmla="*/ 41104 w 51200"/>
                <a:gd name="connsiteY21" fmla="*/ 20913 h 51200"/>
                <a:gd name="connsiteX22" fmla="*/ 41104 w 51200"/>
                <a:gd name="connsiteY22" fmla="*/ 20913 h 5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1200" h="51200">
                  <a:moveTo>
                    <a:pt x="0" y="0"/>
                  </a:moveTo>
                  <a:lnTo>
                    <a:pt x="0" y="51201"/>
                  </a:lnTo>
                  <a:lnTo>
                    <a:pt x="51200" y="51201"/>
                  </a:lnTo>
                  <a:lnTo>
                    <a:pt x="51200" y="0"/>
                  </a:lnTo>
                  <a:lnTo>
                    <a:pt x="0" y="0"/>
                  </a:lnTo>
                  <a:close/>
                  <a:moveTo>
                    <a:pt x="41104" y="20913"/>
                  </a:moveTo>
                  <a:lnTo>
                    <a:pt x="31008" y="20913"/>
                  </a:lnTo>
                  <a:lnTo>
                    <a:pt x="31008" y="31009"/>
                  </a:lnTo>
                  <a:lnTo>
                    <a:pt x="41104" y="31009"/>
                  </a:lnTo>
                  <a:lnTo>
                    <a:pt x="41104" y="41105"/>
                  </a:lnTo>
                  <a:lnTo>
                    <a:pt x="31008" y="41105"/>
                  </a:lnTo>
                  <a:lnTo>
                    <a:pt x="31008" y="31009"/>
                  </a:lnTo>
                  <a:lnTo>
                    <a:pt x="20912" y="31009"/>
                  </a:lnTo>
                  <a:lnTo>
                    <a:pt x="20912" y="41105"/>
                  </a:lnTo>
                  <a:lnTo>
                    <a:pt x="10817" y="41105"/>
                  </a:lnTo>
                  <a:lnTo>
                    <a:pt x="10817" y="31009"/>
                  </a:lnTo>
                  <a:lnTo>
                    <a:pt x="20912" y="31009"/>
                  </a:lnTo>
                  <a:lnTo>
                    <a:pt x="20912" y="20913"/>
                  </a:lnTo>
                  <a:lnTo>
                    <a:pt x="10817" y="20913"/>
                  </a:lnTo>
                  <a:lnTo>
                    <a:pt x="10817" y="10817"/>
                  </a:lnTo>
                  <a:lnTo>
                    <a:pt x="41104" y="10817"/>
                  </a:lnTo>
                  <a:lnTo>
                    <a:pt x="41104" y="20913"/>
                  </a:lnTo>
                  <a:lnTo>
                    <a:pt x="41104" y="20913"/>
                  </a:lnTo>
                  <a:close/>
                </a:path>
              </a:pathLst>
            </a:custGeom>
            <a:solidFill>
              <a:srgbClr val="000000"/>
            </a:solidFill>
            <a:ln w="0" cap="flat">
              <a:noFill/>
              <a:prstDash val="solid"/>
              <a:miter/>
            </a:ln>
          </p:spPr>
          <p:txBody>
            <a:bodyPr rtlCol="0" anchor="ctr"/>
            <a:lstStyle/>
            <a:p>
              <a:endParaRPr lang="it-IT"/>
            </a:p>
          </p:txBody>
        </p:sp>
        <p:sp>
          <p:nvSpPr>
            <p:cNvPr id="612" name="Figura a mano libera: forma 611">
              <a:extLst>
                <a:ext uri="{FF2B5EF4-FFF2-40B4-BE49-F238E27FC236}">
                  <a16:creationId xmlns:a16="http://schemas.microsoft.com/office/drawing/2014/main" id="{23AC9A86-7E70-F40F-F2F4-E1DCAA0437AE}"/>
                </a:ext>
              </a:extLst>
            </p:cNvPr>
            <p:cNvSpPr/>
            <p:nvPr/>
          </p:nvSpPr>
          <p:spPr>
            <a:xfrm>
              <a:off x="9905759" y="1548278"/>
              <a:ext cx="30287" cy="10095"/>
            </a:xfrm>
            <a:custGeom>
              <a:avLst/>
              <a:gdLst>
                <a:gd name="connsiteX0" fmla="*/ 0 w 30287"/>
                <a:gd name="connsiteY0" fmla="*/ 0 h 10095"/>
                <a:gd name="connsiteX1" fmla="*/ 30287 w 30287"/>
                <a:gd name="connsiteY1" fmla="*/ 0 h 10095"/>
                <a:gd name="connsiteX2" fmla="*/ 30287 w 30287"/>
                <a:gd name="connsiteY2" fmla="*/ 10096 h 10095"/>
                <a:gd name="connsiteX3" fmla="*/ 0 w 30287"/>
                <a:gd name="connsiteY3" fmla="*/ 10096 h 10095"/>
                <a:gd name="connsiteX4" fmla="*/ 0 w 30287"/>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10095">
                  <a:moveTo>
                    <a:pt x="0" y="0"/>
                  </a:moveTo>
                  <a:lnTo>
                    <a:pt x="30287" y="0"/>
                  </a:lnTo>
                  <a:lnTo>
                    <a:pt x="30287"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613" name="Figura a mano libera: forma 612">
              <a:extLst>
                <a:ext uri="{FF2B5EF4-FFF2-40B4-BE49-F238E27FC236}">
                  <a16:creationId xmlns:a16="http://schemas.microsoft.com/office/drawing/2014/main" id="{7DF8692A-762D-9AFF-707B-509998884D7B}"/>
                </a:ext>
              </a:extLst>
            </p:cNvPr>
            <p:cNvSpPr/>
            <p:nvPr/>
          </p:nvSpPr>
          <p:spPr>
            <a:xfrm>
              <a:off x="9905759" y="1569191"/>
              <a:ext cx="20191" cy="10095"/>
            </a:xfrm>
            <a:custGeom>
              <a:avLst/>
              <a:gdLst>
                <a:gd name="connsiteX0" fmla="*/ 0 w 20191"/>
                <a:gd name="connsiteY0" fmla="*/ 0 h 10095"/>
                <a:gd name="connsiteX1" fmla="*/ 20191 w 20191"/>
                <a:gd name="connsiteY1" fmla="*/ 0 h 10095"/>
                <a:gd name="connsiteX2" fmla="*/ 20191 w 20191"/>
                <a:gd name="connsiteY2" fmla="*/ 10096 h 10095"/>
                <a:gd name="connsiteX3" fmla="*/ 0 w 20191"/>
                <a:gd name="connsiteY3" fmla="*/ 10096 h 10095"/>
                <a:gd name="connsiteX4" fmla="*/ 0 w 20191"/>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10095">
                  <a:moveTo>
                    <a:pt x="0" y="0"/>
                  </a:moveTo>
                  <a:lnTo>
                    <a:pt x="20191" y="0"/>
                  </a:lnTo>
                  <a:lnTo>
                    <a:pt x="20191"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614" name="Figura a mano libera: forma 613">
              <a:extLst>
                <a:ext uri="{FF2B5EF4-FFF2-40B4-BE49-F238E27FC236}">
                  <a16:creationId xmlns:a16="http://schemas.microsoft.com/office/drawing/2014/main" id="{AB6446BF-A9EB-9F4B-37FD-115B94A86532}"/>
                </a:ext>
              </a:extLst>
            </p:cNvPr>
            <p:cNvSpPr/>
            <p:nvPr/>
          </p:nvSpPr>
          <p:spPr>
            <a:xfrm>
              <a:off x="9905759" y="1589382"/>
              <a:ext cx="10095" cy="10095"/>
            </a:xfrm>
            <a:custGeom>
              <a:avLst/>
              <a:gdLst>
                <a:gd name="connsiteX0" fmla="*/ 0 w 10095"/>
                <a:gd name="connsiteY0" fmla="*/ 0 h 10095"/>
                <a:gd name="connsiteX1" fmla="*/ 10095 w 10095"/>
                <a:gd name="connsiteY1" fmla="*/ 0 h 10095"/>
                <a:gd name="connsiteX2" fmla="*/ 10095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5" y="0"/>
                  </a:lnTo>
                  <a:lnTo>
                    <a:pt x="10095"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615" name="Figura a mano libera: forma 614">
              <a:extLst>
                <a:ext uri="{FF2B5EF4-FFF2-40B4-BE49-F238E27FC236}">
                  <a16:creationId xmlns:a16="http://schemas.microsoft.com/office/drawing/2014/main" id="{B05CD884-5635-B8A4-15AA-AA24CDAFCB98}"/>
                </a:ext>
              </a:extLst>
            </p:cNvPr>
            <p:cNvSpPr/>
            <p:nvPr/>
          </p:nvSpPr>
          <p:spPr>
            <a:xfrm>
              <a:off x="9925950" y="158938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616" name="Figura a mano libera: forma 615">
              <a:extLst>
                <a:ext uri="{FF2B5EF4-FFF2-40B4-BE49-F238E27FC236}">
                  <a16:creationId xmlns:a16="http://schemas.microsoft.com/office/drawing/2014/main" id="{62A478F7-E621-6D2D-60AA-19EB06878B50}"/>
                </a:ext>
              </a:extLst>
            </p:cNvPr>
            <p:cNvSpPr/>
            <p:nvPr/>
          </p:nvSpPr>
          <p:spPr>
            <a:xfrm>
              <a:off x="9834366" y="1609574"/>
              <a:ext cx="111776" cy="10095"/>
            </a:xfrm>
            <a:custGeom>
              <a:avLst/>
              <a:gdLst>
                <a:gd name="connsiteX0" fmla="*/ 0 w 111776"/>
                <a:gd name="connsiteY0" fmla="*/ 0 h 10095"/>
                <a:gd name="connsiteX1" fmla="*/ 111776 w 111776"/>
                <a:gd name="connsiteY1" fmla="*/ 0 h 10095"/>
                <a:gd name="connsiteX2" fmla="*/ 111776 w 111776"/>
                <a:gd name="connsiteY2" fmla="*/ 10096 h 10095"/>
                <a:gd name="connsiteX3" fmla="*/ 0 w 111776"/>
                <a:gd name="connsiteY3" fmla="*/ 10096 h 10095"/>
                <a:gd name="connsiteX4" fmla="*/ 0 w 11177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776" h="10095">
                  <a:moveTo>
                    <a:pt x="0" y="0"/>
                  </a:moveTo>
                  <a:lnTo>
                    <a:pt x="111776" y="0"/>
                  </a:lnTo>
                  <a:lnTo>
                    <a:pt x="11177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617" name="Figura a mano libera: forma 616">
              <a:extLst>
                <a:ext uri="{FF2B5EF4-FFF2-40B4-BE49-F238E27FC236}">
                  <a16:creationId xmlns:a16="http://schemas.microsoft.com/office/drawing/2014/main" id="{BBD38FB8-AF6F-265C-05CB-D82D0DD42562}"/>
                </a:ext>
              </a:extLst>
            </p:cNvPr>
            <p:cNvSpPr/>
            <p:nvPr/>
          </p:nvSpPr>
          <p:spPr>
            <a:xfrm>
              <a:off x="9814895" y="1507894"/>
              <a:ext cx="152160" cy="101680"/>
            </a:xfrm>
            <a:custGeom>
              <a:avLst/>
              <a:gdLst>
                <a:gd name="connsiteX0" fmla="*/ 152160 w 152160"/>
                <a:gd name="connsiteY0" fmla="*/ 30288 h 101680"/>
                <a:gd name="connsiteX1" fmla="*/ 152160 w 152160"/>
                <a:gd name="connsiteY1" fmla="*/ 40384 h 101680"/>
                <a:gd name="connsiteX2" fmla="*/ 142064 w 152160"/>
                <a:gd name="connsiteY2" fmla="*/ 40384 h 101680"/>
                <a:gd name="connsiteX3" fmla="*/ 142064 w 152160"/>
                <a:gd name="connsiteY3" fmla="*/ 101680 h 101680"/>
                <a:gd name="connsiteX4" fmla="*/ 131968 w 152160"/>
                <a:gd name="connsiteY4" fmla="*/ 101680 h 101680"/>
                <a:gd name="connsiteX5" fmla="*/ 131968 w 152160"/>
                <a:gd name="connsiteY5" fmla="*/ 20192 h 101680"/>
                <a:gd name="connsiteX6" fmla="*/ 20192 w 152160"/>
                <a:gd name="connsiteY6" fmla="*/ 20192 h 101680"/>
                <a:gd name="connsiteX7" fmla="*/ 20192 w 152160"/>
                <a:gd name="connsiteY7" fmla="*/ 101680 h 101680"/>
                <a:gd name="connsiteX8" fmla="*/ 10096 w 152160"/>
                <a:gd name="connsiteY8" fmla="*/ 101680 h 101680"/>
                <a:gd name="connsiteX9" fmla="*/ 10096 w 152160"/>
                <a:gd name="connsiteY9" fmla="*/ 40384 h 101680"/>
                <a:gd name="connsiteX10" fmla="*/ 0 w 152160"/>
                <a:gd name="connsiteY10" fmla="*/ 40384 h 101680"/>
                <a:gd name="connsiteX11" fmla="*/ 0 w 152160"/>
                <a:gd name="connsiteY11" fmla="*/ 30288 h 101680"/>
                <a:gd name="connsiteX12" fmla="*/ 10096 w 152160"/>
                <a:gd name="connsiteY12" fmla="*/ 30288 h 101680"/>
                <a:gd name="connsiteX13" fmla="*/ 10096 w 152160"/>
                <a:gd name="connsiteY13" fmla="*/ 10096 h 101680"/>
                <a:gd name="connsiteX14" fmla="*/ 20192 w 152160"/>
                <a:gd name="connsiteY14" fmla="*/ 10096 h 101680"/>
                <a:gd name="connsiteX15" fmla="*/ 20192 w 152160"/>
                <a:gd name="connsiteY15" fmla="*/ 0 h 101680"/>
                <a:gd name="connsiteX16" fmla="*/ 131968 w 152160"/>
                <a:gd name="connsiteY16" fmla="*/ 0 h 101680"/>
                <a:gd name="connsiteX17" fmla="*/ 131968 w 152160"/>
                <a:gd name="connsiteY17" fmla="*/ 10096 h 101680"/>
                <a:gd name="connsiteX18" fmla="*/ 142064 w 152160"/>
                <a:gd name="connsiteY18" fmla="*/ 10096 h 101680"/>
                <a:gd name="connsiteX19" fmla="*/ 142064 w 152160"/>
                <a:gd name="connsiteY19" fmla="*/ 30288 h 101680"/>
                <a:gd name="connsiteX20" fmla="*/ 152160 w 152160"/>
                <a:gd name="connsiteY20" fmla="*/ 30288 h 101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160" h="101680">
                  <a:moveTo>
                    <a:pt x="152160" y="30288"/>
                  </a:moveTo>
                  <a:lnTo>
                    <a:pt x="152160" y="40384"/>
                  </a:lnTo>
                  <a:lnTo>
                    <a:pt x="142064" y="40384"/>
                  </a:lnTo>
                  <a:lnTo>
                    <a:pt x="142064" y="101680"/>
                  </a:lnTo>
                  <a:lnTo>
                    <a:pt x="131968" y="101680"/>
                  </a:lnTo>
                  <a:lnTo>
                    <a:pt x="131968" y="20192"/>
                  </a:lnTo>
                  <a:lnTo>
                    <a:pt x="20192" y="20192"/>
                  </a:lnTo>
                  <a:lnTo>
                    <a:pt x="20192" y="101680"/>
                  </a:lnTo>
                  <a:lnTo>
                    <a:pt x="10096" y="101680"/>
                  </a:lnTo>
                  <a:lnTo>
                    <a:pt x="10096" y="40384"/>
                  </a:lnTo>
                  <a:lnTo>
                    <a:pt x="0" y="40384"/>
                  </a:lnTo>
                  <a:lnTo>
                    <a:pt x="0" y="30288"/>
                  </a:lnTo>
                  <a:lnTo>
                    <a:pt x="10096" y="30288"/>
                  </a:lnTo>
                  <a:lnTo>
                    <a:pt x="10096" y="10096"/>
                  </a:lnTo>
                  <a:lnTo>
                    <a:pt x="20192" y="10096"/>
                  </a:lnTo>
                  <a:lnTo>
                    <a:pt x="20192" y="0"/>
                  </a:lnTo>
                  <a:lnTo>
                    <a:pt x="131968" y="0"/>
                  </a:lnTo>
                  <a:lnTo>
                    <a:pt x="131968" y="10096"/>
                  </a:lnTo>
                  <a:lnTo>
                    <a:pt x="142064" y="10096"/>
                  </a:lnTo>
                  <a:lnTo>
                    <a:pt x="142064" y="30288"/>
                  </a:lnTo>
                  <a:lnTo>
                    <a:pt x="152160" y="30288"/>
                  </a:lnTo>
                  <a:close/>
                </a:path>
              </a:pathLst>
            </a:custGeom>
            <a:solidFill>
              <a:srgbClr val="000000"/>
            </a:solidFill>
            <a:ln w="0" cap="flat">
              <a:noFill/>
              <a:prstDash val="solid"/>
              <a:miter/>
            </a:ln>
          </p:spPr>
          <p:txBody>
            <a:bodyPr rtlCol="0" anchor="ctr"/>
            <a:lstStyle/>
            <a:p>
              <a:endParaRPr lang="it-IT"/>
            </a:p>
          </p:txBody>
        </p:sp>
      </p:grpSp>
      <p:sp>
        <p:nvSpPr>
          <p:cNvPr id="618" name="Figura a mano libera: forma 617">
            <a:extLst>
              <a:ext uri="{FF2B5EF4-FFF2-40B4-BE49-F238E27FC236}">
                <a16:creationId xmlns:a16="http://schemas.microsoft.com/office/drawing/2014/main" id="{66092091-95DA-95E3-D707-707F3266B577}"/>
              </a:ext>
            </a:extLst>
          </p:cNvPr>
          <p:cNvSpPr/>
          <p:nvPr/>
        </p:nvSpPr>
        <p:spPr>
          <a:xfrm>
            <a:off x="10150428" y="1507173"/>
            <a:ext cx="243743" cy="173072"/>
          </a:xfrm>
          <a:custGeom>
            <a:avLst/>
            <a:gdLst>
              <a:gd name="connsiteX0" fmla="*/ 230042 w 243743"/>
              <a:gd name="connsiteY0" fmla="*/ 67066 h 173072"/>
              <a:gd name="connsiteX1" fmla="*/ 230042 w 243743"/>
              <a:gd name="connsiteY1" fmla="*/ 43989 h 173072"/>
              <a:gd name="connsiteX2" fmla="*/ 218504 w 243743"/>
              <a:gd name="connsiteY2" fmla="*/ 43989 h 173072"/>
              <a:gd name="connsiteX3" fmla="*/ 218504 w 243743"/>
              <a:gd name="connsiteY3" fmla="*/ 23076 h 173072"/>
              <a:gd name="connsiteX4" fmla="*/ 208408 w 243743"/>
              <a:gd name="connsiteY4" fmla="*/ 23076 h 173072"/>
              <a:gd name="connsiteX5" fmla="*/ 208408 w 243743"/>
              <a:gd name="connsiteY5" fmla="*/ 10096 h 173072"/>
              <a:gd name="connsiteX6" fmla="*/ 195428 w 243743"/>
              <a:gd name="connsiteY6" fmla="*/ 10096 h 173072"/>
              <a:gd name="connsiteX7" fmla="*/ 195428 w 243743"/>
              <a:gd name="connsiteY7" fmla="*/ 0 h 173072"/>
              <a:gd name="connsiteX8" fmla="*/ 149275 w 243743"/>
              <a:gd name="connsiteY8" fmla="*/ 0 h 173072"/>
              <a:gd name="connsiteX9" fmla="*/ 149275 w 243743"/>
              <a:gd name="connsiteY9" fmla="*/ 10096 h 173072"/>
              <a:gd name="connsiteX10" fmla="*/ 93026 w 243743"/>
              <a:gd name="connsiteY10" fmla="*/ 10096 h 173072"/>
              <a:gd name="connsiteX11" fmla="*/ 93026 w 243743"/>
              <a:gd name="connsiteY11" fmla="*/ 0 h 173072"/>
              <a:gd name="connsiteX12" fmla="*/ 46874 w 243743"/>
              <a:gd name="connsiteY12" fmla="*/ 0 h 173072"/>
              <a:gd name="connsiteX13" fmla="*/ 46874 w 243743"/>
              <a:gd name="connsiteY13" fmla="*/ 10096 h 173072"/>
              <a:gd name="connsiteX14" fmla="*/ 34614 w 243743"/>
              <a:gd name="connsiteY14" fmla="*/ 10096 h 173072"/>
              <a:gd name="connsiteX15" fmla="*/ 34614 w 243743"/>
              <a:gd name="connsiteY15" fmla="*/ 23076 h 173072"/>
              <a:gd name="connsiteX16" fmla="*/ 21634 w 243743"/>
              <a:gd name="connsiteY16" fmla="*/ 23076 h 173072"/>
              <a:gd name="connsiteX17" fmla="*/ 21634 w 243743"/>
              <a:gd name="connsiteY17" fmla="*/ 43989 h 173072"/>
              <a:gd name="connsiteX18" fmla="*/ 11538 w 243743"/>
              <a:gd name="connsiteY18" fmla="*/ 43989 h 173072"/>
              <a:gd name="connsiteX19" fmla="*/ 11538 w 243743"/>
              <a:gd name="connsiteY19" fmla="*/ 67066 h 173072"/>
              <a:gd name="connsiteX20" fmla="*/ 0 w 243743"/>
              <a:gd name="connsiteY20" fmla="*/ 67066 h 173072"/>
              <a:gd name="connsiteX21" fmla="*/ 0 w 243743"/>
              <a:gd name="connsiteY21" fmla="*/ 138458 h 173072"/>
              <a:gd name="connsiteX22" fmla="*/ 11538 w 243743"/>
              <a:gd name="connsiteY22" fmla="*/ 138458 h 173072"/>
              <a:gd name="connsiteX23" fmla="*/ 11538 w 243743"/>
              <a:gd name="connsiteY23" fmla="*/ 149996 h 173072"/>
              <a:gd name="connsiteX24" fmla="*/ 22355 w 243743"/>
              <a:gd name="connsiteY24" fmla="*/ 149996 h 173072"/>
              <a:gd name="connsiteX25" fmla="*/ 22355 w 243743"/>
              <a:gd name="connsiteY25" fmla="*/ 161534 h 173072"/>
              <a:gd name="connsiteX26" fmla="*/ 45431 w 243743"/>
              <a:gd name="connsiteY26" fmla="*/ 161534 h 173072"/>
              <a:gd name="connsiteX27" fmla="*/ 45431 w 243743"/>
              <a:gd name="connsiteY27" fmla="*/ 173073 h 173072"/>
              <a:gd name="connsiteX28" fmla="*/ 69950 w 243743"/>
              <a:gd name="connsiteY28" fmla="*/ 173073 h 173072"/>
              <a:gd name="connsiteX29" fmla="*/ 69950 w 243743"/>
              <a:gd name="connsiteY29" fmla="*/ 161534 h 173072"/>
              <a:gd name="connsiteX30" fmla="*/ 81488 w 243743"/>
              <a:gd name="connsiteY30" fmla="*/ 161534 h 173072"/>
              <a:gd name="connsiteX31" fmla="*/ 81488 w 243743"/>
              <a:gd name="connsiteY31" fmla="*/ 149996 h 173072"/>
              <a:gd name="connsiteX32" fmla="*/ 58412 w 243743"/>
              <a:gd name="connsiteY32" fmla="*/ 149996 h 173072"/>
              <a:gd name="connsiteX33" fmla="*/ 58412 w 243743"/>
              <a:gd name="connsiteY33" fmla="*/ 137737 h 173072"/>
              <a:gd name="connsiteX34" fmla="*/ 46152 w 243743"/>
              <a:gd name="connsiteY34" fmla="*/ 137737 h 173072"/>
              <a:gd name="connsiteX35" fmla="*/ 46152 w 243743"/>
              <a:gd name="connsiteY35" fmla="*/ 125478 h 173072"/>
              <a:gd name="connsiteX36" fmla="*/ 58412 w 243743"/>
              <a:gd name="connsiteY36" fmla="*/ 125478 h 173072"/>
              <a:gd name="connsiteX37" fmla="*/ 58412 w 243743"/>
              <a:gd name="connsiteY37" fmla="*/ 137737 h 173072"/>
              <a:gd name="connsiteX38" fmla="*/ 81488 w 243743"/>
              <a:gd name="connsiteY38" fmla="*/ 137737 h 173072"/>
              <a:gd name="connsiteX39" fmla="*/ 81488 w 243743"/>
              <a:gd name="connsiteY39" fmla="*/ 149996 h 173072"/>
              <a:gd name="connsiteX40" fmla="*/ 160813 w 243743"/>
              <a:gd name="connsiteY40" fmla="*/ 149996 h 173072"/>
              <a:gd name="connsiteX41" fmla="*/ 160813 w 243743"/>
              <a:gd name="connsiteY41" fmla="*/ 137737 h 173072"/>
              <a:gd name="connsiteX42" fmla="*/ 183890 w 243743"/>
              <a:gd name="connsiteY42" fmla="*/ 137737 h 173072"/>
              <a:gd name="connsiteX43" fmla="*/ 183890 w 243743"/>
              <a:gd name="connsiteY43" fmla="*/ 125478 h 173072"/>
              <a:gd name="connsiteX44" fmla="*/ 196149 w 243743"/>
              <a:gd name="connsiteY44" fmla="*/ 125478 h 173072"/>
              <a:gd name="connsiteX45" fmla="*/ 196149 w 243743"/>
              <a:gd name="connsiteY45" fmla="*/ 137737 h 173072"/>
              <a:gd name="connsiteX46" fmla="*/ 183890 w 243743"/>
              <a:gd name="connsiteY46" fmla="*/ 137737 h 173072"/>
              <a:gd name="connsiteX47" fmla="*/ 183890 w 243743"/>
              <a:gd name="connsiteY47" fmla="*/ 149996 h 173072"/>
              <a:gd name="connsiteX48" fmla="*/ 160813 w 243743"/>
              <a:gd name="connsiteY48" fmla="*/ 149996 h 173072"/>
              <a:gd name="connsiteX49" fmla="*/ 160813 w 243743"/>
              <a:gd name="connsiteY49" fmla="*/ 162256 h 173072"/>
              <a:gd name="connsiteX50" fmla="*/ 171630 w 243743"/>
              <a:gd name="connsiteY50" fmla="*/ 162256 h 173072"/>
              <a:gd name="connsiteX51" fmla="*/ 171630 w 243743"/>
              <a:gd name="connsiteY51" fmla="*/ 173073 h 173072"/>
              <a:gd name="connsiteX52" fmla="*/ 196149 w 243743"/>
              <a:gd name="connsiteY52" fmla="*/ 173073 h 173072"/>
              <a:gd name="connsiteX53" fmla="*/ 196149 w 243743"/>
              <a:gd name="connsiteY53" fmla="*/ 162256 h 173072"/>
              <a:gd name="connsiteX54" fmla="*/ 219225 w 243743"/>
              <a:gd name="connsiteY54" fmla="*/ 162256 h 173072"/>
              <a:gd name="connsiteX55" fmla="*/ 219225 w 243743"/>
              <a:gd name="connsiteY55" fmla="*/ 149996 h 173072"/>
              <a:gd name="connsiteX56" fmla="*/ 231484 w 243743"/>
              <a:gd name="connsiteY56" fmla="*/ 149996 h 173072"/>
              <a:gd name="connsiteX57" fmla="*/ 231484 w 243743"/>
              <a:gd name="connsiteY57" fmla="*/ 138458 h 173072"/>
              <a:gd name="connsiteX58" fmla="*/ 243743 w 243743"/>
              <a:gd name="connsiteY58" fmla="*/ 138458 h 173072"/>
              <a:gd name="connsiteX59" fmla="*/ 243743 w 243743"/>
              <a:gd name="connsiteY59" fmla="*/ 67066 h 173072"/>
              <a:gd name="connsiteX60" fmla="*/ 230042 w 243743"/>
              <a:gd name="connsiteY60" fmla="*/ 67066 h 173072"/>
              <a:gd name="connsiteX61" fmla="*/ 103122 w 243743"/>
              <a:gd name="connsiteY61" fmla="*/ 105286 h 173072"/>
              <a:gd name="connsiteX62" fmla="*/ 92305 w 243743"/>
              <a:gd name="connsiteY62" fmla="*/ 105286 h 173072"/>
              <a:gd name="connsiteX63" fmla="*/ 92305 w 243743"/>
              <a:gd name="connsiteY63" fmla="*/ 116103 h 173072"/>
              <a:gd name="connsiteX64" fmla="*/ 67786 w 243743"/>
              <a:gd name="connsiteY64" fmla="*/ 116103 h 173072"/>
              <a:gd name="connsiteX65" fmla="*/ 67786 w 243743"/>
              <a:gd name="connsiteY65" fmla="*/ 105286 h 173072"/>
              <a:gd name="connsiteX66" fmla="*/ 56969 w 243743"/>
              <a:gd name="connsiteY66" fmla="*/ 105286 h 173072"/>
              <a:gd name="connsiteX67" fmla="*/ 56969 w 243743"/>
              <a:gd name="connsiteY67" fmla="*/ 80767 h 173072"/>
              <a:gd name="connsiteX68" fmla="*/ 67786 w 243743"/>
              <a:gd name="connsiteY68" fmla="*/ 80767 h 173072"/>
              <a:gd name="connsiteX69" fmla="*/ 67786 w 243743"/>
              <a:gd name="connsiteY69" fmla="*/ 69950 h 173072"/>
              <a:gd name="connsiteX70" fmla="*/ 92305 w 243743"/>
              <a:gd name="connsiteY70" fmla="*/ 69950 h 173072"/>
              <a:gd name="connsiteX71" fmla="*/ 92305 w 243743"/>
              <a:gd name="connsiteY71" fmla="*/ 80767 h 173072"/>
              <a:gd name="connsiteX72" fmla="*/ 103122 w 243743"/>
              <a:gd name="connsiteY72" fmla="*/ 80767 h 173072"/>
              <a:gd name="connsiteX73" fmla="*/ 103122 w 243743"/>
              <a:gd name="connsiteY73" fmla="*/ 105286 h 173072"/>
              <a:gd name="connsiteX74" fmla="*/ 183890 w 243743"/>
              <a:gd name="connsiteY74" fmla="*/ 105286 h 173072"/>
              <a:gd name="connsiteX75" fmla="*/ 173073 w 243743"/>
              <a:gd name="connsiteY75" fmla="*/ 105286 h 173072"/>
              <a:gd name="connsiteX76" fmla="*/ 173073 w 243743"/>
              <a:gd name="connsiteY76" fmla="*/ 116103 h 173072"/>
              <a:gd name="connsiteX77" fmla="*/ 148554 w 243743"/>
              <a:gd name="connsiteY77" fmla="*/ 116103 h 173072"/>
              <a:gd name="connsiteX78" fmla="*/ 148554 w 243743"/>
              <a:gd name="connsiteY78" fmla="*/ 105286 h 173072"/>
              <a:gd name="connsiteX79" fmla="*/ 137737 w 243743"/>
              <a:gd name="connsiteY79" fmla="*/ 105286 h 173072"/>
              <a:gd name="connsiteX80" fmla="*/ 137737 w 243743"/>
              <a:gd name="connsiteY80" fmla="*/ 80767 h 173072"/>
              <a:gd name="connsiteX81" fmla="*/ 148554 w 243743"/>
              <a:gd name="connsiteY81" fmla="*/ 80767 h 173072"/>
              <a:gd name="connsiteX82" fmla="*/ 148554 w 243743"/>
              <a:gd name="connsiteY82" fmla="*/ 69950 h 173072"/>
              <a:gd name="connsiteX83" fmla="*/ 173073 w 243743"/>
              <a:gd name="connsiteY83" fmla="*/ 69950 h 173072"/>
              <a:gd name="connsiteX84" fmla="*/ 173073 w 243743"/>
              <a:gd name="connsiteY84" fmla="*/ 80767 h 173072"/>
              <a:gd name="connsiteX85" fmla="*/ 183890 w 243743"/>
              <a:gd name="connsiteY85" fmla="*/ 80767 h 173072"/>
              <a:gd name="connsiteX86" fmla="*/ 183890 w 243743"/>
              <a:gd name="connsiteY86" fmla="*/ 105286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43743" h="173072">
                <a:moveTo>
                  <a:pt x="230042" y="67066"/>
                </a:moveTo>
                <a:lnTo>
                  <a:pt x="230042" y="43989"/>
                </a:lnTo>
                <a:lnTo>
                  <a:pt x="218504" y="43989"/>
                </a:lnTo>
                <a:lnTo>
                  <a:pt x="218504" y="23076"/>
                </a:lnTo>
                <a:lnTo>
                  <a:pt x="208408" y="23076"/>
                </a:lnTo>
                <a:lnTo>
                  <a:pt x="208408" y="10096"/>
                </a:lnTo>
                <a:lnTo>
                  <a:pt x="195428" y="10096"/>
                </a:lnTo>
                <a:lnTo>
                  <a:pt x="195428" y="0"/>
                </a:lnTo>
                <a:lnTo>
                  <a:pt x="149275" y="0"/>
                </a:lnTo>
                <a:lnTo>
                  <a:pt x="149275" y="10096"/>
                </a:lnTo>
                <a:lnTo>
                  <a:pt x="93026" y="10096"/>
                </a:lnTo>
                <a:lnTo>
                  <a:pt x="93026" y="0"/>
                </a:lnTo>
                <a:lnTo>
                  <a:pt x="46874" y="0"/>
                </a:lnTo>
                <a:lnTo>
                  <a:pt x="46874" y="10096"/>
                </a:lnTo>
                <a:lnTo>
                  <a:pt x="34614" y="10096"/>
                </a:lnTo>
                <a:lnTo>
                  <a:pt x="34614" y="23076"/>
                </a:lnTo>
                <a:lnTo>
                  <a:pt x="21634" y="23076"/>
                </a:lnTo>
                <a:lnTo>
                  <a:pt x="21634" y="43989"/>
                </a:lnTo>
                <a:lnTo>
                  <a:pt x="11538" y="43989"/>
                </a:lnTo>
                <a:lnTo>
                  <a:pt x="11538" y="67066"/>
                </a:lnTo>
                <a:lnTo>
                  <a:pt x="0" y="67066"/>
                </a:lnTo>
                <a:lnTo>
                  <a:pt x="0" y="138458"/>
                </a:lnTo>
                <a:lnTo>
                  <a:pt x="11538" y="138458"/>
                </a:lnTo>
                <a:lnTo>
                  <a:pt x="11538" y="149996"/>
                </a:lnTo>
                <a:lnTo>
                  <a:pt x="22355" y="149996"/>
                </a:lnTo>
                <a:lnTo>
                  <a:pt x="22355" y="161534"/>
                </a:lnTo>
                <a:lnTo>
                  <a:pt x="45431" y="161534"/>
                </a:lnTo>
                <a:lnTo>
                  <a:pt x="45431" y="173073"/>
                </a:lnTo>
                <a:lnTo>
                  <a:pt x="69950" y="173073"/>
                </a:lnTo>
                <a:lnTo>
                  <a:pt x="69950" y="161534"/>
                </a:lnTo>
                <a:lnTo>
                  <a:pt x="81488" y="161534"/>
                </a:lnTo>
                <a:lnTo>
                  <a:pt x="81488" y="149996"/>
                </a:lnTo>
                <a:lnTo>
                  <a:pt x="58412" y="149996"/>
                </a:lnTo>
                <a:lnTo>
                  <a:pt x="58412" y="137737"/>
                </a:lnTo>
                <a:lnTo>
                  <a:pt x="46152" y="137737"/>
                </a:lnTo>
                <a:lnTo>
                  <a:pt x="46152" y="125478"/>
                </a:lnTo>
                <a:lnTo>
                  <a:pt x="58412" y="125478"/>
                </a:lnTo>
                <a:lnTo>
                  <a:pt x="58412" y="137737"/>
                </a:lnTo>
                <a:lnTo>
                  <a:pt x="81488" y="137737"/>
                </a:lnTo>
                <a:lnTo>
                  <a:pt x="81488" y="149996"/>
                </a:lnTo>
                <a:lnTo>
                  <a:pt x="160813" y="149996"/>
                </a:lnTo>
                <a:lnTo>
                  <a:pt x="160813" y="137737"/>
                </a:lnTo>
                <a:lnTo>
                  <a:pt x="183890" y="137737"/>
                </a:lnTo>
                <a:lnTo>
                  <a:pt x="183890" y="125478"/>
                </a:lnTo>
                <a:lnTo>
                  <a:pt x="196149" y="125478"/>
                </a:lnTo>
                <a:lnTo>
                  <a:pt x="196149" y="137737"/>
                </a:lnTo>
                <a:lnTo>
                  <a:pt x="183890" y="137737"/>
                </a:lnTo>
                <a:lnTo>
                  <a:pt x="183890" y="149996"/>
                </a:lnTo>
                <a:lnTo>
                  <a:pt x="160813" y="149996"/>
                </a:lnTo>
                <a:lnTo>
                  <a:pt x="160813" y="162256"/>
                </a:lnTo>
                <a:lnTo>
                  <a:pt x="171630" y="162256"/>
                </a:lnTo>
                <a:lnTo>
                  <a:pt x="171630" y="173073"/>
                </a:lnTo>
                <a:lnTo>
                  <a:pt x="196149" y="173073"/>
                </a:lnTo>
                <a:lnTo>
                  <a:pt x="196149" y="162256"/>
                </a:lnTo>
                <a:lnTo>
                  <a:pt x="219225" y="162256"/>
                </a:lnTo>
                <a:lnTo>
                  <a:pt x="219225" y="149996"/>
                </a:lnTo>
                <a:lnTo>
                  <a:pt x="231484" y="149996"/>
                </a:lnTo>
                <a:lnTo>
                  <a:pt x="231484" y="138458"/>
                </a:lnTo>
                <a:lnTo>
                  <a:pt x="243743" y="138458"/>
                </a:lnTo>
                <a:lnTo>
                  <a:pt x="243743" y="67066"/>
                </a:lnTo>
                <a:lnTo>
                  <a:pt x="230042" y="67066"/>
                </a:lnTo>
                <a:close/>
                <a:moveTo>
                  <a:pt x="103122" y="105286"/>
                </a:moveTo>
                <a:lnTo>
                  <a:pt x="92305" y="105286"/>
                </a:lnTo>
                <a:lnTo>
                  <a:pt x="92305" y="116103"/>
                </a:lnTo>
                <a:lnTo>
                  <a:pt x="67786" y="116103"/>
                </a:lnTo>
                <a:lnTo>
                  <a:pt x="67786" y="105286"/>
                </a:lnTo>
                <a:lnTo>
                  <a:pt x="56969" y="105286"/>
                </a:lnTo>
                <a:lnTo>
                  <a:pt x="56969" y="80767"/>
                </a:lnTo>
                <a:lnTo>
                  <a:pt x="67786" y="80767"/>
                </a:lnTo>
                <a:lnTo>
                  <a:pt x="67786" y="69950"/>
                </a:lnTo>
                <a:lnTo>
                  <a:pt x="92305" y="69950"/>
                </a:lnTo>
                <a:lnTo>
                  <a:pt x="92305" y="80767"/>
                </a:lnTo>
                <a:lnTo>
                  <a:pt x="103122" y="80767"/>
                </a:lnTo>
                <a:lnTo>
                  <a:pt x="103122" y="105286"/>
                </a:lnTo>
                <a:close/>
                <a:moveTo>
                  <a:pt x="183890" y="105286"/>
                </a:moveTo>
                <a:lnTo>
                  <a:pt x="173073" y="105286"/>
                </a:lnTo>
                <a:lnTo>
                  <a:pt x="173073" y="116103"/>
                </a:lnTo>
                <a:lnTo>
                  <a:pt x="148554" y="116103"/>
                </a:lnTo>
                <a:lnTo>
                  <a:pt x="148554" y="105286"/>
                </a:lnTo>
                <a:lnTo>
                  <a:pt x="137737" y="105286"/>
                </a:lnTo>
                <a:lnTo>
                  <a:pt x="137737" y="80767"/>
                </a:lnTo>
                <a:lnTo>
                  <a:pt x="148554" y="80767"/>
                </a:lnTo>
                <a:lnTo>
                  <a:pt x="148554" y="69950"/>
                </a:lnTo>
                <a:lnTo>
                  <a:pt x="173073" y="69950"/>
                </a:lnTo>
                <a:lnTo>
                  <a:pt x="173073" y="80767"/>
                </a:lnTo>
                <a:lnTo>
                  <a:pt x="183890" y="80767"/>
                </a:lnTo>
                <a:lnTo>
                  <a:pt x="183890" y="105286"/>
                </a:lnTo>
                <a:close/>
              </a:path>
            </a:pathLst>
          </a:custGeom>
          <a:solidFill>
            <a:srgbClr val="000000"/>
          </a:solidFill>
          <a:ln w="0" cap="flat">
            <a:noFill/>
            <a:prstDash val="solid"/>
            <a:miter/>
          </a:ln>
        </p:spPr>
        <p:txBody>
          <a:bodyPr rtlCol="0" anchor="ctr"/>
          <a:lstStyle/>
          <a:p>
            <a:endParaRPr lang="it-IT"/>
          </a:p>
        </p:txBody>
      </p:sp>
      <p:grpSp>
        <p:nvGrpSpPr>
          <p:cNvPr id="619" name="Elemento grafico 13">
            <a:extLst>
              <a:ext uri="{FF2B5EF4-FFF2-40B4-BE49-F238E27FC236}">
                <a16:creationId xmlns:a16="http://schemas.microsoft.com/office/drawing/2014/main" id="{18135F5B-BC7A-4CCB-3409-33E5E15E8577}"/>
              </a:ext>
            </a:extLst>
          </p:cNvPr>
          <p:cNvGrpSpPr/>
          <p:nvPr/>
        </p:nvGrpSpPr>
        <p:grpSpPr>
          <a:xfrm>
            <a:off x="10567040" y="1507894"/>
            <a:ext cx="218504" cy="173072"/>
            <a:chOff x="10567040" y="1507894"/>
            <a:chExt cx="218504" cy="173072"/>
          </a:xfrm>
          <a:solidFill>
            <a:srgbClr val="000000"/>
          </a:solidFill>
        </p:grpSpPr>
        <p:sp>
          <p:nvSpPr>
            <p:cNvPr id="620" name="Figura a mano libera: forma 619">
              <a:extLst>
                <a:ext uri="{FF2B5EF4-FFF2-40B4-BE49-F238E27FC236}">
                  <a16:creationId xmlns:a16="http://schemas.microsoft.com/office/drawing/2014/main" id="{D5AD993F-BB59-6273-26A1-808706A28B2D}"/>
                </a:ext>
              </a:extLst>
            </p:cNvPr>
            <p:cNvSpPr/>
            <p:nvPr/>
          </p:nvSpPr>
          <p:spPr>
            <a:xfrm>
              <a:off x="10567040" y="1507894"/>
              <a:ext cx="131246" cy="173072"/>
            </a:xfrm>
            <a:custGeom>
              <a:avLst/>
              <a:gdLst>
                <a:gd name="connsiteX0" fmla="*/ 116103 w 131246"/>
                <a:gd name="connsiteY0" fmla="*/ 173073 h 173072"/>
                <a:gd name="connsiteX1" fmla="*/ 101680 w 131246"/>
                <a:gd name="connsiteY1" fmla="*/ 173073 h 173072"/>
                <a:gd name="connsiteX2" fmla="*/ 101680 w 131246"/>
                <a:gd name="connsiteY2" fmla="*/ 86536 h 173072"/>
                <a:gd name="connsiteX3" fmla="*/ 28845 w 131246"/>
                <a:gd name="connsiteY3" fmla="*/ 86536 h 173072"/>
                <a:gd name="connsiteX4" fmla="*/ 28845 w 131246"/>
                <a:gd name="connsiteY4" fmla="*/ 173073 h 173072"/>
                <a:gd name="connsiteX5" fmla="*/ 0 w 131246"/>
                <a:gd name="connsiteY5" fmla="*/ 173073 h 173072"/>
                <a:gd name="connsiteX6" fmla="*/ 0 w 131246"/>
                <a:gd name="connsiteY6" fmla="*/ 28845 h 173072"/>
                <a:gd name="connsiteX7" fmla="*/ 28845 w 131246"/>
                <a:gd name="connsiteY7" fmla="*/ 28845 h 173072"/>
                <a:gd name="connsiteX8" fmla="*/ 28845 w 131246"/>
                <a:gd name="connsiteY8" fmla="*/ 57691 h 173072"/>
                <a:gd name="connsiteX9" fmla="*/ 101680 w 131246"/>
                <a:gd name="connsiteY9" fmla="*/ 57691 h 173072"/>
                <a:gd name="connsiteX10" fmla="*/ 101680 w 131246"/>
                <a:gd name="connsiteY10" fmla="*/ 28845 h 173072"/>
                <a:gd name="connsiteX11" fmla="*/ 131246 w 131246"/>
                <a:gd name="connsiteY11" fmla="*/ 28845 h 173072"/>
                <a:gd name="connsiteX12" fmla="*/ 131246 w 131246"/>
                <a:gd name="connsiteY12" fmla="*/ 173073 h 173072"/>
                <a:gd name="connsiteX13" fmla="*/ 116103 w 131246"/>
                <a:gd name="connsiteY13" fmla="*/ 173073 h 173072"/>
                <a:gd name="connsiteX14" fmla="*/ 101680 w 131246"/>
                <a:gd name="connsiteY14" fmla="*/ 28845 h 173072"/>
                <a:gd name="connsiteX15" fmla="*/ 28845 w 131246"/>
                <a:gd name="connsiteY15" fmla="*/ 28845 h 173072"/>
                <a:gd name="connsiteX16" fmla="*/ 28845 w 131246"/>
                <a:gd name="connsiteY16" fmla="*/ 0 h 173072"/>
                <a:gd name="connsiteX17" fmla="*/ 101680 w 131246"/>
                <a:gd name="connsiteY17" fmla="*/ 0 h 173072"/>
                <a:gd name="connsiteX18" fmla="*/ 101680 w 131246"/>
                <a:gd name="connsiteY18" fmla="*/ 28845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1246" h="173072">
                  <a:moveTo>
                    <a:pt x="116103" y="173073"/>
                  </a:moveTo>
                  <a:lnTo>
                    <a:pt x="101680" y="173073"/>
                  </a:lnTo>
                  <a:lnTo>
                    <a:pt x="101680" y="86536"/>
                  </a:lnTo>
                  <a:lnTo>
                    <a:pt x="28845" y="86536"/>
                  </a:lnTo>
                  <a:lnTo>
                    <a:pt x="28845" y="173073"/>
                  </a:lnTo>
                  <a:lnTo>
                    <a:pt x="0" y="173073"/>
                  </a:lnTo>
                  <a:lnTo>
                    <a:pt x="0" y="28845"/>
                  </a:lnTo>
                  <a:lnTo>
                    <a:pt x="28845" y="28845"/>
                  </a:lnTo>
                  <a:lnTo>
                    <a:pt x="28845" y="57691"/>
                  </a:lnTo>
                  <a:lnTo>
                    <a:pt x="101680" y="57691"/>
                  </a:lnTo>
                  <a:lnTo>
                    <a:pt x="101680" y="28845"/>
                  </a:lnTo>
                  <a:lnTo>
                    <a:pt x="131246" y="28845"/>
                  </a:lnTo>
                  <a:lnTo>
                    <a:pt x="131246" y="173073"/>
                  </a:lnTo>
                  <a:lnTo>
                    <a:pt x="116103" y="173073"/>
                  </a:lnTo>
                  <a:close/>
                  <a:moveTo>
                    <a:pt x="101680" y="28845"/>
                  </a:moveTo>
                  <a:lnTo>
                    <a:pt x="28845" y="28845"/>
                  </a:lnTo>
                  <a:lnTo>
                    <a:pt x="28845" y="0"/>
                  </a:lnTo>
                  <a:lnTo>
                    <a:pt x="101680" y="0"/>
                  </a:lnTo>
                  <a:lnTo>
                    <a:pt x="101680" y="28845"/>
                  </a:lnTo>
                  <a:close/>
                </a:path>
              </a:pathLst>
            </a:custGeom>
            <a:solidFill>
              <a:srgbClr val="000000"/>
            </a:solidFill>
            <a:ln w="0" cap="flat">
              <a:noFill/>
              <a:prstDash val="solid"/>
              <a:miter/>
            </a:ln>
          </p:spPr>
          <p:txBody>
            <a:bodyPr rtlCol="0" anchor="ctr"/>
            <a:lstStyle/>
            <a:p>
              <a:endParaRPr lang="it-IT"/>
            </a:p>
          </p:txBody>
        </p:sp>
        <p:sp>
          <p:nvSpPr>
            <p:cNvPr id="621" name="Figura a mano libera: forma 620">
              <a:extLst>
                <a:ext uri="{FF2B5EF4-FFF2-40B4-BE49-F238E27FC236}">
                  <a16:creationId xmlns:a16="http://schemas.microsoft.com/office/drawing/2014/main" id="{5292B832-9F82-7F19-7E9C-499E234BD50A}"/>
                </a:ext>
              </a:extLst>
            </p:cNvPr>
            <p:cNvSpPr/>
            <p:nvPr/>
          </p:nvSpPr>
          <p:spPr>
            <a:xfrm>
              <a:off x="10727132" y="1507894"/>
              <a:ext cx="58412" cy="173072"/>
            </a:xfrm>
            <a:custGeom>
              <a:avLst/>
              <a:gdLst>
                <a:gd name="connsiteX0" fmla="*/ 43990 w 58412"/>
                <a:gd name="connsiteY0" fmla="*/ 173073 h 173072"/>
                <a:gd name="connsiteX1" fmla="*/ 0 w 58412"/>
                <a:gd name="connsiteY1" fmla="*/ 173073 h 173072"/>
                <a:gd name="connsiteX2" fmla="*/ 0 w 58412"/>
                <a:gd name="connsiteY2" fmla="*/ 144227 h 173072"/>
                <a:gd name="connsiteX3" fmla="*/ 14423 w 58412"/>
                <a:gd name="connsiteY3" fmla="*/ 144227 h 173072"/>
                <a:gd name="connsiteX4" fmla="*/ 14423 w 58412"/>
                <a:gd name="connsiteY4" fmla="*/ 28845 h 173072"/>
                <a:gd name="connsiteX5" fmla="*/ 0 w 58412"/>
                <a:gd name="connsiteY5" fmla="*/ 28845 h 173072"/>
                <a:gd name="connsiteX6" fmla="*/ 0 w 58412"/>
                <a:gd name="connsiteY6" fmla="*/ 0 h 173072"/>
                <a:gd name="connsiteX7" fmla="*/ 58413 w 58412"/>
                <a:gd name="connsiteY7" fmla="*/ 0 h 173072"/>
                <a:gd name="connsiteX8" fmla="*/ 58413 w 58412"/>
                <a:gd name="connsiteY8" fmla="*/ 28845 h 173072"/>
                <a:gd name="connsiteX9" fmla="*/ 43990 w 58412"/>
                <a:gd name="connsiteY9" fmla="*/ 28845 h 173072"/>
                <a:gd name="connsiteX10" fmla="*/ 43990 w 58412"/>
                <a:gd name="connsiteY10" fmla="*/ 144227 h 173072"/>
                <a:gd name="connsiteX11" fmla="*/ 58413 w 58412"/>
                <a:gd name="connsiteY11" fmla="*/ 144227 h 173072"/>
                <a:gd name="connsiteX12" fmla="*/ 58413 w 58412"/>
                <a:gd name="connsiteY12" fmla="*/ 173073 h 173072"/>
                <a:gd name="connsiteX13" fmla="*/ 43990 w 58412"/>
                <a:gd name="connsiteY13" fmla="*/ 173073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412" h="173072">
                  <a:moveTo>
                    <a:pt x="43990" y="173073"/>
                  </a:moveTo>
                  <a:lnTo>
                    <a:pt x="0" y="173073"/>
                  </a:lnTo>
                  <a:lnTo>
                    <a:pt x="0" y="144227"/>
                  </a:lnTo>
                  <a:lnTo>
                    <a:pt x="14423" y="144227"/>
                  </a:lnTo>
                  <a:lnTo>
                    <a:pt x="14423" y="28845"/>
                  </a:lnTo>
                  <a:lnTo>
                    <a:pt x="0" y="28845"/>
                  </a:lnTo>
                  <a:lnTo>
                    <a:pt x="0" y="0"/>
                  </a:lnTo>
                  <a:lnTo>
                    <a:pt x="58413" y="0"/>
                  </a:lnTo>
                  <a:lnTo>
                    <a:pt x="58413" y="28845"/>
                  </a:lnTo>
                  <a:lnTo>
                    <a:pt x="43990" y="28845"/>
                  </a:lnTo>
                  <a:lnTo>
                    <a:pt x="43990" y="144227"/>
                  </a:lnTo>
                  <a:lnTo>
                    <a:pt x="58413" y="144227"/>
                  </a:lnTo>
                  <a:lnTo>
                    <a:pt x="58413" y="173073"/>
                  </a:lnTo>
                  <a:lnTo>
                    <a:pt x="43990" y="173073"/>
                  </a:lnTo>
                  <a:close/>
                </a:path>
              </a:pathLst>
            </a:custGeom>
            <a:solidFill>
              <a:srgbClr val="000000"/>
            </a:solidFill>
            <a:ln w="0" cap="flat">
              <a:noFill/>
              <a:prstDash val="solid"/>
              <a:miter/>
            </a:ln>
          </p:spPr>
          <p:txBody>
            <a:bodyPr rtlCol="0" anchor="ctr"/>
            <a:lstStyle/>
            <a:p>
              <a:endParaRPr lang="it-IT"/>
            </a:p>
          </p:txBody>
        </p:sp>
      </p:grpSp>
      <p:grpSp>
        <p:nvGrpSpPr>
          <p:cNvPr id="622" name="Elemento grafico 13">
            <a:extLst>
              <a:ext uri="{FF2B5EF4-FFF2-40B4-BE49-F238E27FC236}">
                <a16:creationId xmlns:a16="http://schemas.microsoft.com/office/drawing/2014/main" id="{21B590A1-F7AE-4B68-57E1-13B791855548}"/>
              </a:ext>
            </a:extLst>
          </p:cNvPr>
          <p:cNvGrpSpPr/>
          <p:nvPr/>
        </p:nvGrpSpPr>
        <p:grpSpPr>
          <a:xfrm>
            <a:off x="1405012" y="2168214"/>
            <a:ext cx="173793" cy="173072"/>
            <a:chOff x="1405012" y="2171339"/>
            <a:chExt cx="173793" cy="173072"/>
          </a:xfrm>
          <a:solidFill>
            <a:srgbClr val="000000"/>
          </a:solidFill>
        </p:grpSpPr>
        <p:sp>
          <p:nvSpPr>
            <p:cNvPr id="623" name="Figura a mano libera: forma 622">
              <a:extLst>
                <a:ext uri="{FF2B5EF4-FFF2-40B4-BE49-F238E27FC236}">
                  <a16:creationId xmlns:a16="http://schemas.microsoft.com/office/drawing/2014/main" id="{5E54CC25-2E8D-969C-0520-58ACEB332D77}"/>
                </a:ext>
              </a:extLst>
            </p:cNvPr>
            <p:cNvSpPr/>
            <p:nvPr/>
          </p:nvSpPr>
          <p:spPr>
            <a:xfrm>
              <a:off x="1436741" y="2265808"/>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24" name="Figura a mano libera: forma 623">
              <a:extLst>
                <a:ext uri="{FF2B5EF4-FFF2-40B4-BE49-F238E27FC236}">
                  <a16:creationId xmlns:a16="http://schemas.microsoft.com/office/drawing/2014/main" id="{3A0AD558-72C1-4623-B375-F5199B957F81}"/>
                </a:ext>
              </a:extLst>
            </p:cNvPr>
            <p:cNvSpPr/>
            <p:nvPr/>
          </p:nvSpPr>
          <p:spPr>
            <a:xfrm>
              <a:off x="1451885" y="2249943"/>
              <a:ext cx="31729" cy="15865"/>
            </a:xfrm>
            <a:custGeom>
              <a:avLst/>
              <a:gdLst>
                <a:gd name="connsiteX0" fmla="*/ 0 w 31729"/>
                <a:gd name="connsiteY0" fmla="*/ 0 h 15865"/>
                <a:gd name="connsiteX1" fmla="*/ 31730 w 31729"/>
                <a:gd name="connsiteY1" fmla="*/ 0 h 15865"/>
                <a:gd name="connsiteX2" fmla="*/ 31730 w 31729"/>
                <a:gd name="connsiteY2" fmla="*/ 15865 h 15865"/>
                <a:gd name="connsiteX3" fmla="*/ 0 w 31729"/>
                <a:gd name="connsiteY3" fmla="*/ 15865 h 15865"/>
                <a:gd name="connsiteX4" fmla="*/ 0 w 31729"/>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29" h="15865">
                  <a:moveTo>
                    <a:pt x="0" y="0"/>
                  </a:moveTo>
                  <a:lnTo>
                    <a:pt x="31730" y="0"/>
                  </a:lnTo>
                  <a:lnTo>
                    <a:pt x="31730"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25" name="Figura a mano libera: forma 624">
              <a:extLst>
                <a:ext uri="{FF2B5EF4-FFF2-40B4-BE49-F238E27FC236}">
                  <a16:creationId xmlns:a16="http://schemas.microsoft.com/office/drawing/2014/main" id="{20324487-B736-A882-2C4C-88C9BD677BA0}"/>
                </a:ext>
              </a:extLst>
            </p:cNvPr>
            <p:cNvSpPr/>
            <p:nvPr/>
          </p:nvSpPr>
          <p:spPr>
            <a:xfrm>
              <a:off x="1483615" y="2265808"/>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cubicBezTo>
                    <a:pt x="0" y="15865"/>
                    <a:pt x="0" y="0"/>
                    <a:pt x="0" y="0"/>
                  </a:cubicBezTo>
                  <a:close/>
                </a:path>
              </a:pathLst>
            </a:custGeom>
            <a:solidFill>
              <a:srgbClr val="000000"/>
            </a:solidFill>
            <a:ln w="0" cap="flat">
              <a:noFill/>
              <a:prstDash val="solid"/>
              <a:miter/>
            </a:ln>
          </p:spPr>
          <p:txBody>
            <a:bodyPr rtlCol="0" anchor="ctr"/>
            <a:lstStyle/>
            <a:p>
              <a:endParaRPr lang="it-IT"/>
            </a:p>
          </p:txBody>
        </p:sp>
        <p:sp>
          <p:nvSpPr>
            <p:cNvPr id="626" name="Figura a mano libera: forma 625">
              <a:extLst>
                <a:ext uri="{FF2B5EF4-FFF2-40B4-BE49-F238E27FC236}">
                  <a16:creationId xmlns:a16="http://schemas.microsoft.com/office/drawing/2014/main" id="{71AD440F-8F02-9BB8-1DD4-5CCEE9488241}"/>
                </a:ext>
              </a:extLst>
            </p:cNvPr>
            <p:cNvSpPr/>
            <p:nvPr/>
          </p:nvSpPr>
          <p:spPr>
            <a:xfrm>
              <a:off x="1499480" y="2281673"/>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27" name="Figura a mano libera: forma 626">
              <a:extLst>
                <a:ext uri="{FF2B5EF4-FFF2-40B4-BE49-F238E27FC236}">
                  <a16:creationId xmlns:a16="http://schemas.microsoft.com/office/drawing/2014/main" id="{D971DED9-D51F-1242-9842-BEFC66A69398}"/>
                </a:ext>
              </a:extLst>
            </p:cNvPr>
            <p:cNvSpPr/>
            <p:nvPr/>
          </p:nvSpPr>
          <p:spPr>
            <a:xfrm>
              <a:off x="1531210" y="2281673"/>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28" name="Figura a mano libera: forma 627">
              <a:extLst>
                <a:ext uri="{FF2B5EF4-FFF2-40B4-BE49-F238E27FC236}">
                  <a16:creationId xmlns:a16="http://schemas.microsoft.com/office/drawing/2014/main" id="{BA97C469-B985-8056-C582-8720133BEC4D}"/>
                </a:ext>
              </a:extLst>
            </p:cNvPr>
            <p:cNvSpPr/>
            <p:nvPr/>
          </p:nvSpPr>
          <p:spPr>
            <a:xfrm>
              <a:off x="1515345" y="2234078"/>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29" name="Figura a mano libera: forma 628">
              <a:extLst>
                <a:ext uri="{FF2B5EF4-FFF2-40B4-BE49-F238E27FC236}">
                  <a16:creationId xmlns:a16="http://schemas.microsoft.com/office/drawing/2014/main" id="{9EDAD1A0-E35F-4CCA-1390-7956D79997AF}"/>
                </a:ext>
              </a:extLst>
            </p:cNvPr>
            <p:cNvSpPr/>
            <p:nvPr/>
          </p:nvSpPr>
          <p:spPr>
            <a:xfrm>
              <a:off x="1499480" y="2218213"/>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30" name="Figura a mano libera: forma 629">
              <a:extLst>
                <a:ext uri="{FF2B5EF4-FFF2-40B4-BE49-F238E27FC236}">
                  <a16:creationId xmlns:a16="http://schemas.microsoft.com/office/drawing/2014/main" id="{63F3D31F-1E97-CF0C-930A-6E56450F8EA6}"/>
                </a:ext>
              </a:extLst>
            </p:cNvPr>
            <p:cNvSpPr/>
            <p:nvPr/>
          </p:nvSpPr>
          <p:spPr>
            <a:xfrm>
              <a:off x="1515345" y="2203069"/>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31" name="Figura a mano libera: forma 630">
              <a:extLst>
                <a:ext uri="{FF2B5EF4-FFF2-40B4-BE49-F238E27FC236}">
                  <a16:creationId xmlns:a16="http://schemas.microsoft.com/office/drawing/2014/main" id="{644F0A33-B72C-9018-B467-05DBEA4A05EA}"/>
                </a:ext>
              </a:extLst>
            </p:cNvPr>
            <p:cNvSpPr/>
            <p:nvPr/>
          </p:nvSpPr>
          <p:spPr>
            <a:xfrm>
              <a:off x="1531210" y="2218213"/>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32" name="Figura a mano libera: forma 631">
              <a:extLst>
                <a:ext uri="{FF2B5EF4-FFF2-40B4-BE49-F238E27FC236}">
                  <a16:creationId xmlns:a16="http://schemas.microsoft.com/office/drawing/2014/main" id="{B28CC51E-14F6-FB37-0E4C-F8456A344F21}"/>
                </a:ext>
              </a:extLst>
            </p:cNvPr>
            <p:cNvSpPr/>
            <p:nvPr/>
          </p:nvSpPr>
          <p:spPr>
            <a:xfrm>
              <a:off x="1420876" y="2171339"/>
              <a:ext cx="141342" cy="15864"/>
            </a:xfrm>
            <a:custGeom>
              <a:avLst/>
              <a:gdLst>
                <a:gd name="connsiteX0" fmla="*/ 0 w 141342"/>
                <a:gd name="connsiteY0" fmla="*/ 0 h 15864"/>
                <a:gd name="connsiteX1" fmla="*/ 141343 w 141342"/>
                <a:gd name="connsiteY1" fmla="*/ 0 h 15864"/>
                <a:gd name="connsiteX2" fmla="*/ 141343 w 141342"/>
                <a:gd name="connsiteY2" fmla="*/ 15865 h 15864"/>
                <a:gd name="connsiteX3" fmla="*/ 0 w 141342"/>
                <a:gd name="connsiteY3" fmla="*/ 15865 h 15864"/>
                <a:gd name="connsiteX4" fmla="*/ 0 w 141342"/>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342" h="15864">
                  <a:moveTo>
                    <a:pt x="0" y="0"/>
                  </a:moveTo>
                  <a:lnTo>
                    <a:pt x="141343" y="0"/>
                  </a:lnTo>
                  <a:lnTo>
                    <a:pt x="141343" y="15865"/>
                  </a:lnTo>
                  <a:lnTo>
                    <a:pt x="0" y="15865"/>
                  </a:lnTo>
                  <a:cubicBezTo>
                    <a:pt x="0" y="15865"/>
                    <a:pt x="0" y="0"/>
                    <a:pt x="0" y="0"/>
                  </a:cubicBezTo>
                  <a:close/>
                </a:path>
              </a:pathLst>
            </a:custGeom>
            <a:solidFill>
              <a:srgbClr val="000000"/>
            </a:solidFill>
            <a:ln w="0" cap="flat">
              <a:noFill/>
              <a:prstDash val="solid"/>
              <a:miter/>
            </a:ln>
          </p:spPr>
          <p:txBody>
            <a:bodyPr rtlCol="0" anchor="ctr"/>
            <a:lstStyle/>
            <a:p>
              <a:endParaRPr lang="it-IT"/>
            </a:p>
          </p:txBody>
        </p:sp>
        <p:sp>
          <p:nvSpPr>
            <p:cNvPr id="633" name="Figura a mano libera: forma 632">
              <a:extLst>
                <a:ext uri="{FF2B5EF4-FFF2-40B4-BE49-F238E27FC236}">
                  <a16:creationId xmlns:a16="http://schemas.microsoft.com/office/drawing/2014/main" id="{744D01F2-1A1C-584A-7008-8443BD836A97}"/>
                </a:ext>
              </a:extLst>
            </p:cNvPr>
            <p:cNvSpPr/>
            <p:nvPr/>
          </p:nvSpPr>
          <p:spPr>
            <a:xfrm>
              <a:off x="1405012" y="2187204"/>
              <a:ext cx="173793" cy="157207"/>
            </a:xfrm>
            <a:custGeom>
              <a:avLst/>
              <a:gdLst>
                <a:gd name="connsiteX0" fmla="*/ 173073 w 173793"/>
                <a:gd name="connsiteY0" fmla="*/ 0 h 157207"/>
                <a:gd name="connsiteX1" fmla="*/ 173073 w 173793"/>
                <a:gd name="connsiteY1" fmla="*/ 141343 h 157207"/>
                <a:gd name="connsiteX2" fmla="*/ 157208 w 173793"/>
                <a:gd name="connsiteY2" fmla="*/ 141343 h 157207"/>
                <a:gd name="connsiteX3" fmla="*/ 157208 w 173793"/>
                <a:gd name="connsiteY3" fmla="*/ 157208 h 157207"/>
                <a:gd name="connsiteX4" fmla="*/ 15865 w 173793"/>
                <a:gd name="connsiteY4" fmla="*/ 157208 h 157207"/>
                <a:gd name="connsiteX5" fmla="*/ 15865 w 173793"/>
                <a:gd name="connsiteY5" fmla="*/ 141343 h 157207"/>
                <a:gd name="connsiteX6" fmla="*/ 0 w 173793"/>
                <a:gd name="connsiteY6" fmla="*/ 141343 h 157207"/>
                <a:gd name="connsiteX7" fmla="*/ 0 w 173793"/>
                <a:gd name="connsiteY7" fmla="*/ 0 h 157207"/>
                <a:gd name="connsiteX8" fmla="*/ 15865 w 173793"/>
                <a:gd name="connsiteY8" fmla="*/ 0 h 157207"/>
                <a:gd name="connsiteX9" fmla="*/ 15865 w 173793"/>
                <a:gd name="connsiteY9" fmla="*/ 94469 h 157207"/>
                <a:gd name="connsiteX10" fmla="*/ 31730 w 173793"/>
                <a:gd name="connsiteY10" fmla="*/ 94469 h 157207"/>
                <a:gd name="connsiteX11" fmla="*/ 31730 w 173793"/>
                <a:gd name="connsiteY11" fmla="*/ 110334 h 157207"/>
                <a:gd name="connsiteX12" fmla="*/ 15865 w 173793"/>
                <a:gd name="connsiteY12" fmla="*/ 110334 h 157207"/>
                <a:gd name="connsiteX13" fmla="*/ 15865 w 173793"/>
                <a:gd name="connsiteY13" fmla="*/ 126199 h 157207"/>
                <a:gd name="connsiteX14" fmla="*/ 110334 w 173793"/>
                <a:gd name="connsiteY14" fmla="*/ 126199 h 157207"/>
                <a:gd name="connsiteX15" fmla="*/ 110334 w 173793"/>
                <a:gd name="connsiteY15" fmla="*/ 110334 h 157207"/>
                <a:gd name="connsiteX16" fmla="*/ 126199 w 173793"/>
                <a:gd name="connsiteY16" fmla="*/ 110334 h 157207"/>
                <a:gd name="connsiteX17" fmla="*/ 126199 w 173793"/>
                <a:gd name="connsiteY17" fmla="*/ 126199 h 157207"/>
                <a:gd name="connsiteX18" fmla="*/ 157929 w 173793"/>
                <a:gd name="connsiteY18" fmla="*/ 126199 h 157207"/>
                <a:gd name="connsiteX19" fmla="*/ 157929 w 173793"/>
                <a:gd name="connsiteY19" fmla="*/ 94469 h 157207"/>
                <a:gd name="connsiteX20" fmla="*/ 142064 w 173793"/>
                <a:gd name="connsiteY20" fmla="*/ 94469 h 157207"/>
                <a:gd name="connsiteX21" fmla="*/ 142064 w 173793"/>
                <a:gd name="connsiteY21" fmla="*/ 78604 h 157207"/>
                <a:gd name="connsiteX22" fmla="*/ 157929 w 173793"/>
                <a:gd name="connsiteY22" fmla="*/ 78604 h 157207"/>
                <a:gd name="connsiteX23" fmla="*/ 157929 w 173793"/>
                <a:gd name="connsiteY23" fmla="*/ 0 h 157207"/>
                <a:gd name="connsiteX24" fmla="*/ 173794 w 173793"/>
                <a:gd name="connsiteY24" fmla="*/ 0 h 157207"/>
                <a:gd name="connsiteX25" fmla="*/ 173073 w 173793"/>
                <a:gd name="connsiteY25" fmla="*/ 0 h 157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3793" h="157207">
                  <a:moveTo>
                    <a:pt x="173073" y="0"/>
                  </a:moveTo>
                  <a:lnTo>
                    <a:pt x="173073" y="141343"/>
                  </a:lnTo>
                  <a:lnTo>
                    <a:pt x="157208" y="141343"/>
                  </a:lnTo>
                  <a:lnTo>
                    <a:pt x="157208" y="157208"/>
                  </a:lnTo>
                  <a:lnTo>
                    <a:pt x="15865" y="157208"/>
                  </a:lnTo>
                  <a:lnTo>
                    <a:pt x="15865" y="141343"/>
                  </a:lnTo>
                  <a:lnTo>
                    <a:pt x="0" y="141343"/>
                  </a:lnTo>
                  <a:lnTo>
                    <a:pt x="0" y="0"/>
                  </a:lnTo>
                  <a:lnTo>
                    <a:pt x="15865" y="0"/>
                  </a:lnTo>
                  <a:lnTo>
                    <a:pt x="15865" y="94469"/>
                  </a:lnTo>
                  <a:lnTo>
                    <a:pt x="31730" y="94469"/>
                  </a:lnTo>
                  <a:lnTo>
                    <a:pt x="31730" y="110334"/>
                  </a:lnTo>
                  <a:lnTo>
                    <a:pt x="15865" y="110334"/>
                  </a:lnTo>
                  <a:lnTo>
                    <a:pt x="15865" y="126199"/>
                  </a:lnTo>
                  <a:lnTo>
                    <a:pt x="110334" y="126199"/>
                  </a:lnTo>
                  <a:lnTo>
                    <a:pt x="110334" y="110334"/>
                  </a:lnTo>
                  <a:lnTo>
                    <a:pt x="126199" y="110334"/>
                  </a:lnTo>
                  <a:lnTo>
                    <a:pt x="126199" y="126199"/>
                  </a:lnTo>
                  <a:lnTo>
                    <a:pt x="157929" y="126199"/>
                  </a:lnTo>
                  <a:lnTo>
                    <a:pt x="157929" y="94469"/>
                  </a:lnTo>
                  <a:lnTo>
                    <a:pt x="142064" y="94469"/>
                  </a:lnTo>
                  <a:lnTo>
                    <a:pt x="142064" y="78604"/>
                  </a:lnTo>
                  <a:lnTo>
                    <a:pt x="157929" y="78604"/>
                  </a:lnTo>
                  <a:lnTo>
                    <a:pt x="157929" y="0"/>
                  </a:lnTo>
                  <a:lnTo>
                    <a:pt x="173794" y="0"/>
                  </a:lnTo>
                  <a:lnTo>
                    <a:pt x="173073" y="0"/>
                  </a:lnTo>
                  <a:close/>
                </a:path>
              </a:pathLst>
            </a:custGeom>
            <a:solidFill>
              <a:srgbClr val="000000"/>
            </a:solidFill>
            <a:ln w="0" cap="flat">
              <a:noFill/>
              <a:prstDash val="solid"/>
              <a:miter/>
            </a:ln>
          </p:spPr>
          <p:txBody>
            <a:bodyPr rtlCol="0" anchor="ctr"/>
            <a:lstStyle/>
            <a:p>
              <a:endParaRPr lang="it-IT"/>
            </a:p>
          </p:txBody>
        </p:sp>
      </p:grpSp>
      <p:sp>
        <p:nvSpPr>
          <p:cNvPr id="634" name="Figura a mano libera: forma 633">
            <a:extLst>
              <a:ext uri="{FF2B5EF4-FFF2-40B4-BE49-F238E27FC236}">
                <a16:creationId xmlns:a16="http://schemas.microsoft.com/office/drawing/2014/main" id="{5E6A3DDF-7F1A-20AA-79B1-965774A4FF9F}"/>
              </a:ext>
            </a:extLst>
          </p:cNvPr>
          <p:cNvSpPr/>
          <p:nvPr/>
        </p:nvSpPr>
        <p:spPr>
          <a:xfrm>
            <a:off x="1770601" y="2171339"/>
            <a:ext cx="173072" cy="173072"/>
          </a:xfrm>
          <a:custGeom>
            <a:avLst/>
            <a:gdLst>
              <a:gd name="connsiteX0" fmla="*/ 57691 w 173072"/>
              <a:gd name="connsiteY0" fmla="*/ 28845 h 173072"/>
              <a:gd name="connsiteX1" fmla="*/ 57691 w 173072"/>
              <a:gd name="connsiteY1" fmla="*/ 0 h 173072"/>
              <a:gd name="connsiteX2" fmla="*/ 86536 w 173072"/>
              <a:gd name="connsiteY2" fmla="*/ 0 h 173072"/>
              <a:gd name="connsiteX3" fmla="*/ 86536 w 173072"/>
              <a:gd name="connsiteY3" fmla="*/ 28845 h 173072"/>
              <a:gd name="connsiteX4" fmla="*/ 144227 w 173072"/>
              <a:gd name="connsiteY4" fmla="*/ 28845 h 173072"/>
              <a:gd name="connsiteX5" fmla="*/ 144227 w 173072"/>
              <a:gd name="connsiteY5" fmla="*/ 86536 h 173072"/>
              <a:gd name="connsiteX6" fmla="*/ 173073 w 173072"/>
              <a:gd name="connsiteY6" fmla="*/ 86536 h 173072"/>
              <a:gd name="connsiteX7" fmla="*/ 173073 w 173072"/>
              <a:gd name="connsiteY7" fmla="*/ 115382 h 173072"/>
              <a:gd name="connsiteX8" fmla="*/ 144227 w 173072"/>
              <a:gd name="connsiteY8" fmla="*/ 115382 h 173072"/>
              <a:gd name="connsiteX9" fmla="*/ 144227 w 173072"/>
              <a:gd name="connsiteY9" fmla="*/ 173073 h 173072"/>
              <a:gd name="connsiteX10" fmla="*/ 86536 w 173072"/>
              <a:gd name="connsiteY10" fmla="*/ 173073 h 173072"/>
              <a:gd name="connsiteX11" fmla="*/ 86536 w 173072"/>
              <a:gd name="connsiteY11" fmla="*/ 144227 h 173072"/>
              <a:gd name="connsiteX12" fmla="*/ 57691 w 173072"/>
              <a:gd name="connsiteY12" fmla="*/ 144227 h 173072"/>
              <a:gd name="connsiteX13" fmla="*/ 57691 w 173072"/>
              <a:gd name="connsiteY13" fmla="*/ 173073 h 173072"/>
              <a:gd name="connsiteX14" fmla="*/ 0 w 173072"/>
              <a:gd name="connsiteY14" fmla="*/ 173073 h 173072"/>
              <a:gd name="connsiteX15" fmla="*/ 0 w 173072"/>
              <a:gd name="connsiteY15" fmla="*/ 115382 h 173072"/>
              <a:gd name="connsiteX16" fmla="*/ 28845 w 173072"/>
              <a:gd name="connsiteY16" fmla="*/ 115382 h 173072"/>
              <a:gd name="connsiteX17" fmla="*/ 28845 w 173072"/>
              <a:gd name="connsiteY17" fmla="*/ 86536 h 173072"/>
              <a:gd name="connsiteX18" fmla="*/ 0 w 173072"/>
              <a:gd name="connsiteY18" fmla="*/ 86536 h 173072"/>
              <a:gd name="connsiteX19" fmla="*/ 0 w 173072"/>
              <a:gd name="connsiteY19" fmla="*/ 28845 h 173072"/>
              <a:gd name="connsiteX20" fmla="*/ 57691 w 173072"/>
              <a:gd name="connsiteY20" fmla="*/ 28845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73072" h="173072">
                <a:moveTo>
                  <a:pt x="57691" y="28845"/>
                </a:moveTo>
                <a:lnTo>
                  <a:pt x="57691" y="0"/>
                </a:lnTo>
                <a:lnTo>
                  <a:pt x="86536" y="0"/>
                </a:lnTo>
                <a:lnTo>
                  <a:pt x="86536" y="28845"/>
                </a:lnTo>
                <a:lnTo>
                  <a:pt x="144227" y="28845"/>
                </a:lnTo>
                <a:lnTo>
                  <a:pt x="144227" y="86536"/>
                </a:lnTo>
                <a:lnTo>
                  <a:pt x="173073" y="86536"/>
                </a:lnTo>
                <a:lnTo>
                  <a:pt x="173073" y="115382"/>
                </a:lnTo>
                <a:lnTo>
                  <a:pt x="144227" y="115382"/>
                </a:lnTo>
                <a:lnTo>
                  <a:pt x="144227" y="173073"/>
                </a:lnTo>
                <a:lnTo>
                  <a:pt x="86536" y="173073"/>
                </a:lnTo>
                <a:lnTo>
                  <a:pt x="86536" y="144227"/>
                </a:lnTo>
                <a:lnTo>
                  <a:pt x="57691" y="144227"/>
                </a:lnTo>
                <a:lnTo>
                  <a:pt x="57691" y="173073"/>
                </a:lnTo>
                <a:lnTo>
                  <a:pt x="0" y="173073"/>
                </a:lnTo>
                <a:lnTo>
                  <a:pt x="0" y="115382"/>
                </a:lnTo>
                <a:lnTo>
                  <a:pt x="28845" y="115382"/>
                </a:lnTo>
                <a:lnTo>
                  <a:pt x="28845" y="86536"/>
                </a:lnTo>
                <a:lnTo>
                  <a:pt x="0" y="86536"/>
                </a:lnTo>
                <a:lnTo>
                  <a:pt x="0" y="28845"/>
                </a:lnTo>
                <a:lnTo>
                  <a:pt x="57691" y="28845"/>
                </a:lnTo>
                <a:close/>
              </a:path>
            </a:pathLst>
          </a:custGeom>
          <a:solidFill>
            <a:srgbClr val="000000"/>
          </a:solidFill>
          <a:ln w="0" cap="flat">
            <a:noFill/>
            <a:prstDash val="solid"/>
            <a:miter/>
          </a:ln>
        </p:spPr>
        <p:txBody>
          <a:bodyPr rtlCol="0" anchor="ctr"/>
          <a:lstStyle/>
          <a:p>
            <a:endParaRPr lang="it-IT"/>
          </a:p>
        </p:txBody>
      </p:sp>
      <p:grpSp>
        <p:nvGrpSpPr>
          <p:cNvPr id="2138" name="Gruppo 2137">
            <a:extLst>
              <a:ext uri="{FF2B5EF4-FFF2-40B4-BE49-F238E27FC236}">
                <a16:creationId xmlns:a16="http://schemas.microsoft.com/office/drawing/2014/main" id="{96C35380-18B2-FD4C-CC3A-3770EF293E0E}"/>
              </a:ext>
            </a:extLst>
          </p:cNvPr>
          <p:cNvGrpSpPr/>
          <p:nvPr/>
        </p:nvGrpSpPr>
        <p:grpSpPr>
          <a:xfrm>
            <a:off x="2135469" y="2171339"/>
            <a:ext cx="222830" cy="173072"/>
            <a:chOff x="2097302" y="2171339"/>
            <a:chExt cx="222830" cy="173072"/>
          </a:xfrm>
        </p:grpSpPr>
        <p:sp>
          <p:nvSpPr>
            <p:cNvPr id="635" name="Figura a mano libera: forma 634">
              <a:extLst>
                <a:ext uri="{FF2B5EF4-FFF2-40B4-BE49-F238E27FC236}">
                  <a16:creationId xmlns:a16="http://schemas.microsoft.com/office/drawing/2014/main" id="{2F48E0F8-B742-FAC2-9E75-CA86C2702F8A}"/>
                </a:ext>
              </a:extLst>
            </p:cNvPr>
            <p:cNvSpPr/>
            <p:nvPr/>
          </p:nvSpPr>
          <p:spPr>
            <a:xfrm>
              <a:off x="2097302" y="2171339"/>
              <a:ext cx="222830" cy="173072"/>
            </a:xfrm>
            <a:custGeom>
              <a:avLst/>
              <a:gdLst>
                <a:gd name="connsiteX0" fmla="*/ 222831 w 222830"/>
                <a:gd name="connsiteY0" fmla="*/ 0 h 173072"/>
                <a:gd name="connsiteX1" fmla="*/ 0 w 222830"/>
                <a:gd name="connsiteY1" fmla="*/ 0 h 173072"/>
                <a:gd name="connsiteX2" fmla="*/ 0 w 222830"/>
                <a:gd name="connsiteY2" fmla="*/ 173073 h 173072"/>
                <a:gd name="connsiteX3" fmla="*/ 222831 w 222830"/>
                <a:gd name="connsiteY3" fmla="*/ 173073 h 173072"/>
                <a:gd name="connsiteX4" fmla="*/ 222831 w 222830"/>
                <a:gd name="connsiteY4" fmla="*/ 0 h 173072"/>
                <a:gd name="connsiteX5" fmla="*/ 24519 w 222830"/>
                <a:gd name="connsiteY5" fmla="*/ 148554 h 173072"/>
                <a:gd name="connsiteX6" fmla="*/ 24519 w 222830"/>
                <a:gd name="connsiteY6" fmla="*/ 49758 h 173072"/>
                <a:gd name="connsiteX7" fmla="*/ 49037 w 222830"/>
                <a:gd name="connsiteY7" fmla="*/ 49758 h 173072"/>
                <a:gd name="connsiteX8" fmla="*/ 49037 w 222830"/>
                <a:gd name="connsiteY8" fmla="*/ 25240 h 173072"/>
                <a:gd name="connsiteX9" fmla="*/ 172351 w 222830"/>
                <a:gd name="connsiteY9" fmla="*/ 25240 h 173072"/>
                <a:gd name="connsiteX10" fmla="*/ 172351 w 222830"/>
                <a:gd name="connsiteY10" fmla="*/ 49758 h 173072"/>
                <a:gd name="connsiteX11" fmla="*/ 196870 w 222830"/>
                <a:gd name="connsiteY11" fmla="*/ 49758 h 173072"/>
                <a:gd name="connsiteX12" fmla="*/ 196870 w 222830"/>
                <a:gd name="connsiteY12" fmla="*/ 148554 h 173072"/>
                <a:gd name="connsiteX13" fmla="*/ 23797 w 222830"/>
                <a:gd name="connsiteY13" fmla="*/ 148554 h 173072"/>
                <a:gd name="connsiteX14" fmla="*/ 24519 w 222830"/>
                <a:gd name="connsiteY14" fmla="*/ 148554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2830" h="173072">
                  <a:moveTo>
                    <a:pt x="222831" y="0"/>
                  </a:moveTo>
                  <a:lnTo>
                    <a:pt x="0" y="0"/>
                  </a:lnTo>
                  <a:lnTo>
                    <a:pt x="0" y="173073"/>
                  </a:lnTo>
                  <a:lnTo>
                    <a:pt x="222831" y="173073"/>
                  </a:lnTo>
                  <a:lnTo>
                    <a:pt x="222831" y="0"/>
                  </a:lnTo>
                  <a:close/>
                  <a:moveTo>
                    <a:pt x="24519" y="148554"/>
                  </a:moveTo>
                  <a:lnTo>
                    <a:pt x="24519" y="49758"/>
                  </a:lnTo>
                  <a:lnTo>
                    <a:pt x="49037" y="49758"/>
                  </a:lnTo>
                  <a:lnTo>
                    <a:pt x="49037" y="25240"/>
                  </a:lnTo>
                  <a:lnTo>
                    <a:pt x="172351" y="25240"/>
                  </a:lnTo>
                  <a:lnTo>
                    <a:pt x="172351" y="49758"/>
                  </a:lnTo>
                  <a:lnTo>
                    <a:pt x="196870" y="49758"/>
                  </a:lnTo>
                  <a:lnTo>
                    <a:pt x="196870" y="148554"/>
                  </a:lnTo>
                  <a:lnTo>
                    <a:pt x="23797" y="148554"/>
                  </a:lnTo>
                  <a:lnTo>
                    <a:pt x="24519" y="148554"/>
                  </a:lnTo>
                  <a:close/>
                </a:path>
              </a:pathLst>
            </a:custGeom>
            <a:solidFill>
              <a:srgbClr val="000000"/>
            </a:solidFill>
            <a:ln w="0" cap="flat">
              <a:noFill/>
              <a:prstDash val="solid"/>
              <a:miter/>
            </a:ln>
          </p:spPr>
          <p:txBody>
            <a:bodyPr rtlCol="0" anchor="ctr"/>
            <a:lstStyle/>
            <a:p>
              <a:endParaRPr lang="it-IT"/>
            </a:p>
          </p:txBody>
        </p:sp>
        <p:sp>
          <p:nvSpPr>
            <p:cNvPr id="636" name="Figura a mano libera: forma 635">
              <a:extLst>
                <a:ext uri="{FF2B5EF4-FFF2-40B4-BE49-F238E27FC236}">
                  <a16:creationId xmlns:a16="http://schemas.microsoft.com/office/drawing/2014/main" id="{3182CFE8-86BE-0140-35B2-968283156945}"/>
                </a:ext>
              </a:extLst>
            </p:cNvPr>
            <p:cNvSpPr/>
            <p:nvPr/>
          </p:nvSpPr>
          <p:spPr>
            <a:xfrm>
              <a:off x="2147060" y="2221097"/>
              <a:ext cx="24518" cy="24518"/>
            </a:xfrm>
            <a:custGeom>
              <a:avLst/>
              <a:gdLst>
                <a:gd name="connsiteX0" fmla="*/ 24519 w 24518"/>
                <a:gd name="connsiteY0" fmla="*/ 0 h 24518"/>
                <a:gd name="connsiteX1" fmla="*/ 0 w 24518"/>
                <a:gd name="connsiteY1" fmla="*/ 0 h 24518"/>
                <a:gd name="connsiteX2" fmla="*/ 0 w 24518"/>
                <a:gd name="connsiteY2" fmla="*/ 24519 h 24518"/>
                <a:gd name="connsiteX3" fmla="*/ 24519 w 24518"/>
                <a:gd name="connsiteY3" fmla="*/ 24519 h 24518"/>
                <a:gd name="connsiteX4" fmla="*/ 24519 w 24518"/>
                <a:gd name="connsiteY4" fmla="*/ 0 h 24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8" h="24518">
                  <a:moveTo>
                    <a:pt x="24519" y="0"/>
                  </a:moveTo>
                  <a:lnTo>
                    <a:pt x="0" y="0"/>
                  </a:lnTo>
                  <a:lnTo>
                    <a:pt x="0" y="24519"/>
                  </a:lnTo>
                  <a:lnTo>
                    <a:pt x="24519" y="24519"/>
                  </a:lnTo>
                  <a:lnTo>
                    <a:pt x="24519" y="0"/>
                  </a:lnTo>
                  <a:close/>
                </a:path>
              </a:pathLst>
            </a:custGeom>
            <a:solidFill>
              <a:srgbClr val="000000"/>
            </a:solidFill>
            <a:ln w="0" cap="flat">
              <a:noFill/>
              <a:prstDash val="solid"/>
              <a:miter/>
            </a:ln>
          </p:spPr>
          <p:txBody>
            <a:bodyPr rtlCol="0" anchor="ctr"/>
            <a:lstStyle/>
            <a:p>
              <a:endParaRPr lang="it-IT"/>
            </a:p>
          </p:txBody>
        </p:sp>
        <p:sp>
          <p:nvSpPr>
            <p:cNvPr id="637" name="Figura a mano libera: forma 636">
              <a:extLst>
                <a:ext uri="{FF2B5EF4-FFF2-40B4-BE49-F238E27FC236}">
                  <a16:creationId xmlns:a16="http://schemas.microsoft.com/office/drawing/2014/main" id="{498970D2-B4FB-38BE-C083-527E514056D4}"/>
                </a:ext>
              </a:extLst>
            </p:cNvPr>
            <p:cNvSpPr/>
            <p:nvPr/>
          </p:nvSpPr>
          <p:spPr>
            <a:xfrm>
              <a:off x="2171579" y="2245616"/>
              <a:ext cx="24518" cy="24518"/>
            </a:xfrm>
            <a:custGeom>
              <a:avLst/>
              <a:gdLst>
                <a:gd name="connsiteX0" fmla="*/ 24519 w 24518"/>
                <a:gd name="connsiteY0" fmla="*/ 0 h 24518"/>
                <a:gd name="connsiteX1" fmla="*/ 0 w 24518"/>
                <a:gd name="connsiteY1" fmla="*/ 0 h 24518"/>
                <a:gd name="connsiteX2" fmla="*/ 0 w 24518"/>
                <a:gd name="connsiteY2" fmla="*/ 24519 h 24518"/>
                <a:gd name="connsiteX3" fmla="*/ 24519 w 24518"/>
                <a:gd name="connsiteY3" fmla="*/ 24519 h 24518"/>
                <a:gd name="connsiteX4" fmla="*/ 24519 w 24518"/>
                <a:gd name="connsiteY4" fmla="*/ 0 h 24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8" h="24518">
                  <a:moveTo>
                    <a:pt x="24519" y="0"/>
                  </a:moveTo>
                  <a:lnTo>
                    <a:pt x="0" y="0"/>
                  </a:lnTo>
                  <a:lnTo>
                    <a:pt x="0" y="24519"/>
                  </a:lnTo>
                  <a:lnTo>
                    <a:pt x="24519" y="24519"/>
                  </a:lnTo>
                  <a:lnTo>
                    <a:pt x="24519" y="0"/>
                  </a:lnTo>
                  <a:close/>
                </a:path>
              </a:pathLst>
            </a:custGeom>
            <a:solidFill>
              <a:srgbClr val="000000"/>
            </a:solidFill>
            <a:ln w="0" cap="flat">
              <a:noFill/>
              <a:prstDash val="solid"/>
              <a:miter/>
            </a:ln>
          </p:spPr>
          <p:txBody>
            <a:bodyPr rtlCol="0" anchor="ctr"/>
            <a:lstStyle/>
            <a:p>
              <a:endParaRPr lang="it-IT"/>
            </a:p>
          </p:txBody>
        </p:sp>
        <p:sp>
          <p:nvSpPr>
            <p:cNvPr id="638" name="Figura a mano libera: forma 637">
              <a:extLst>
                <a:ext uri="{FF2B5EF4-FFF2-40B4-BE49-F238E27FC236}">
                  <a16:creationId xmlns:a16="http://schemas.microsoft.com/office/drawing/2014/main" id="{D2E3518E-1B7C-3A4B-A1C4-91D2DDEC0FFB}"/>
                </a:ext>
              </a:extLst>
            </p:cNvPr>
            <p:cNvSpPr/>
            <p:nvPr/>
          </p:nvSpPr>
          <p:spPr>
            <a:xfrm>
              <a:off x="2196097" y="2270134"/>
              <a:ext cx="24518" cy="24518"/>
            </a:xfrm>
            <a:custGeom>
              <a:avLst/>
              <a:gdLst>
                <a:gd name="connsiteX0" fmla="*/ 24519 w 24518"/>
                <a:gd name="connsiteY0" fmla="*/ 0 h 24518"/>
                <a:gd name="connsiteX1" fmla="*/ 0 w 24518"/>
                <a:gd name="connsiteY1" fmla="*/ 0 h 24518"/>
                <a:gd name="connsiteX2" fmla="*/ 0 w 24518"/>
                <a:gd name="connsiteY2" fmla="*/ 24519 h 24518"/>
                <a:gd name="connsiteX3" fmla="*/ 24519 w 24518"/>
                <a:gd name="connsiteY3" fmla="*/ 24519 h 24518"/>
                <a:gd name="connsiteX4" fmla="*/ 24519 w 24518"/>
                <a:gd name="connsiteY4" fmla="*/ 0 h 24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8" h="24518">
                  <a:moveTo>
                    <a:pt x="24519" y="0"/>
                  </a:moveTo>
                  <a:lnTo>
                    <a:pt x="0" y="0"/>
                  </a:lnTo>
                  <a:lnTo>
                    <a:pt x="0" y="24519"/>
                  </a:lnTo>
                  <a:lnTo>
                    <a:pt x="24519" y="24519"/>
                  </a:lnTo>
                  <a:lnTo>
                    <a:pt x="24519" y="0"/>
                  </a:lnTo>
                  <a:close/>
                </a:path>
              </a:pathLst>
            </a:custGeom>
            <a:solidFill>
              <a:srgbClr val="000000"/>
            </a:solidFill>
            <a:ln w="0" cap="flat">
              <a:noFill/>
              <a:prstDash val="solid"/>
              <a:miter/>
            </a:ln>
          </p:spPr>
          <p:txBody>
            <a:bodyPr rtlCol="0" anchor="ctr"/>
            <a:lstStyle/>
            <a:p>
              <a:endParaRPr lang="it-IT"/>
            </a:p>
          </p:txBody>
        </p:sp>
        <p:sp>
          <p:nvSpPr>
            <p:cNvPr id="639" name="Figura a mano libera: forma 638">
              <a:extLst>
                <a:ext uri="{FF2B5EF4-FFF2-40B4-BE49-F238E27FC236}">
                  <a16:creationId xmlns:a16="http://schemas.microsoft.com/office/drawing/2014/main" id="{20747819-49F6-C1BC-1D74-99EBCFC753F3}"/>
                </a:ext>
              </a:extLst>
            </p:cNvPr>
            <p:cNvSpPr/>
            <p:nvPr/>
          </p:nvSpPr>
          <p:spPr>
            <a:xfrm>
              <a:off x="2221337" y="2245616"/>
              <a:ext cx="24518" cy="24518"/>
            </a:xfrm>
            <a:custGeom>
              <a:avLst/>
              <a:gdLst>
                <a:gd name="connsiteX0" fmla="*/ 24519 w 24518"/>
                <a:gd name="connsiteY0" fmla="*/ 0 h 24518"/>
                <a:gd name="connsiteX1" fmla="*/ 0 w 24518"/>
                <a:gd name="connsiteY1" fmla="*/ 0 h 24518"/>
                <a:gd name="connsiteX2" fmla="*/ 0 w 24518"/>
                <a:gd name="connsiteY2" fmla="*/ 24519 h 24518"/>
                <a:gd name="connsiteX3" fmla="*/ 24519 w 24518"/>
                <a:gd name="connsiteY3" fmla="*/ 24519 h 24518"/>
                <a:gd name="connsiteX4" fmla="*/ 24519 w 24518"/>
                <a:gd name="connsiteY4" fmla="*/ 0 h 24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8" h="24518">
                  <a:moveTo>
                    <a:pt x="24519" y="0"/>
                  </a:moveTo>
                  <a:lnTo>
                    <a:pt x="0" y="0"/>
                  </a:lnTo>
                  <a:lnTo>
                    <a:pt x="0" y="24519"/>
                  </a:lnTo>
                  <a:lnTo>
                    <a:pt x="24519" y="24519"/>
                  </a:lnTo>
                  <a:lnTo>
                    <a:pt x="24519" y="0"/>
                  </a:lnTo>
                  <a:close/>
                </a:path>
              </a:pathLst>
            </a:custGeom>
            <a:solidFill>
              <a:srgbClr val="000000"/>
            </a:solidFill>
            <a:ln w="0" cap="flat">
              <a:noFill/>
              <a:prstDash val="solid"/>
              <a:miter/>
            </a:ln>
          </p:spPr>
          <p:txBody>
            <a:bodyPr rtlCol="0" anchor="ctr"/>
            <a:lstStyle/>
            <a:p>
              <a:endParaRPr lang="it-IT"/>
            </a:p>
          </p:txBody>
        </p:sp>
        <p:sp>
          <p:nvSpPr>
            <p:cNvPr id="640" name="Figura a mano libera: forma 639">
              <a:extLst>
                <a:ext uri="{FF2B5EF4-FFF2-40B4-BE49-F238E27FC236}">
                  <a16:creationId xmlns:a16="http://schemas.microsoft.com/office/drawing/2014/main" id="{B14F4DC9-BD7F-1B51-6E05-75719DC39064}"/>
                </a:ext>
              </a:extLst>
            </p:cNvPr>
            <p:cNvSpPr/>
            <p:nvPr/>
          </p:nvSpPr>
          <p:spPr>
            <a:xfrm>
              <a:off x="2245856" y="2221097"/>
              <a:ext cx="24518" cy="24518"/>
            </a:xfrm>
            <a:custGeom>
              <a:avLst/>
              <a:gdLst>
                <a:gd name="connsiteX0" fmla="*/ 24519 w 24518"/>
                <a:gd name="connsiteY0" fmla="*/ 0 h 24518"/>
                <a:gd name="connsiteX1" fmla="*/ 0 w 24518"/>
                <a:gd name="connsiteY1" fmla="*/ 0 h 24518"/>
                <a:gd name="connsiteX2" fmla="*/ 0 w 24518"/>
                <a:gd name="connsiteY2" fmla="*/ 24519 h 24518"/>
                <a:gd name="connsiteX3" fmla="*/ 24519 w 24518"/>
                <a:gd name="connsiteY3" fmla="*/ 24519 h 24518"/>
                <a:gd name="connsiteX4" fmla="*/ 24519 w 24518"/>
                <a:gd name="connsiteY4" fmla="*/ 0 h 24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8" h="24518">
                  <a:moveTo>
                    <a:pt x="24519" y="0"/>
                  </a:moveTo>
                  <a:lnTo>
                    <a:pt x="0" y="0"/>
                  </a:lnTo>
                  <a:lnTo>
                    <a:pt x="0" y="24519"/>
                  </a:lnTo>
                  <a:lnTo>
                    <a:pt x="24519" y="24519"/>
                  </a:lnTo>
                  <a:lnTo>
                    <a:pt x="24519" y="0"/>
                  </a:lnTo>
                  <a:close/>
                </a:path>
              </a:pathLst>
            </a:custGeom>
            <a:solidFill>
              <a:srgbClr val="000000"/>
            </a:solidFill>
            <a:ln w="0" cap="flat">
              <a:noFill/>
              <a:prstDash val="solid"/>
              <a:miter/>
            </a:ln>
          </p:spPr>
          <p:txBody>
            <a:bodyPr rtlCol="0" anchor="ctr"/>
            <a:lstStyle/>
            <a:p>
              <a:endParaRPr lang="it-IT"/>
            </a:p>
          </p:txBody>
        </p:sp>
      </p:grpSp>
      <p:sp>
        <p:nvSpPr>
          <p:cNvPr id="641" name="Figura a mano libera: forma 640">
            <a:extLst>
              <a:ext uri="{FF2B5EF4-FFF2-40B4-BE49-F238E27FC236}">
                <a16:creationId xmlns:a16="http://schemas.microsoft.com/office/drawing/2014/main" id="{C60E0A9F-6447-8479-C09D-B7A8EA56F990}"/>
              </a:ext>
            </a:extLst>
          </p:cNvPr>
          <p:cNvSpPr/>
          <p:nvPr/>
        </p:nvSpPr>
        <p:spPr>
          <a:xfrm>
            <a:off x="2865926" y="2233357"/>
            <a:ext cx="6490" cy="43268"/>
          </a:xfrm>
          <a:custGeom>
            <a:avLst/>
            <a:gdLst>
              <a:gd name="connsiteX0" fmla="*/ 6490 w 6490"/>
              <a:gd name="connsiteY0" fmla="*/ 0 h 43268"/>
              <a:gd name="connsiteX1" fmla="*/ 0 w 6490"/>
              <a:gd name="connsiteY1" fmla="*/ 0 h 43268"/>
              <a:gd name="connsiteX2" fmla="*/ 0 w 6490"/>
              <a:gd name="connsiteY2" fmla="*/ 43268 h 43268"/>
              <a:gd name="connsiteX3" fmla="*/ 6490 w 6490"/>
              <a:gd name="connsiteY3" fmla="*/ 43268 h 43268"/>
              <a:gd name="connsiteX4" fmla="*/ 6490 w 6490"/>
              <a:gd name="connsiteY4" fmla="*/ 0 h 43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43268">
                <a:moveTo>
                  <a:pt x="6490" y="0"/>
                </a:moveTo>
                <a:lnTo>
                  <a:pt x="0" y="0"/>
                </a:lnTo>
                <a:lnTo>
                  <a:pt x="0" y="43268"/>
                </a:lnTo>
                <a:lnTo>
                  <a:pt x="6490" y="43268"/>
                </a:lnTo>
                <a:lnTo>
                  <a:pt x="6490" y="0"/>
                </a:lnTo>
                <a:close/>
              </a:path>
            </a:pathLst>
          </a:custGeom>
          <a:solidFill>
            <a:srgbClr val="000000"/>
          </a:solidFill>
          <a:ln w="0" cap="flat">
            <a:noFill/>
            <a:prstDash val="solid"/>
            <a:miter/>
          </a:ln>
        </p:spPr>
        <p:txBody>
          <a:bodyPr rtlCol="0" anchor="ctr"/>
          <a:lstStyle/>
          <a:p>
            <a:endParaRPr lang="it-IT"/>
          </a:p>
        </p:txBody>
      </p:sp>
      <p:grpSp>
        <p:nvGrpSpPr>
          <p:cNvPr id="2137" name="Gruppo 2136">
            <a:extLst>
              <a:ext uri="{FF2B5EF4-FFF2-40B4-BE49-F238E27FC236}">
                <a16:creationId xmlns:a16="http://schemas.microsoft.com/office/drawing/2014/main" id="{00E948C4-267F-AA08-3F72-C2ED957B1540}"/>
              </a:ext>
            </a:extLst>
          </p:cNvPr>
          <p:cNvGrpSpPr/>
          <p:nvPr/>
        </p:nvGrpSpPr>
        <p:grpSpPr>
          <a:xfrm>
            <a:off x="2550095" y="2171339"/>
            <a:ext cx="124035" cy="172351"/>
            <a:chOff x="2514118" y="2171339"/>
            <a:chExt cx="124035" cy="172351"/>
          </a:xfrm>
        </p:grpSpPr>
        <p:sp>
          <p:nvSpPr>
            <p:cNvPr id="642" name="Figura a mano libera: forma 641">
              <a:extLst>
                <a:ext uri="{FF2B5EF4-FFF2-40B4-BE49-F238E27FC236}">
                  <a16:creationId xmlns:a16="http://schemas.microsoft.com/office/drawing/2014/main" id="{DF0EE124-C8AA-47E4-37C1-9BED4FE8393B}"/>
                </a:ext>
              </a:extLst>
            </p:cNvPr>
            <p:cNvSpPr/>
            <p:nvPr/>
          </p:nvSpPr>
          <p:spPr>
            <a:xfrm>
              <a:off x="2631663" y="2276625"/>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43" name="Figura a mano libera: forma 642">
              <a:extLst>
                <a:ext uri="{FF2B5EF4-FFF2-40B4-BE49-F238E27FC236}">
                  <a16:creationId xmlns:a16="http://schemas.microsoft.com/office/drawing/2014/main" id="{DC8EDC6C-ABD2-9E06-072E-888BD624EEBC}"/>
                </a:ext>
              </a:extLst>
            </p:cNvPr>
            <p:cNvSpPr/>
            <p:nvPr/>
          </p:nvSpPr>
          <p:spPr>
            <a:xfrm>
              <a:off x="2631663" y="2226866"/>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44" name="Figura a mano libera: forma 643">
              <a:extLst>
                <a:ext uri="{FF2B5EF4-FFF2-40B4-BE49-F238E27FC236}">
                  <a16:creationId xmlns:a16="http://schemas.microsoft.com/office/drawing/2014/main" id="{B5824197-CFE9-A0E8-64C8-F8EB32F3E655}"/>
                </a:ext>
              </a:extLst>
            </p:cNvPr>
            <p:cNvSpPr/>
            <p:nvPr/>
          </p:nvSpPr>
          <p:spPr>
            <a:xfrm>
              <a:off x="2625173" y="2282394"/>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45" name="Figura a mano libera: forma 644">
              <a:extLst>
                <a:ext uri="{FF2B5EF4-FFF2-40B4-BE49-F238E27FC236}">
                  <a16:creationId xmlns:a16="http://schemas.microsoft.com/office/drawing/2014/main" id="{D00F8183-71BC-48C3-500E-B3144D34A60F}"/>
                </a:ext>
              </a:extLst>
            </p:cNvPr>
            <p:cNvSpPr/>
            <p:nvPr/>
          </p:nvSpPr>
          <p:spPr>
            <a:xfrm>
              <a:off x="2625173" y="2233357"/>
              <a:ext cx="6490" cy="36777"/>
            </a:xfrm>
            <a:custGeom>
              <a:avLst/>
              <a:gdLst>
                <a:gd name="connsiteX0" fmla="*/ 6490 w 6490"/>
                <a:gd name="connsiteY0" fmla="*/ 0 h 36777"/>
                <a:gd name="connsiteX1" fmla="*/ 0 w 6490"/>
                <a:gd name="connsiteY1" fmla="*/ 0 h 36777"/>
                <a:gd name="connsiteX2" fmla="*/ 0 w 6490"/>
                <a:gd name="connsiteY2" fmla="*/ 36778 h 36777"/>
                <a:gd name="connsiteX3" fmla="*/ 6490 w 6490"/>
                <a:gd name="connsiteY3" fmla="*/ 36778 h 36777"/>
                <a:gd name="connsiteX4" fmla="*/ 6490 w 6490"/>
                <a:gd name="connsiteY4" fmla="*/ 0 h 36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36777">
                  <a:moveTo>
                    <a:pt x="6490" y="0"/>
                  </a:moveTo>
                  <a:lnTo>
                    <a:pt x="0" y="0"/>
                  </a:lnTo>
                  <a:lnTo>
                    <a:pt x="0" y="36778"/>
                  </a:lnTo>
                  <a:lnTo>
                    <a:pt x="6490" y="36778"/>
                  </a:lnTo>
                  <a:lnTo>
                    <a:pt x="6490" y="0"/>
                  </a:lnTo>
                  <a:close/>
                </a:path>
              </a:pathLst>
            </a:custGeom>
            <a:solidFill>
              <a:srgbClr val="000000"/>
            </a:solidFill>
            <a:ln w="0" cap="flat">
              <a:noFill/>
              <a:prstDash val="solid"/>
              <a:miter/>
            </a:ln>
          </p:spPr>
          <p:txBody>
            <a:bodyPr rtlCol="0" anchor="ctr"/>
            <a:lstStyle/>
            <a:p>
              <a:endParaRPr lang="it-IT"/>
            </a:p>
          </p:txBody>
        </p:sp>
        <p:sp>
          <p:nvSpPr>
            <p:cNvPr id="646" name="Figura a mano libera: forma 645">
              <a:extLst>
                <a:ext uri="{FF2B5EF4-FFF2-40B4-BE49-F238E27FC236}">
                  <a16:creationId xmlns:a16="http://schemas.microsoft.com/office/drawing/2014/main" id="{A42A2F8B-C789-702B-D129-455391C3A49D}"/>
                </a:ext>
              </a:extLst>
            </p:cNvPr>
            <p:cNvSpPr/>
            <p:nvPr/>
          </p:nvSpPr>
          <p:spPr>
            <a:xfrm>
              <a:off x="2619404" y="2288884"/>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47" name="Figura a mano libera: forma 646">
              <a:extLst>
                <a:ext uri="{FF2B5EF4-FFF2-40B4-BE49-F238E27FC236}">
                  <a16:creationId xmlns:a16="http://schemas.microsoft.com/office/drawing/2014/main" id="{55141FA8-668A-8227-0313-EAB0E062E3B1}"/>
                </a:ext>
              </a:extLst>
            </p:cNvPr>
            <p:cNvSpPr/>
            <p:nvPr/>
          </p:nvSpPr>
          <p:spPr>
            <a:xfrm>
              <a:off x="2619404" y="2270134"/>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48" name="Figura a mano libera: forma 647">
              <a:extLst>
                <a:ext uri="{FF2B5EF4-FFF2-40B4-BE49-F238E27FC236}">
                  <a16:creationId xmlns:a16="http://schemas.microsoft.com/office/drawing/2014/main" id="{9069F7C2-7988-5C81-B643-ECC534576240}"/>
                </a:ext>
              </a:extLst>
            </p:cNvPr>
            <p:cNvSpPr/>
            <p:nvPr/>
          </p:nvSpPr>
          <p:spPr>
            <a:xfrm>
              <a:off x="2612914" y="2294653"/>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49" name="Figura a mano libera: forma 648">
              <a:extLst>
                <a:ext uri="{FF2B5EF4-FFF2-40B4-BE49-F238E27FC236}">
                  <a16:creationId xmlns:a16="http://schemas.microsoft.com/office/drawing/2014/main" id="{9C3A2BD6-7340-A4BA-ABF7-4972F11A9AA7}"/>
                </a:ext>
              </a:extLst>
            </p:cNvPr>
            <p:cNvSpPr/>
            <p:nvPr/>
          </p:nvSpPr>
          <p:spPr>
            <a:xfrm>
              <a:off x="2612914" y="2276625"/>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50" name="Figura a mano libera: forma 649">
              <a:extLst>
                <a:ext uri="{FF2B5EF4-FFF2-40B4-BE49-F238E27FC236}">
                  <a16:creationId xmlns:a16="http://schemas.microsoft.com/office/drawing/2014/main" id="{7CBCF62B-52A7-1401-8355-0FCE9BF362C9}"/>
                </a:ext>
              </a:extLst>
            </p:cNvPr>
            <p:cNvSpPr/>
            <p:nvPr/>
          </p:nvSpPr>
          <p:spPr>
            <a:xfrm>
              <a:off x="2607145" y="2282394"/>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51" name="Figura a mano libera: forma 650">
              <a:extLst>
                <a:ext uri="{FF2B5EF4-FFF2-40B4-BE49-F238E27FC236}">
                  <a16:creationId xmlns:a16="http://schemas.microsoft.com/office/drawing/2014/main" id="{6FD75813-E63E-6B82-52D5-A6C65AF0CC77}"/>
                </a:ext>
              </a:extLst>
            </p:cNvPr>
            <p:cNvSpPr/>
            <p:nvPr/>
          </p:nvSpPr>
          <p:spPr>
            <a:xfrm>
              <a:off x="2607145" y="2183598"/>
              <a:ext cx="6490" cy="12259"/>
            </a:xfrm>
            <a:custGeom>
              <a:avLst/>
              <a:gdLst>
                <a:gd name="connsiteX0" fmla="*/ 6490 w 6490"/>
                <a:gd name="connsiteY0" fmla="*/ 0 h 12259"/>
                <a:gd name="connsiteX1" fmla="*/ 0 w 6490"/>
                <a:gd name="connsiteY1" fmla="*/ 0 h 12259"/>
                <a:gd name="connsiteX2" fmla="*/ 0 w 6490"/>
                <a:gd name="connsiteY2" fmla="*/ 12259 h 12259"/>
                <a:gd name="connsiteX3" fmla="*/ 6490 w 6490"/>
                <a:gd name="connsiteY3" fmla="*/ 12259 h 12259"/>
                <a:gd name="connsiteX4" fmla="*/ 6490 w 6490"/>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12259">
                  <a:moveTo>
                    <a:pt x="6490" y="0"/>
                  </a:moveTo>
                  <a:lnTo>
                    <a:pt x="0" y="0"/>
                  </a:lnTo>
                  <a:lnTo>
                    <a:pt x="0" y="12259"/>
                  </a:lnTo>
                  <a:lnTo>
                    <a:pt x="6490" y="12259"/>
                  </a:lnTo>
                  <a:lnTo>
                    <a:pt x="6490" y="0"/>
                  </a:lnTo>
                  <a:close/>
                </a:path>
              </a:pathLst>
            </a:custGeom>
            <a:solidFill>
              <a:srgbClr val="000000"/>
            </a:solidFill>
            <a:ln w="0" cap="flat">
              <a:noFill/>
              <a:prstDash val="solid"/>
              <a:miter/>
            </a:ln>
          </p:spPr>
          <p:txBody>
            <a:bodyPr rtlCol="0" anchor="ctr"/>
            <a:lstStyle/>
            <a:p>
              <a:endParaRPr lang="it-IT"/>
            </a:p>
          </p:txBody>
        </p:sp>
        <p:sp>
          <p:nvSpPr>
            <p:cNvPr id="652" name="Figura a mano libera: forma 651">
              <a:extLst>
                <a:ext uri="{FF2B5EF4-FFF2-40B4-BE49-F238E27FC236}">
                  <a16:creationId xmlns:a16="http://schemas.microsoft.com/office/drawing/2014/main" id="{12442B81-E1CC-9D0E-C3D3-3DF032B006D9}"/>
                </a:ext>
              </a:extLst>
            </p:cNvPr>
            <p:cNvSpPr/>
            <p:nvPr/>
          </p:nvSpPr>
          <p:spPr>
            <a:xfrm>
              <a:off x="2545127" y="2331431"/>
              <a:ext cx="67786" cy="12259"/>
            </a:xfrm>
            <a:custGeom>
              <a:avLst/>
              <a:gdLst>
                <a:gd name="connsiteX0" fmla="*/ 6490 w 67786"/>
                <a:gd name="connsiteY0" fmla="*/ 6490 h 12259"/>
                <a:gd name="connsiteX1" fmla="*/ 6490 w 67786"/>
                <a:gd name="connsiteY1" fmla="*/ 0 h 12259"/>
                <a:gd name="connsiteX2" fmla="*/ 0 w 67786"/>
                <a:gd name="connsiteY2" fmla="*/ 0 h 12259"/>
                <a:gd name="connsiteX3" fmla="*/ 0 w 67786"/>
                <a:gd name="connsiteY3" fmla="*/ 12259 h 12259"/>
                <a:gd name="connsiteX4" fmla="*/ 67787 w 67786"/>
                <a:gd name="connsiteY4" fmla="*/ 12259 h 12259"/>
                <a:gd name="connsiteX5" fmla="*/ 67787 w 67786"/>
                <a:gd name="connsiteY5" fmla="*/ 0 h 12259"/>
                <a:gd name="connsiteX6" fmla="*/ 61297 w 67786"/>
                <a:gd name="connsiteY6" fmla="*/ 0 h 12259"/>
                <a:gd name="connsiteX7" fmla="*/ 61297 w 67786"/>
                <a:gd name="connsiteY7" fmla="*/ 6490 h 12259"/>
                <a:gd name="connsiteX8" fmla="*/ 5769 w 67786"/>
                <a:gd name="connsiteY8" fmla="*/ 6490 h 12259"/>
                <a:gd name="connsiteX9" fmla="*/ 6490 w 67786"/>
                <a:gd name="connsiteY9" fmla="*/ 6490 h 12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786" h="12259">
                  <a:moveTo>
                    <a:pt x="6490" y="6490"/>
                  </a:moveTo>
                  <a:lnTo>
                    <a:pt x="6490" y="0"/>
                  </a:lnTo>
                  <a:lnTo>
                    <a:pt x="0" y="0"/>
                  </a:lnTo>
                  <a:lnTo>
                    <a:pt x="0" y="12259"/>
                  </a:lnTo>
                  <a:lnTo>
                    <a:pt x="67787" y="12259"/>
                  </a:lnTo>
                  <a:lnTo>
                    <a:pt x="67787" y="0"/>
                  </a:lnTo>
                  <a:lnTo>
                    <a:pt x="61297" y="0"/>
                  </a:lnTo>
                  <a:lnTo>
                    <a:pt x="61297" y="6490"/>
                  </a:lnTo>
                  <a:lnTo>
                    <a:pt x="5769" y="6490"/>
                  </a:lnTo>
                  <a:lnTo>
                    <a:pt x="6490" y="6490"/>
                  </a:lnTo>
                  <a:close/>
                </a:path>
              </a:pathLst>
            </a:custGeom>
            <a:solidFill>
              <a:srgbClr val="000000"/>
            </a:solidFill>
            <a:ln w="0" cap="flat">
              <a:noFill/>
              <a:prstDash val="solid"/>
              <a:miter/>
            </a:ln>
          </p:spPr>
          <p:txBody>
            <a:bodyPr rtlCol="0" anchor="ctr"/>
            <a:lstStyle/>
            <a:p>
              <a:endParaRPr lang="it-IT"/>
            </a:p>
          </p:txBody>
        </p:sp>
        <p:sp>
          <p:nvSpPr>
            <p:cNvPr id="653" name="Figura a mano libera: forma 652">
              <a:extLst>
                <a:ext uri="{FF2B5EF4-FFF2-40B4-BE49-F238E27FC236}">
                  <a16:creationId xmlns:a16="http://schemas.microsoft.com/office/drawing/2014/main" id="{7CD4F079-2874-0E18-5725-D9608E1B424B}"/>
                </a:ext>
              </a:extLst>
            </p:cNvPr>
            <p:cNvSpPr/>
            <p:nvPr/>
          </p:nvSpPr>
          <p:spPr>
            <a:xfrm>
              <a:off x="2544406" y="2301143"/>
              <a:ext cx="67786" cy="31729"/>
            </a:xfrm>
            <a:custGeom>
              <a:avLst/>
              <a:gdLst>
                <a:gd name="connsiteX0" fmla="*/ 721 w 67786"/>
                <a:gd name="connsiteY0" fmla="*/ 0 h 31729"/>
                <a:gd name="connsiteX1" fmla="*/ 721 w 67786"/>
                <a:gd name="connsiteY1" fmla="*/ 6490 h 31729"/>
                <a:gd name="connsiteX2" fmla="*/ 25240 w 67786"/>
                <a:gd name="connsiteY2" fmla="*/ 6490 h 31729"/>
                <a:gd name="connsiteX3" fmla="*/ 25240 w 67786"/>
                <a:gd name="connsiteY3" fmla="*/ 25240 h 31729"/>
                <a:gd name="connsiteX4" fmla="*/ 6490 w 67786"/>
                <a:gd name="connsiteY4" fmla="*/ 25240 h 31729"/>
                <a:gd name="connsiteX5" fmla="*/ 6490 w 67786"/>
                <a:gd name="connsiteY5" fmla="*/ 31730 h 31729"/>
                <a:gd name="connsiteX6" fmla="*/ 62018 w 67786"/>
                <a:gd name="connsiteY6" fmla="*/ 31730 h 31729"/>
                <a:gd name="connsiteX7" fmla="*/ 62018 w 67786"/>
                <a:gd name="connsiteY7" fmla="*/ 25240 h 31729"/>
                <a:gd name="connsiteX8" fmla="*/ 43268 w 67786"/>
                <a:gd name="connsiteY8" fmla="*/ 25240 h 31729"/>
                <a:gd name="connsiteX9" fmla="*/ 43268 w 67786"/>
                <a:gd name="connsiteY9" fmla="*/ 6490 h 31729"/>
                <a:gd name="connsiteX10" fmla="*/ 67787 w 67786"/>
                <a:gd name="connsiteY10" fmla="*/ 6490 h 31729"/>
                <a:gd name="connsiteX11" fmla="*/ 67787 w 67786"/>
                <a:gd name="connsiteY11" fmla="*/ 0 h 31729"/>
                <a:gd name="connsiteX12" fmla="*/ 0 w 67786"/>
                <a:gd name="connsiteY12" fmla="*/ 0 h 31729"/>
                <a:gd name="connsiteX13" fmla="*/ 721 w 67786"/>
                <a:gd name="connsiteY13" fmla="*/ 0 h 31729"/>
                <a:gd name="connsiteX14" fmla="*/ 38220 w 67786"/>
                <a:gd name="connsiteY14" fmla="*/ 24519 h 31729"/>
                <a:gd name="connsiteX15" fmla="*/ 31730 w 67786"/>
                <a:gd name="connsiteY15" fmla="*/ 24519 h 31729"/>
                <a:gd name="connsiteX16" fmla="*/ 31730 w 67786"/>
                <a:gd name="connsiteY16" fmla="*/ 5769 h 31729"/>
                <a:gd name="connsiteX17" fmla="*/ 38220 w 67786"/>
                <a:gd name="connsiteY17" fmla="*/ 5769 h 31729"/>
                <a:gd name="connsiteX18" fmla="*/ 38220 w 67786"/>
                <a:gd name="connsiteY18" fmla="*/ 24519 h 31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786" h="31729">
                  <a:moveTo>
                    <a:pt x="721" y="0"/>
                  </a:moveTo>
                  <a:lnTo>
                    <a:pt x="721" y="6490"/>
                  </a:lnTo>
                  <a:lnTo>
                    <a:pt x="25240" y="6490"/>
                  </a:lnTo>
                  <a:lnTo>
                    <a:pt x="25240" y="25240"/>
                  </a:lnTo>
                  <a:lnTo>
                    <a:pt x="6490" y="25240"/>
                  </a:lnTo>
                  <a:lnTo>
                    <a:pt x="6490" y="31730"/>
                  </a:lnTo>
                  <a:lnTo>
                    <a:pt x="62018" y="31730"/>
                  </a:lnTo>
                  <a:lnTo>
                    <a:pt x="62018" y="25240"/>
                  </a:lnTo>
                  <a:lnTo>
                    <a:pt x="43268" y="25240"/>
                  </a:lnTo>
                  <a:lnTo>
                    <a:pt x="43268" y="6490"/>
                  </a:lnTo>
                  <a:lnTo>
                    <a:pt x="67787" y="6490"/>
                  </a:lnTo>
                  <a:lnTo>
                    <a:pt x="67787" y="0"/>
                  </a:lnTo>
                  <a:lnTo>
                    <a:pt x="0" y="0"/>
                  </a:lnTo>
                  <a:lnTo>
                    <a:pt x="721" y="0"/>
                  </a:lnTo>
                  <a:close/>
                  <a:moveTo>
                    <a:pt x="38220" y="24519"/>
                  </a:moveTo>
                  <a:lnTo>
                    <a:pt x="31730" y="24519"/>
                  </a:lnTo>
                  <a:lnTo>
                    <a:pt x="31730" y="5769"/>
                  </a:lnTo>
                  <a:lnTo>
                    <a:pt x="38220" y="5769"/>
                  </a:lnTo>
                  <a:lnTo>
                    <a:pt x="38220" y="24519"/>
                  </a:lnTo>
                  <a:close/>
                </a:path>
              </a:pathLst>
            </a:custGeom>
            <a:solidFill>
              <a:srgbClr val="000000"/>
            </a:solidFill>
            <a:ln w="0" cap="flat">
              <a:noFill/>
              <a:prstDash val="solid"/>
              <a:miter/>
            </a:ln>
          </p:spPr>
          <p:txBody>
            <a:bodyPr rtlCol="0" anchor="ctr"/>
            <a:lstStyle/>
            <a:p>
              <a:endParaRPr lang="it-IT"/>
            </a:p>
          </p:txBody>
        </p:sp>
        <p:sp>
          <p:nvSpPr>
            <p:cNvPr id="654" name="Figura a mano libera: forma 653">
              <a:extLst>
                <a:ext uri="{FF2B5EF4-FFF2-40B4-BE49-F238E27FC236}">
                  <a16:creationId xmlns:a16="http://schemas.microsoft.com/office/drawing/2014/main" id="{56BE0960-94BD-7EBF-2B70-9F1E628D674B}"/>
                </a:ext>
              </a:extLst>
            </p:cNvPr>
            <p:cNvSpPr/>
            <p:nvPr/>
          </p:nvSpPr>
          <p:spPr>
            <a:xfrm>
              <a:off x="2588395" y="2257875"/>
              <a:ext cx="25239" cy="12980"/>
            </a:xfrm>
            <a:custGeom>
              <a:avLst/>
              <a:gdLst>
                <a:gd name="connsiteX0" fmla="*/ 0 w 25239"/>
                <a:gd name="connsiteY0" fmla="*/ 0 h 12980"/>
                <a:gd name="connsiteX1" fmla="*/ 0 w 25239"/>
                <a:gd name="connsiteY1" fmla="*/ 6490 h 12980"/>
                <a:gd name="connsiteX2" fmla="*/ 18749 w 25239"/>
                <a:gd name="connsiteY2" fmla="*/ 6490 h 12980"/>
                <a:gd name="connsiteX3" fmla="*/ 18749 w 25239"/>
                <a:gd name="connsiteY3" fmla="*/ 12980 h 12980"/>
                <a:gd name="connsiteX4" fmla="*/ 25240 w 25239"/>
                <a:gd name="connsiteY4" fmla="*/ 12980 h 12980"/>
                <a:gd name="connsiteX5" fmla="*/ 25240 w 25239"/>
                <a:gd name="connsiteY5" fmla="*/ 721 h 12980"/>
                <a:gd name="connsiteX6" fmla="*/ 721 w 25239"/>
                <a:gd name="connsiteY6" fmla="*/ 721 h 12980"/>
                <a:gd name="connsiteX7" fmla="*/ 0 w 25239"/>
                <a:gd name="connsiteY7" fmla="*/ 0 h 1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39" h="12980">
                  <a:moveTo>
                    <a:pt x="0" y="0"/>
                  </a:moveTo>
                  <a:lnTo>
                    <a:pt x="0" y="6490"/>
                  </a:lnTo>
                  <a:lnTo>
                    <a:pt x="18749" y="6490"/>
                  </a:lnTo>
                  <a:lnTo>
                    <a:pt x="18749" y="12980"/>
                  </a:lnTo>
                  <a:lnTo>
                    <a:pt x="25240" y="12980"/>
                  </a:lnTo>
                  <a:lnTo>
                    <a:pt x="25240" y="721"/>
                  </a:lnTo>
                  <a:lnTo>
                    <a:pt x="721" y="721"/>
                  </a:lnTo>
                  <a:lnTo>
                    <a:pt x="0" y="0"/>
                  </a:lnTo>
                  <a:close/>
                </a:path>
              </a:pathLst>
            </a:custGeom>
            <a:solidFill>
              <a:srgbClr val="000000"/>
            </a:solidFill>
            <a:ln w="0" cap="flat">
              <a:noFill/>
              <a:prstDash val="solid"/>
              <a:miter/>
            </a:ln>
          </p:spPr>
          <p:txBody>
            <a:bodyPr rtlCol="0" anchor="ctr"/>
            <a:lstStyle/>
            <a:p>
              <a:endParaRPr lang="it-IT"/>
            </a:p>
          </p:txBody>
        </p:sp>
        <p:sp>
          <p:nvSpPr>
            <p:cNvPr id="655" name="Figura a mano libera: forma 654">
              <a:extLst>
                <a:ext uri="{FF2B5EF4-FFF2-40B4-BE49-F238E27FC236}">
                  <a16:creationId xmlns:a16="http://schemas.microsoft.com/office/drawing/2014/main" id="{DE3CBAC2-2747-BF6C-AD70-A1E0FD56A572}"/>
                </a:ext>
              </a:extLst>
            </p:cNvPr>
            <p:cNvSpPr/>
            <p:nvPr/>
          </p:nvSpPr>
          <p:spPr>
            <a:xfrm>
              <a:off x="2594885" y="2270134"/>
              <a:ext cx="12259" cy="6490"/>
            </a:xfrm>
            <a:custGeom>
              <a:avLst/>
              <a:gdLst>
                <a:gd name="connsiteX0" fmla="*/ 12259 w 12259"/>
                <a:gd name="connsiteY0" fmla="*/ 0 h 6490"/>
                <a:gd name="connsiteX1" fmla="*/ 0 w 12259"/>
                <a:gd name="connsiteY1" fmla="*/ 0 h 6490"/>
                <a:gd name="connsiteX2" fmla="*/ 0 w 12259"/>
                <a:gd name="connsiteY2" fmla="*/ 6490 h 6490"/>
                <a:gd name="connsiteX3" fmla="*/ 12259 w 12259"/>
                <a:gd name="connsiteY3" fmla="*/ 6490 h 6490"/>
                <a:gd name="connsiteX4" fmla="*/ 12259 w 12259"/>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6490">
                  <a:moveTo>
                    <a:pt x="12259" y="0"/>
                  </a:moveTo>
                  <a:lnTo>
                    <a:pt x="0" y="0"/>
                  </a:lnTo>
                  <a:lnTo>
                    <a:pt x="0" y="6490"/>
                  </a:lnTo>
                  <a:lnTo>
                    <a:pt x="12259" y="6490"/>
                  </a:lnTo>
                  <a:lnTo>
                    <a:pt x="12259" y="0"/>
                  </a:lnTo>
                  <a:close/>
                </a:path>
              </a:pathLst>
            </a:custGeom>
            <a:solidFill>
              <a:srgbClr val="000000"/>
            </a:solidFill>
            <a:ln w="0" cap="flat">
              <a:noFill/>
              <a:prstDash val="solid"/>
              <a:miter/>
            </a:ln>
          </p:spPr>
          <p:txBody>
            <a:bodyPr rtlCol="0" anchor="ctr"/>
            <a:lstStyle/>
            <a:p>
              <a:endParaRPr lang="it-IT"/>
            </a:p>
          </p:txBody>
        </p:sp>
        <p:sp>
          <p:nvSpPr>
            <p:cNvPr id="656" name="Figura a mano libera: forma 655">
              <a:extLst>
                <a:ext uri="{FF2B5EF4-FFF2-40B4-BE49-F238E27FC236}">
                  <a16:creationId xmlns:a16="http://schemas.microsoft.com/office/drawing/2014/main" id="{577E0359-C20F-A949-271E-A3EF8CD689A3}"/>
                </a:ext>
              </a:extLst>
            </p:cNvPr>
            <p:cNvSpPr/>
            <p:nvPr/>
          </p:nvSpPr>
          <p:spPr>
            <a:xfrm>
              <a:off x="2594885" y="2177829"/>
              <a:ext cx="12259" cy="6490"/>
            </a:xfrm>
            <a:custGeom>
              <a:avLst/>
              <a:gdLst>
                <a:gd name="connsiteX0" fmla="*/ 12259 w 12259"/>
                <a:gd name="connsiteY0" fmla="*/ 0 h 6490"/>
                <a:gd name="connsiteX1" fmla="*/ 0 w 12259"/>
                <a:gd name="connsiteY1" fmla="*/ 0 h 6490"/>
                <a:gd name="connsiteX2" fmla="*/ 0 w 12259"/>
                <a:gd name="connsiteY2" fmla="*/ 6490 h 6490"/>
                <a:gd name="connsiteX3" fmla="*/ 12259 w 12259"/>
                <a:gd name="connsiteY3" fmla="*/ 6490 h 6490"/>
                <a:gd name="connsiteX4" fmla="*/ 12259 w 12259"/>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6490">
                  <a:moveTo>
                    <a:pt x="12259" y="0"/>
                  </a:moveTo>
                  <a:lnTo>
                    <a:pt x="0" y="0"/>
                  </a:lnTo>
                  <a:lnTo>
                    <a:pt x="0" y="6490"/>
                  </a:lnTo>
                  <a:lnTo>
                    <a:pt x="12259" y="6490"/>
                  </a:lnTo>
                  <a:lnTo>
                    <a:pt x="12259" y="0"/>
                  </a:lnTo>
                  <a:close/>
                </a:path>
              </a:pathLst>
            </a:custGeom>
            <a:solidFill>
              <a:srgbClr val="000000"/>
            </a:solidFill>
            <a:ln w="0" cap="flat">
              <a:noFill/>
              <a:prstDash val="solid"/>
              <a:miter/>
            </a:ln>
          </p:spPr>
          <p:txBody>
            <a:bodyPr rtlCol="0" anchor="ctr"/>
            <a:lstStyle/>
            <a:p>
              <a:endParaRPr lang="it-IT"/>
            </a:p>
          </p:txBody>
        </p:sp>
        <p:sp>
          <p:nvSpPr>
            <p:cNvPr id="657" name="Figura a mano libera: forma 656">
              <a:extLst>
                <a:ext uri="{FF2B5EF4-FFF2-40B4-BE49-F238E27FC236}">
                  <a16:creationId xmlns:a16="http://schemas.microsoft.com/office/drawing/2014/main" id="{BA47D09E-87CB-58B6-6D72-15402C6DCDEE}"/>
                </a:ext>
              </a:extLst>
            </p:cNvPr>
            <p:cNvSpPr/>
            <p:nvPr/>
          </p:nvSpPr>
          <p:spPr>
            <a:xfrm>
              <a:off x="2563876" y="2276625"/>
              <a:ext cx="31008" cy="6490"/>
            </a:xfrm>
            <a:custGeom>
              <a:avLst/>
              <a:gdLst>
                <a:gd name="connsiteX0" fmla="*/ 31009 w 31008"/>
                <a:gd name="connsiteY0" fmla="*/ 0 h 6490"/>
                <a:gd name="connsiteX1" fmla="*/ 0 w 31008"/>
                <a:gd name="connsiteY1" fmla="*/ 0 h 6490"/>
                <a:gd name="connsiteX2" fmla="*/ 0 w 31008"/>
                <a:gd name="connsiteY2" fmla="*/ 6490 h 6490"/>
                <a:gd name="connsiteX3" fmla="*/ 31009 w 31008"/>
                <a:gd name="connsiteY3" fmla="*/ 6490 h 6490"/>
                <a:gd name="connsiteX4" fmla="*/ 31009 w 31008"/>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08" h="6490">
                  <a:moveTo>
                    <a:pt x="31009" y="0"/>
                  </a:moveTo>
                  <a:lnTo>
                    <a:pt x="0" y="0"/>
                  </a:lnTo>
                  <a:lnTo>
                    <a:pt x="0" y="6490"/>
                  </a:lnTo>
                  <a:lnTo>
                    <a:pt x="31009" y="6490"/>
                  </a:lnTo>
                  <a:lnTo>
                    <a:pt x="31009" y="0"/>
                  </a:lnTo>
                  <a:close/>
                </a:path>
              </a:pathLst>
            </a:custGeom>
            <a:solidFill>
              <a:srgbClr val="000000"/>
            </a:solidFill>
            <a:ln w="0" cap="flat">
              <a:noFill/>
              <a:prstDash val="solid"/>
              <a:miter/>
            </a:ln>
          </p:spPr>
          <p:txBody>
            <a:bodyPr rtlCol="0" anchor="ctr"/>
            <a:lstStyle/>
            <a:p>
              <a:endParaRPr lang="it-IT"/>
            </a:p>
          </p:txBody>
        </p:sp>
        <p:sp>
          <p:nvSpPr>
            <p:cNvPr id="658" name="Figura a mano libera: forma 657">
              <a:extLst>
                <a:ext uri="{FF2B5EF4-FFF2-40B4-BE49-F238E27FC236}">
                  <a16:creationId xmlns:a16="http://schemas.microsoft.com/office/drawing/2014/main" id="{086080FB-E44F-2847-641C-EA5F09F15422}"/>
                </a:ext>
              </a:extLst>
            </p:cNvPr>
            <p:cNvSpPr/>
            <p:nvPr/>
          </p:nvSpPr>
          <p:spPr>
            <a:xfrm>
              <a:off x="2563876" y="2171339"/>
              <a:ext cx="31008" cy="6490"/>
            </a:xfrm>
            <a:custGeom>
              <a:avLst/>
              <a:gdLst>
                <a:gd name="connsiteX0" fmla="*/ 31009 w 31008"/>
                <a:gd name="connsiteY0" fmla="*/ 0 h 6490"/>
                <a:gd name="connsiteX1" fmla="*/ 0 w 31008"/>
                <a:gd name="connsiteY1" fmla="*/ 0 h 6490"/>
                <a:gd name="connsiteX2" fmla="*/ 0 w 31008"/>
                <a:gd name="connsiteY2" fmla="*/ 6490 h 6490"/>
                <a:gd name="connsiteX3" fmla="*/ 31009 w 31008"/>
                <a:gd name="connsiteY3" fmla="*/ 6490 h 6490"/>
                <a:gd name="connsiteX4" fmla="*/ 31009 w 31008"/>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08" h="6490">
                  <a:moveTo>
                    <a:pt x="31009" y="0"/>
                  </a:moveTo>
                  <a:lnTo>
                    <a:pt x="0" y="0"/>
                  </a:lnTo>
                  <a:lnTo>
                    <a:pt x="0" y="6490"/>
                  </a:lnTo>
                  <a:lnTo>
                    <a:pt x="31009" y="6490"/>
                  </a:lnTo>
                  <a:lnTo>
                    <a:pt x="31009" y="0"/>
                  </a:lnTo>
                  <a:close/>
                </a:path>
              </a:pathLst>
            </a:custGeom>
            <a:solidFill>
              <a:srgbClr val="000000"/>
            </a:solidFill>
            <a:ln w="0" cap="flat">
              <a:noFill/>
              <a:prstDash val="solid"/>
              <a:miter/>
            </a:ln>
          </p:spPr>
          <p:txBody>
            <a:bodyPr rtlCol="0" anchor="ctr"/>
            <a:lstStyle/>
            <a:p>
              <a:endParaRPr lang="it-IT"/>
            </a:p>
          </p:txBody>
        </p:sp>
        <p:sp>
          <p:nvSpPr>
            <p:cNvPr id="659" name="Figura a mano libera: forma 658">
              <a:extLst>
                <a:ext uri="{FF2B5EF4-FFF2-40B4-BE49-F238E27FC236}">
                  <a16:creationId xmlns:a16="http://schemas.microsoft.com/office/drawing/2014/main" id="{896B1BDA-793C-A3CF-1457-C2A1C90A3937}"/>
                </a:ext>
              </a:extLst>
            </p:cNvPr>
            <p:cNvSpPr/>
            <p:nvPr/>
          </p:nvSpPr>
          <p:spPr>
            <a:xfrm>
              <a:off x="2551617" y="2270134"/>
              <a:ext cx="12259" cy="6490"/>
            </a:xfrm>
            <a:custGeom>
              <a:avLst/>
              <a:gdLst>
                <a:gd name="connsiteX0" fmla="*/ 12259 w 12259"/>
                <a:gd name="connsiteY0" fmla="*/ 0 h 6490"/>
                <a:gd name="connsiteX1" fmla="*/ 0 w 12259"/>
                <a:gd name="connsiteY1" fmla="*/ 0 h 6490"/>
                <a:gd name="connsiteX2" fmla="*/ 0 w 12259"/>
                <a:gd name="connsiteY2" fmla="*/ 6490 h 6490"/>
                <a:gd name="connsiteX3" fmla="*/ 12259 w 12259"/>
                <a:gd name="connsiteY3" fmla="*/ 6490 h 6490"/>
                <a:gd name="connsiteX4" fmla="*/ 12259 w 12259"/>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6490">
                  <a:moveTo>
                    <a:pt x="12259" y="0"/>
                  </a:moveTo>
                  <a:lnTo>
                    <a:pt x="0" y="0"/>
                  </a:lnTo>
                  <a:lnTo>
                    <a:pt x="0" y="6490"/>
                  </a:lnTo>
                  <a:lnTo>
                    <a:pt x="12259" y="6490"/>
                  </a:lnTo>
                  <a:lnTo>
                    <a:pt x="12259" y="0"/>
                  </a:lnTo>
                  <a:close/>
                </a:path>
              </a:pathLst>
            </a:custGeom>
            <a:solidFill>
              <a:srgbClr val="000000"/>
            </a:solidFill>
            <a:ln w="0" cap="flat">
              <a:noFill/>
              <a:prstDash val="solid"/>
              <a:miter/>
            </a:ln>
          </p:spPr>
          <p:txBody>
            <a:bodyPr rtlCol="0" anchor="ctr"/>
            <a:lstStyle/>
            <a:p>
              <a:endParaRPr lang="it-IT"/>
            </a:p>
          </p:txBody>
        </p:sp>
        <p:sp>
          <p:nvSpPr>
            <p:cNvPr id="660" name="Figura a mano libera: forma 659">
              <a:extLst>
                <a:ext uri="{FF2B5EF4-FFF2-40B4-BE49-F238E27FC236}">
                  <a16:creationId xmlns:a16="http://schemas.microsoft.com/office/drawing/2014/main" id="{C12440DB-2462-6BCB-EEFF-AD66A170C8BB}"/>
                </a:ext>
              </a:extLst>
            </p:cNvPr>
            <p:cNvSpPr/>
            <p:nvPr/>
          </p:nvSpPr>
          <p:spPr>
            <a:xfrm>
              <a:off x="2551617" y="2177829"/>
              <a:ext cx="12259" cy="6490"/>
            </a:xfrm>
            <a:custGeom>
              <a:avLst/>
              <a:gdLst>
                <a:gd name="connsiteX0" fmla="*/ 12259 w 12259"/>
                <a:gd name="connsiteY0" fmla="*/ 0 h 6490"/>
                <a:gd name="connsiteX1" fmla="*/ 0 w 12259"/>
                <a:gd name="connsiteY1" fmla="*/ 0 h 6490"/>
                <a:gd name="connsiteX2" fmla="*/ 0 w 12259"/>
                <a:gd name="connsiteY2" fmla="*/ 6490 h 6490"/>
                <a:gd name="connsiteX3" fmla="*/ 12259 w 12259"/>
                <a:gd name="connsiteY3" fmla="*/ 6490 h 6490"/>
                <a:gd name="connsiteX4" fmla="*/ 12259 w 12259"/>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6490">
                  <a:moveTo>
                    <a:pt x="12259" y="0"/>
                  </a:moveTo>
                  <a:lnTo>
                    <a:pt x="0" y="0"/>
                  </a:lnTo>
                  <a:lnTo>
                    <a:pt x="0" y="6490"/>
                  </a:lnTo>
                  <a:lnTo>
                    <a:pt x="12259" y="6490"/>
                  </a:lnTo>
                  <a:lnTo>
                    <a:pt x="12259" y="0"/>
                  </a:lnTo>
                  <a:close/>
                </a:path>
              </a:pathLst>
            </a:custGeom>
            <a:solidFill>
              <a:srgbClr val="000000"/>
            </a:solidFill>
            <a:ln w="0" cap="flat">
              <a:noFill/>
              <a:prstDash val="solid"/>
              <a:miter/>
            </a:ln>
          </p:spPr>
          <p:txBody>
            <a:bodyPr rtlCol="0" anchor="ctr"/>
            <a:lstStyle/>
            <a:p>
              <a:endParaRPr lang="it-IT"/>
            </a:p>
          </p:txBody>
        </p:sp>
        <p:sp>
          <p:nvSpPr>
            <p:cNvPr id="661" name="Figura a mano libera: forma 660">
              <a:extLst>
                <a:ext uri="{FF2B5EF4-FFF2-40B4-BE49-F238E27FC236}">
                  <a16:creationId xmlns:a16="http://schemas.microsoft.com/office/drawing/2014/main" id="{5B6B4A23-3B39-8068-9254-E4F4E0480B98}"/>
                </a:ext>
              </a:extLst>
            </p:cNvPr>
            <p:cNvSpPr/>
            <p:nvPr/>
          </p:nvSpPr>
          <p:spPr>
            <a:xfrm>
              <a:off x="2551617" y="2288884"/>
              <a:ext cx="55527" cy="6490"/>
            </a:xfrm>
            <a:custGeom>
              <a:avLst/>
              <a:gdLst>
                <a:gd name="connsiteX0" fmla="*/ 55527 w 55527"/>
                <a:gd name="connsiteY0" fmla="*/ 0 h 6490"/>
                <a:gd name="connsiteX1" fmla="*/ 0 w 55527"/>
                <a:gd name="connsiteY1" fmla="*/ 0 h 6490"/>
                <a:gd name="connsiteX2" fmla="*/ 0 w 55527"/>
                <a:gd name="connsiteY2" fmla="*/ 6490 h 6490"/>
                <a:gd name="connsiteX3" fmla="*/ 55527 w 55527"/>
                <a:gd name="connsiteY3" fmla="*/ 6490 h 6490"/>
                <a:gd name="connsiteX4" fmla="*/ 55527 w 55527"/>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27" h="6490">
                  <a:moveTo>
                    <a:pt x="55527" y="0"/>
                  </a:moveTo>
                  <a:lnTo>
                    <a:pt x="0" y="0"/>
                  </a:lnTo>
                  <a:lnTo>
                    <a:pt x="0" y="6490"/>
                  </a:lnTo>
                  <a:lnTo>
                    <a:pt x="55527" y="6490"/>
                  </a:lnTo>
                  <a:lnTo>
                    <a:pt x="55527" y="0"/>
                  </a:lnTo>
                  <a:close/>
                </a:path>
              </a:pathLst>
            </a:custGeom>
            <a:solidFill>
              <a:srgbClr val="000000"/>
            </a:solidFill>
            <a:ln w="0" cap="flat">
              <a:noFill/>
              <a:prstDash val="solid"/>
              <a:miter/>
            </a:ln>
          </p:spPr>
          <p:txBody>
            <a:bodyPr rtlCol="0" anchor="ctr"/>
            <a:lstStyle/>
            <a:p>
              <a:endParaRPr lang="it-IT"/>
            </a:p>
          </p:txBody>
        </p:sp>
        <p:sp>
          <p:nvSpPr>
            <p:cNvPr id="662" name="Figura a mano libera: forma 661">
              <a:extLst>
                <a:ext uri="{FF2B5EF4-FFF2-40B4-BE49-F238E27FC236}">
                  <a16:creationId xmlns:a16="http://schemas.microsoft.com/office/drawing/2014/main" id="{92D721A6-A32B-9156-26D8-C6DC480DB4C1}"/>
                </a:ext>
              </a:extLst>
            </p:cNvPr>
            <p:cNvSpPr/>
            <p:nvPr/>
          </p:nvSpPr>
          <p:spPr>
            <a:xfrm>
              <a:off x="2545848" y="2257875"/>
              <a:ext cx="25239" cy="12259"/>
            </a:xfrm>
            <a:custGeom>
              <a:avLst/>
              <a:gdLst>
                <a:gd name="connsiteX0" fmla="*/ 24519 w 25239"/>
                <a:gd name="connsiteY0" fmla="*/ 6490 h 12259"/>
                <a:gd name="connsiteX1" fmla="*/ 24519 w 25239"/>
                <a:gd name="connsiteY1" fmla="*/ 0 h 12259"/>
                <a:gd name="connsiteX2" fmla="*/ 0 w 25239"/>
                <a:gd name="connsiteY2" fmla="*/ 0 h 12259"/>
                <a:gd name="connsiteX3" fmla="*/ 0 w 25239"/>
                <a:gd name="connsiteY3" fmla="*/ 12259 h 12259"/>
                <a:gd name="connsiteX4" fmla="*/ 6490 w 25239"/>
                <a:gd name="connsiteY4" fmla="*/ 12259 h 12259"/>
                <a:gd name="connsiteX5" fmla="*/ 6490 w 25239"/>
                <a:gd name="connsiteY5" fmla="*/ 5769 h 12259"/>
                <a:gd name="connsiteX6" fmla="*/ 25240 w 25239"/>
                <a:gd name="connsiteY6" fmla="*/ 5769 h 12259"/>
                <a:gd name="connsiteX7" fmla="*/ 24519 w 25239"/>
                <a:gd name="connsiteY7" fmla="*/ 6490 h 12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39" h="12259">
                  <a:moveTo>
                    <a:pt x="24519" y="6490"/>
                  </a:moveTo>
                  <a:lnTo>
                    <a:pt x="24519" y="0"/>
                  </a:lnTo>
                  <a:lnTo>
                    <a:pt x="0" y="0"/>
                  </a:lnTo>
                  <a:lnTo>
                    <a:pt x="0" y="12259"/>
                  </a:lnTo>
                  <a:lnTo>
                    <a:pt x="6490" y="12259"/>
                  </a:lnTo>
                  <a:lnTo>
                    <a:pt x="6490" y="5769"/>
                  </a:lnTo>
                  <a:lnTo>
                    <a:pt x="25240" y="5769"/>
                  </a:lnTo>
                  <a:lnTo>
                    <a:pt x="24519" y="6490"/>
                  </a:lnTo>
                  <a:close/>
                </a:path>
              </a:pathLst>
            </a:custGeom>
            <a:solidFill>
              <a:srgbClr val="000000"/>
            </a:solidFill>
            <a:ln w="0" cap="flat">
              <a:noFill/>
              <a:prstDash val="solid"/>
              <a:miter/>
            </a:ln>
          </p:spPr>
          <p:txBody>
            <a:bodyPr rtlCol="0" anchor="ctr"/>
            <a:lstStyle/>
            <a:p>
              <a:endParaRPr lang="it-IT"/>
            </a:p>
          </p:txBody>
        </p:sp>
        <p:sp>
          <p:nvSpPr>
            <p:cNvPr id="663" name="Figura a mano libera: forma 662">
              <a:extLst>
                <a:ext uri="{FF2B5EF4-FFF2-40B4-BE49-F238E27FC236}">
                  <a16:creationId xmlns:a16="http://schemas.microsoft.com/office/drawing/2014/main" id="{FEBDB93A-A2AF-C0A4-CC61-3F19EB866958}"/>
                </a:ext>
              </a:extLst>
            </p:cNvPr>
            <p:cNvSpPr/>
            <p:nvPr/>
          </p:nvSpPr>
          <p:spPr>
            <a:xfrm>
              <a:off x="2545127" y="2282394"/>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64" name="Figura a mano libera: forma 663">
              <a:extLst>
                <a:ext uri="{FF2B5EF4-FFF2-40B4-BE49-F238E27FC236}">
                  <a16:creationId xmlns:a16="http://schemas.microsoft.com/office/drawing/2014/main" id="{A7FE1671-6578-573A-2523-142E1DE55719}"/>
                </a:ext>
              </a:extLst>
            </p:cNvPr>
            <p:cNvSpPr/>
            <p:nvPr/>
          </p:nvSpPr>
          <p:spPr>
            <a:xfrm>
              <a:off x="2545127" y="2183598"/>
              <a:ext cx="6490" cy="12259"/>
            </a:xfrm>
            <a:custGeom>
              <a:avLst/>
              <a:gdLst>
                <a:gd name="connsiteX0" fmla="*/ 6490 w 6490"/>
                <a:gd name="connsiteY0" fmla="*/ 0 h 12259"/>
                <a:gd name="connsiteX1" fmla="*/ 0 w 6490"/>
                <a:gd name="connsiteY1" fmla="*/ 0 h 12259"/>
                <a:gd name="connsiteX2" fmla="*/ 0 w 6490"/>
                <a:gd name="connsiteY2" fmla="*/ 12259 h 12259"/>
                <a:gd name="connsiteX3" fmla="*/ 6490 w 6490"/>
                <a:gd name="connsiteY3" fmla="*/ 12259 h 12259"/>
                <a:gd name="connsiteX4" fmla="*/ 6490 w 6490"/>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12259">
                  <a:moveTo>
                    <a:pt x="6490" y="0"/>
                  </a:moveTo>
                  <a:lnTo>
                    <a:pt x="0" y="0"/>
                  </a:lnTo>
                  <a:lnTo>
                    <a:pt x="0" y="12259"/>
                  </a:lnTo>
                  <a:lnTo>
                    <a:pt x="6490" y="12259"/>
                  </a:lnTo>
                  <a:lnTo>
                    <a:pt x="6490" y="0"/>
                  </a:lnTo>
                  <a:close/>
                </a:path>
              </a:pathLst>
            </a:custGeom>
            <a:solidFill>
              <a:srgbClr val="000000"/>
            </a:solidFill>
            <a:ln w="0" cap="flat">
              <a:noFill/>
              <a:prstDash val="solid"/>
              <a:miter/>
            </a:ln>
          </p:spPr>
          <p:txBody>
            <a:bodyPr rtlCol="0" anchor="ctr"/>
            <a:lstStyle/>
            <a:p>
              <a:endParaRPr lang="it-IT"/>
            </a:p>
          </p:txBody>
        </p:sp>
        <p:sp>
          <p:nvSpPr>
            <p:cNvPr id="665" name="Figura a mano libera: forma 664">
              <a:extLst>
                <a:ext uri="{FF2B5EF4-FFF2-40B4-BE49-F238E27FC236}">
                  <a16:creationId xmlns:a16="http://schemas.microsoft.com/office/drawing/2014/main" id="{97FFAA5C-756E-9D53-320D-6701FA35329A}"/>
                </a:ext>
              </a:extLst>
            </p:cNvPr>
            <p:cNvSpPr/>
            <p:nvPr/>
          </p:nvSpPr>
          <p:spPr>
            <a:xfrm>
              <a:off x="2538637" y="2294653"/>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66" name="Figura a mano libera: forma 665">
              <a:extLst>
                <a:ext uri="{FF2B5EF4-FFF2-40B4-BE49-F238E27FC236}">
                  <a16:creationId xmlns:a16="http://schemas.microsoft.com/office/drawing/2014/main" id="{C6632D45-4374-C559-A31B-F6EB6FCB56BF}"/>
                </a:ext>
              </a:extLst>
            </p:cNvPr>
            <p:cNvSpPr/>
            <p:nvPr/>
          </p:nvSpPr>
          <p:spPr>
            <a:xfrm>
              <a:off x="2538637" y="2276625"/>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67" name="Figura a mano libera: forma 666">
              <a:extLst>
                <a:ext uri="{FF2B5EF4-FFF2-40B4-BE49-F238E27FC236}">
                  <a16:creationId xmlns:a16="http://schemas.microsoft.com/office/drawing/2014/main" id="{41DA2401-76D7-3225-78CD-B69E7D689BAE}"/>
                </a:ext>
              </a:extLst>
            </p:cNvPr>
            <p:cNvSpPr/>
            <p:nvPr/>
          </p:nvSpPr>
          <p:spPr>
            <a:xfrm>
              <a:off x="2538637" y="2195858"/>
              <a:ext cx="80767" cy="62017"/>
            </a:xfrm>
            <a:custGeom>
              <a:avLst/>
              <a:gdLst>
                <a:gd name="connsiteX0" fmla="*/ 6490 w 80767"/>
                <a:gd name="connsiteY0" fmla="*/ 49758 h 62017"/>
                <a:gd name="connsiteX1" fmla="*/ 31009 w 80767"/>
                <a:gd name="connsiteY1" fmla="*/ 49758 h 62017"/>
                <a:gd name="connsiteX2" fmla="*/ 31009 w 80767"/>
                <a:gd name="connsiteY2" fmla="*/ 43268 h 62017"/>
                <a:gd name="connsiteX3" fmla="*/ 6490 w 80767"/>
                <a:gd name="connsiteY3" fmla="*/ 43268 h 62017"/>
                <a:gd name="connsiteX4" fmla="*/ 6490 w 80767"/>
                <a:gd name="connsiteY4" fmla="*/ 31009 h 62017"/>
                <a:gd name="connsiteX5" fmla="*/ 31009 w 80767"/>
                <a:gd name="connsiteY5" fmla="*/ 31009 h 62017"/>
                <a:gd name="connsiteX6" fmla="*/ 31009 w 80767"/>
                <a:gd name="connsiteY6" fmla="*/ 24519 h 62017"/>
                <a:gd name="connsiteX7" fmla="*/ 6490 w 80767"/>
                <a:gd name="connsiteY7" fmla="*/ 24519 h 62017"/>
                <a:gd name="connsiteX8" fmla="*/ 6490 w 80767"/>
                <a:gd name="connsiteY8" fmla="*/ 18028 h 62017"/>
                <a:gd name="connsiteX9" fmla="*/ 74277 w 80767"/>
                <a:gd name="connsiteY9" fmla="*/ 18028 h 62017"/>
                <a:gd name="connsiteX10" fmla="*/ 74277 w 80767"/>
                <a:gd name="connsiteY10" fmla="*/ 24519 h 62017"/>
                <a:gd name="connsiteX11" fmla="*/ 49758 w 80767"/>
                <a:gd name="connsiteY11" fmla="*/ 24519 h 62017"/>
                <a:gd name="connsiteX12" fmla="*/ 49758 w 80767"/>
                <a:gd name="connsiteY12" fmla="*/ 31009 h 62017"/>
                <a:gd name="connsiteX13" fmla="*/ 74277 w 80767"/>
                <a:gd name="connsiteY13" fmla="*/ 31009 h 62017"/>
                <a:gd name="connsiteX14" fmla="*/ 74277 w 80767"/>
                <a:gd name="connsiteY14" fmla="*/ 43268 h 62017"/>
                <a:gd name="connsiteX15" fmla="*/ 49758 w 80767"/>
                <a:gd name="connsiteY15" fmla="*/ 43268 h 62017"/>
                <a:gd name="connsiteX16" fmla="*/ 49758 w 80767"/>
                <a:gd name="connsiteY16" fmla="*/ 49758 h 62017"/>
                <a:gd name="connsiteX17" fmla="*/ 74277 w 80767"/>
                <a:gd name="connsiteY17" fmla="*/ 49758 h 62017"/>
                <a:gd name="connsiteX18" fmla="*/ 74277 w 80767"/>
                <a:gd name="connsiteY18" fmla="*/ 62018 h 62017"/>
                <a:gd name="connsiteX19" fmla="*/ 80767 w 80767"/>
                <a:gd name="connsiteY19" fmla="*/ 62018 h 62017"/>
                <a:gd name="connsiteX20" fmla="*/ 80767 w 80767"/>
                <a:gd name="connsiteY20" fmla="*/ 0 h 62017"/>
                <a:gd name="connsiteX21" fmla="*/ 74277 w 80767"/>
                <a:gd name="connsiteY21" fmla="*/ 0 h 62017"/>
                <a:gd name="connsiteX22" fmla="*/ 74277 w 80767"/>
                <a:gd name="connsiteY22" fmla="*/ 12259 h 62017"/>
                <a:gd name="connsiteX23" fmla="*/ 6490 w 80767"/>
                <a:gd name="connsiteY23" fmla="*/ 12259 h 62017"/>
                <a:gd name="connsiteX24" fmla="*/ 6490 w 80767"/>
                <a:gd name="connsiteY24" fmla="*/ 0 h 62017"/>
                <a:gd name="connsiteX25" fmla="*/ 0 w 80767"/>
                <a:gd name="connsiteY25" fmla="*/ 0 h 62017"/>
                <a:gd name="connsiteX26" fmla="*/ 0 w 80767"/>
                <a:gd name="connsiteY26" fmla="*/ 62018 h 62017"/>
                <a:gd name="connsiteX27" fmla="*/ 6490 w 80767"/>
                <a:gd name="connsiteY27" fmla="*/ 62018 h 62017"/>
                <a:gd name="connsiteX28" fmla="*/ 6490 w 80767"/>
                <a:gd name="connsiteY28" fmla="*/ 49758 h 62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0767" h="62017">
                  <a:moveTo>
                    <a:pt x="6490" y="49758"/>
                  </a:moveTo>
                  <a:lnTo>
                    <a:pt x="31009" y="49758"/>
                  </a:lnTo>
                  <a:lnTo>
                    <a:pt x="31009" y="43268"/>
                  </a:lnTo>
                  <a:lnTo>
                    <a:pt x="6490" y="43268"/>
                  </a:lnTo>
                  <a:lnTo>
                    <a:pt x="6490" y="31009"/>
                  </a:lnTo>
                  <a:lnTo>
                    <a:pt x="31009" y="31009"/>
                  </a:lnTo>
                  <a:lnTo>
                    <a:pt x="31009" y="24519"/>
                  </a:lnTo>
                  <a:lnTo>
                    <a:pt x="6490" y="24519"/>
                  </a:lnTo>
                  <a:lnTo>
                    <a:pt x="6490" y="18028"/>
                  </a:lnTo>
                  <a:lnTo>
                    <a:pt x="74277" y="18028"/>
                  </a:lnTo>
                  <a:lnTo>
                    <a:pt x="74277" y="24519"/>
                  </a:lnTo>
                  <a:lnTo>
                    <a:pt x="49758" y="24519"/>
                  </a:lnTo>
                  <a:lnTo>
                    <a:pt x="49758" y="31009"/>
                  </a:lnTo>
                  <a:lnTo>
                    <a:pt x="74277" y="31009"/>
                  </a:lnTo>
                  <a:lnTo>
                    <a:pt x="74277" y="43268"/>
                  </a:lnTo>
                  <a:lnTo>
                    <a:pt x="49758" y="43268"/>
                  </a:lnTo>
                  <a:lnTo>
                    <a:pt x="49758" y="49758"/>
                  </a:lnTo>
                  <a:lnTo>
                    <a:pt x="74277" y="49758"/>
                  </a:lnTo>
                  <a:lnTo>
                    <a:pt x="74277" y="62018"/>
                  </a:lnTo>
                  <a:lnTo>
                    <a:pt x="80767" y="62018"/>
                  </a:lnTo>
                  <a:lnTo>
                    <a:pt x="80767" y="0"/>
                  </a:lnTo>
                  <a:lnTo>
                    <a:pt x="74277" y="0"/>
                  </a:lnTo>
                  <a:lnTo>
                    <a:pt x="74277" y="12259"/>
                  </a:lnTo>
                  <a:lnTo>
                    <a:pt x="6490" y="12259"/>
                  </a:lnTo>
                  <a:lnTo>
                    <a:pt x="6490" y="0"/>
                  </a:lnTo>
                  <a:lnTo>
                    <a:pt x="0" y="0"/>
                  </a:lnTo>
                  <a:lnTo>
                    <a:pt x="0" y="62018"/>
                  </a:lnTo>
                  <a:lnTo>
                    <a:pt x="6490" y="62018"/>
                  </a:lnTo>
                  <a:lnTo>
                    <a:pt x="6490" y="49758"/>
                  </a:lnTo>
                  <a:close/>
                </a:path>
              </a:pathLst>
            </a:custGeom>
            <a:solidFill>
              <a:srgbClr val="000000"/>
            </a:solidFill>
            <a:ln w="0" cap="flat">
              <a:noFill/>
              <a:prstDash val="solid"/>
              <a:miter/>
            </a:ln>
          </p:spPr>
          <p:txBody>
            <a:bodyPr rtlCol="0" anchor="ctr"/>
            <a:lstStyle/>
            <a:p>
              <a:endParaRPr lang="it-IT"/>
            </a:p>
          </p:txBody>
        </p:sp>
        <p:sp>
          <p:nvSpPr>
            <p:cNvPr id="668" name="Figura a mano libera: forma 667">
              <a:extLst>
                <a:ext uri="{FF2B5EF4-FFF2-40B4-BE49-F238E27FC236}">
                  <a16:creationId xmlns:a16="http://schemas.microsoft.com/office/drawing/2014/main" id="{E31C032B-1730-0181-EF19-7FEEA3E60FBD}"/>
                </a:ext>
              </a:extLst>
            </p:cNvPr>
            <p:cNvSpPr/>
            <p:nvPr/>
          </p:nvSpPr>
          <p:spPr>
            <a:xfrm>
              <a:off x="2532868" y="2288884"/>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69" name="Figura a mano libera: forma 668">
              <a:extLst>
                <a:ext uri="{FF2B5EF4-FFF2-40B4-BE49-F238E27FC236}">
                  <a16:creationId xmlns:a16="http://schemas.microsoft.com/office/drawing/2014/main" id="{DFDBE583-7B9F-78C4-5571-11BCCA9C659D}"/>
                </a:ext>
              </a:extLst>
            </p:cNvPr>
            <p:cNvSpPr/>
            <p:nvPr/>
          </p:nvSpPr>
          <p:spPr>
            <a:xfrm>
              <a:off x="2532868" y="2270134"/>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70" name="Figura a mano libera: forma 669">
              <a:extLst>
                <a:ext uri="{FF2B5EF4-FFF2-40B4-BE49-F238E27FC236}">
                  <a16:creationId xmlns:a16="http://schemas.microsoft.com/office/drawing/2014/main" id="{05ABAC46-4D20-18FB-EDC4-78E9BEA0CDA4}"/>
                </a:ext>
              </a:extLst>
            </p:cNvPr>
            <p:cNvSpPr/>
            <p:nvPr/>
          </p:nvSpPr>
          <p:spPr>
            <a:xfrm>
              <a:off x="2526377" y="2282394"/>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71" name="Figura a mano libera: forma 670">
              <a:extLst>
                <a:ext uri="{FF2B5EF4-FFF2-40B4-BE49-F238E27FC236}">
                  <a16:creationId xmlns:a16="http://schemas.microsoft.com/office/drawing/2014/main" id="{5845DA7D-4208-65A1-A7DF-F590EDF1F0B0}"/>
                </a:ext>
              </a:extLst>
            </p:cNvPr>
            <p:cNvSpPr/>
            <p:nvPr/>
          </p:nvSpPr>
          <p:spPr>
            <a:xfrm>
              <a:off x="2526377" y="2233357"/>
              <a:ext cx="6490" cy="36777"/>
            </a:xfrm>
            <a:custGeom>
              <a:avLst/>
              <a:gdLst>
                <a:gd name="connsiteX0" fmla="*/ 6490 w 6490"/>
                <a:gd name="connsiteY0" fmla="*/ 0 h 36777"/>
                <a:gd name="connsiteX1" fmla="*/ 0 w 6490"/>
                <a:gd name="connsiteY1" fmla="*/ 0 h 36777"/>
                <a:gd name="connsiteX2" fmla="*/ 0 w 6490"/>
                <a:gd name="connsiteY2" fmla="*/ 36778 h 36777"/>
                <a:gd name="connsiteX3" fmla="*/ 6490 w 6490"/>
                <a:gd name="connsiteY3" fmla="*/ 36778 h 36777"/>
                <a:gd name="connsiteX4" fmla="*/ 6490 w 6490"/>
                <a:gd name="connsiteY4" fmla="*/ 0 h 36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36777">
                  <a:moveTo>
                    <a:pt x="6490" y="0"/>
                  </a:moveTo>
                  <a:lnTo>
                    <a:pt x="0" y="0"/>
                  </a:lnTo>
                  <a:lnTo>
                    <a:pt x="0" y="36778"/>
                  </a:lnTo>
                  <a:lnTo>
                    <a:pt x="6490" y="36778"/>
                  </a:lnTo>
                  <a:lnTo>
                    <a:pt x="6490" y="0"/>
                  </a:lnTo>
                  <a:close/>
                </a:path>
              </a:pathLst>
            </a:custGeom>
            <a:solidFill>
              <a:srgbClr val="000000"/>
            </a:solidFill>
            <a:ln w="0" cap="flat">
              <a:noFill/>
              <a:prstDash val="solid"/>
              <a:miter/>
            </a:ln>
          </p:spPr>
          <p:txBody>
            <a:bodyPr rtlCol="0" anchor="ctr"/>
            <a:lstStyle/>
            <a:p>
              <a:endParaRPr lang="it-IT"/>
            </a:p>
          </p:txBody>
        </p:sp>
        <p:sp>
          <p:nvSpPr>
            <p:cNvPr id="672" name="Figura a mano libera: forma 671">
              <a:extLst>
                <a:ext uri="{FF2B5EF4-FFF2-40B4-BE49-F238E27FC236}">
                  <a16:creationId xmlns:a16="http://schemas.microsoft.com/office/drawing/2014/main" id="{790FA793-B849-80B4-3B67-9D37A6F72D8B}"/>
                </a:ext>
              </a:extLst>
            </p:cNvPr>
            <p:cNvSpPr/>
            <p:nvPr/>
          </p:nvSpPr>
          <p:spPr>
            <a:xfrm>
              <a:off x="2520608" y="2276625"/>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73" name="Figura a mano libera: forma 672">
              <a:extLst>
                <a:ext uri="{FF2B5EF4-FFF2-40B4-BE49-F238E27FC236}">
                  <a16:creationId xmlns:a16="http://schemas.microsoft.com/office/drawing/2014/main" id="{DFE8621E-74EF-1CB7-80BA-F928FADC79A0}"/>
                </a:ext>
              </a:extLst>
            </p:cNvPr>
            <p:cNvSpPr/>
            <p:nvPr/>
          </p:nvSpPr>
          <p:spPr>
            <a:xfrm>
              <a:off x="2520608" y="2226866"/>
              <a:ext cx="6490" cy="6490"/>
            </a:xfrm>
            <a:custGeom>
              <a:avLst/>
              <a:gdLst>
                <a:gd name="connsiteX0" fmla="*/ 6490 w 6490"/>
                <a:gd name="connsiteY0" fmla="*/ 0 h 6490"/>
                <a:gd name="connsiteX1" fmla="*/ 0 w 6490"/>
                <a:gd name="connsiteY1" fmla="*/ 0 h 6490"/>
                <a:gd name="connsiteX2" fmla="*/ 0 w 6490"/>
                <a:gd name="connsiteY2" fmla="*/ 6490 h 6490"/>
                <a:gd name="connsiteX3" fmla="*/ 6490 w 6490"/>
                <a:gd name="connsiteY3" fmla="*/ 6490 h 6490"/>
                <a:gd name="connsiteX4" fmla="*/ 6490 w 6490"/>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6490">
                  <a:moveTo>
                    <a:pt x="6490" y="0"/>
                  </a:moveTo>
                  <a:lnTo>
                    <a:pt x="0" y="0"/>
                  </a:lnTo>
                  <a:lnTo>
                    <a:pt x="0" y="6490"/>
                  </a:lnTo>
                  <a:lnTo>
                    <a:pt x="6490" y="6490"/>
                  </a:lnTo>
                  <a:lnTo>
                    <a:pt x="6490" y="0"/>
                  </a:lnTo>
                  <a:close/>
                </a:path>
              </a:pathLst>
            </a:custGeom>
            <a:solidFill>
              <a:srgbClr val="000000"/>
            </a:solidFill>
            <a:ln w="0" cap="flat">
              <a:noFill/>
              <a:prstDash val="solid"/>
              <a:miter/>
            </a:ln>
          </p:spPr>
          <p:txBody>
            <a:bodyPr rtlCol="0" anchor="ctr"/>
            <a:lstStyle/>
            <a:p>
              <a:endParaRPr lang="it-IT"/>
            </a:p>
          </p:txBody>
        </p:sp>
        <p:sp>
          <p:nvSpPr>
            <p:cNvPr id="674" name="Figura a mano libera: forma 673">
              <a:extLst>
                <a:ext uri="{FF2B5EF4-FFF2-40B4-BE49-F238E27FC236}">
                  <a16:creationId xmlns:a16="http://schemas.microsoft.com/office/drawing/2014/main" id="{D3FFA599-450B-2AC7-9BDF-16A225E4689A}"/>
                </a:ext>
              </a:extLst>
            </p:cNvPr>
            <p:cNvSpPr/>
            <p:nvPr/>
          </p:nvSpPr>
          <p:spPr>
            <a:xfrm>
              <a:off x="2514118" y="2233357"/>
              <a:ext cx="6490" cy="43268"/>
            </a:xfrm>
            <a:custGeom>
              <a:avLst/>
              <a:gdLst>
                <a:gd name="connsiteX0" fmla="*/ 6490 w 6490"/>
                <a:gd name="connsiteY0" fmla="*/ 0 h 43268"/>
                <a:gd name="connsiteX1" fmla="*/ 0 w 6490"/>
                <a:gd name="connsiteY1" fmla="*/ 0 h 43268"/>
                <a:gd name="connsiteX2" fmla="*/ 0 w 6490"/>
                <a:gd name="connsiteY2" fmla="*/ 43268 h 43268"/>
                <a:gd name="connsiteX3" fmla="*/ 6490 w 6490"/>
                <a:gd name="connsiteY3" fmla="*/ 43268 h 43268"/>
                <a:gd name="connsiteX4" fmla="*/ 6490 w 6490"/>
                <a:gd name="connsiteY4" fmla="*/ 0 h 43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43268">
                  <a:moveTo>
                    <a:pt x="6490" y="0"/>
                  </a:moveTo>
                  <a:lnTo>
                    <a:pt x="0" y="0"/>
                  </a:lnTo>
                  <a:lnTo>
                    <a:pt x="0" y="43268"/>
                  </a:lnTo>
                  <a:lnTo>
                    <a:pt x="6490" y="43268"/>
                  </a:lnTo>
                  <a:lnTo>
                    <a:pt x="6490" y="0"/>
                  </a:lnTo>
                  <a:close/>
                </a:path>
              </a:pathLst>
            </a:custGeom>
            <a:solidFill>
              <a:srgbClr val="000000"/>
            </a:solidFill>
            <a:ln w="0" cap="flat">
              <a:noFill/>
              <a:prstDash val="solid"/>
              <a:miter/>
            </a:ln>
          </p:spPr>
          <p:txBody>
            <a:bodyPr rtlCol="0" anchor="ctr"/>
            <a:lstStyle/>
            <a:p>
              <a:endParaRPr lang="it-IT"/>
            </a:p>
          </p:txBody>
        </p:sp>
      </p:grpSp>
      <p:sp>
        <p:nvSpPr>
          <p:cNvPr id="675" name="Figura a mano libera: forma 674">
            <a:extLst>
              <a:ext uri="{FF2B5EF4-FFF2-40B4-BE49-F238E27FC236}">
                <a16:creationId xmlns:a16="http://schemas.microsoft.com/office/drawing/2014/main" id="{51235689-E3EF-9033-0C6B-440771B85ED1}"/>
              </a:ext>
            </a:extLst>
          </p:cNvPr>
          <p:cNvSpPr/>
          <p:nvPr/>
        </p:nvSpPr>
        <p:spPr>
          <a:xfrm>
            <a:off x="3064212" y="2171339"/>
            <a:ext cx="86536" cy="173072"/>
          </a:xfrm>
          <a:custGeom>
            <a:avLst/>
            <a:gdLst>
              <a:gd name="connsiteX0" fmla="*/ 72114 w 86536"/>
              <a:gd name="connsiteY0" fmla="*/ 173073 h 173072"/>
              <a:gd name="connsiteX1" fmla="*/ 0 w 86536"/>
              <a:gd name="connsiteY1" fmla="*/ 173073 h 173072"/>
              <a:gd name="connsiteX2" fmla="*/ 0 w 86536"/>
              <a:gd name="connsiteY2" fmla="*/ 144227 h 173072"/>
              <a:gd name="connsiteX3" fmla="*/ 28845 w 86536"/>
              <a:gd name="connsiteY3" fmla="*/ 144227 h 173072"/>
              <a:gd name="connsiteX4" fmla="*/ 28845 w 86536"/>
              <a:gd name="connsiteY4" fmla="*/ 57691 h 173072"/>
              <a:gd name="connsiteX5" fmla="*/ 0 w 86536"/>
              <a:gd name="connsiteY5" fmla="*/ 57691 h 173072"/>
              <a:gd name="connsiteX6" fmla="*/ 0 w 86536"/>
              <a:gd name="connsiteY6" fmla="*/ 28845 h 173072"/>
              <a:gd name="connsiteX7" fmla="*/ 28845 w 86536"/>
              <a:gd name="connsiteY7" fmla="*/ 28845 h 173072"/>
              <a:gd name="connsiteX8" fmla="*/ 28845 w 86536"/>
              <a:gd name="connsiteY8" fmla="*/ 0 h 173072"/>
              <a:gd name="connsiteX9" fmla="*/ 57691 w 86536"/>
              <a:gd name="connsiteY9" fmla="*/ 0 h 173072"/>
              <a:gd name="connsiteX10" fmla="*/ 57691 w 86536"/>
              <a:gd name="connsiteY10" fmla="*/ 144227 h 173072"/>
              <a:gd name="connsiteX11" fmla="*/ 86536 w 86536"/>
              <a:gd name="connsiteY11" fmla="*/ 144227 h 173072"/>
              <a:gd name="connsiteX12" fmla="*/ 86536 w 86536"/>
              <a:gd name="connsiteY12" fmla="*/ 173073 h 173072"/>
              <a:gd name="connsiteX13" fmla="*/ 72114 w 86536"/>
              <a:gd name="connsiteY13" fmla="*/ 173073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6536" h="173072">
                <a:moveTo>
                  <a:pt x="72114" y="173073"/>
                </a:moveTo>
                <a:lnTo>
                  <a:pt x="0" y="173073"/>
                </a:lnTo>
                <a:lnTo>
                  <a:pt x="0" y="144227"/>
                </a:lnTo>
                <a:lnTo>
                  <a:pt x="28845" y="144227"/>
                </a:lnTo>
                <a:lnTo>
                  <a:pt x="28845" y="57691"/>
                </a:lnTo>
                <a:lnTo>
                  <a:pt x="0" y="57691"/>
                </a:lnTo>
                <a:lnTo>
                  <a:pt x="0" y="28845"/>
                </a:lnTo>
                <a:lnTo>
                  <a:pt x="28845" y="28845"/>
                </a:lnTo>
                <a:lnTo>
                  <a:pt x="28845" y="0"/>
                </a:lnTo>
                <a:lnTo>
                  <a:pt x="57691" y="0"/>
                </a:lnTo>
                <a:lnTo>
                  <a:pt x="57691" y="144227"/>
                </a:lnTo>
                <a:lnTo>
                  <a:pt x="86536" y="144227"/>
                </a:lnTo>
                <a:lnTo>
                  <a:pt x="86536" y="173073"/>
                </a:lnTo>
                <a:lnTo>
                  <a:pt x="72114" y="173073"/>
                </a:lnTo>
                <a:close/>
              </a:path>
            </a:pathLst>
          </a:custGeom>
          <a:solidFill>
            <a:srgbClr val="000000"/>
          </a:solidFill>
          <a:ln w="0" cap="flat">
            <a:noFill/>
            <a:prstDash val="solid"/>
            <a:miter/>
          </a:ln>
        </p:spPr>
        <p:txBody>
          <a:bodyPr rtlCol="0" anchor="ctr"/>
          <a:lstStyle/>
          <a:p>
            <a:endParaRPr lang="it-IT"/>
          </a:p>
        </p:txBody>
      </p:sp>
      <p:sp>
        <p:nvSpPr>
          <p:cNvPr id="676" name="Figura a mano libera: forma 675">
            <a:extLst>
              <a:ext uri="{FF2B5EF4-FFF2-40B4-BE49-F238E27FC236}">
                <a16:creationId xmlns:a16="http://schemas.microsoft.com/office/drawing/2014/main" id="{6CBD507C-DA47-C1CB-7726-358F6433A9FB}"/>
              </a:ext>
            </a:extLst>
          </p:cNvPr>
          <p:cNvSpPr/>
          <p:nvPr/>
        </p:nvSpPr>
        <p:spPr>
          <a:xfrm>
            <a:off x="3342544" y="2171339"/>
            <a:ext cx="115381" cy="173072"/>
          </a:xfrm>
          <a:custGeom>
            <a:avLst/>
            <a:gdLst>
              <a:gd name="connsiteX0" fmla="*/ 14423 w 115381"/>
              <a:gd name="connsiteY0" fmla="*/ 57691 h 173072"/>
              <a:gd name="connsiteX1" fmla="*/ 0 w 115381"/>
              <a:gd name="connsiteY1" fmla="*/ 57691 h 173072"/>
              <a:gd name="connsiteX2" fmla="*/ 0 w 115381"/>
              <a:gd name="connsiteY2" fmla="*/ 28845 h 173072"/>
              <a:gd name="connsiteX3" fmla="*/ 28845 w 115381"/>
              <a:gd name="connsiteY3" fmla="*/ 28845 h 173072"/>
              <a:gd name="connsiteX4" fmla="*/ 28845 w 115381"/>
              <a:gd name="connsiteY4" fmla="*/ 57691 h 173072"/>
              <a:gd name="connsiteX5" fmla="*/ 14423 w 115381"/>
              <a:gd name="connsiteY5" fmla="*/ 57691 h 173072"/>
              <a:gd name="connsiteX6" fmla="*/ 100959 w 115381"/>
              <a:gd name="connsiteY6" fmla="*/ 173073 h 173072"/>
              <a:gd name="connsiteX7" fmla="*/ 0 w 115381"/>
              <a:gd name="connsiteY7" fmla="*/ 173073 h 173072"/>
              <a:gd name="connsiteX8" fmla="*/ 0 w 115381"/>
              <a:gd name="connsiteY8" fmla="*/ 115382 h 173072"/>
              <a:gd name="connsiteX9" fmla="*/ 28845 w 115381"/>
              <a:gd name="connsiteY9" fmla="*/ 115382 h 173072"/>
              <a:gd name="connsiteX10" fmla="*/ 28845 w 115381"/>
              <a:gd name="connsiteY10" fmla="*/ 144227 h 173072"/>
              <a:gd name="connsiteX11" fmla="*/ 115382 w 115381"/>
              <a:gd name="connsiteY11" fmla="*/ 144227 h 173072"/>
              <a:gd name="connsiteX12" fmla="*/ 115382 w 115381"/>
              <a:gd name="connsiteY12" fmla="*/ 173073 h 173072"/>
              <a:gd name="connsiteX13" fmla="*/ 100959 w 115381"/>
              <a:gd name="connsiteY13" fmla="*/ 173073 h 173072"/>
              <a:gd name="connsiteX14" fmla="*/ 86536 w 115381"/>
              <a:gd name="connsiteY14" fmla="*/ 28845 h 173072"/>
              <a:gd name="connsiteX15" fmla="*/ 28845 w 115381"/>
              <a:gd name="connsiteY15" fmla="*/ 28845 h 173072"/>
              <a:gd name="connsiteX16" fmla="*/ 28845 w 115381"/>
              <a:gd name="connsiteY16" fmla="*/ 0 h 173072"/>
              <a:gd name="connsiteX17" fmla="*/ 86536 w 115381"/>
              <a:gd name="connsiteY17" fmla="*/ 0 h 173072"/>
              <a:gd name="connsiteX18" fmla="*/ 86536 w 115381"/>
              <a:gd name="connsiteY18" fmla="*/ 28845 h 173072"/>
              <a:gd name="connsiteX19" fmla="*/ 28845 w 115381"/>
              <a:gd name="connsiteY19" fmla="*/ 115382 h 173072"/>
              <a:gd name="connsiteX20" fmla="*/ 28845 w 115381"/>
              <a:gd name="connsiteY20" fmla="*/ 86536 h 173072"/>
              <a:gd name="connsiteX21" fmla="*/ 57691 w 115381"/>
              <a:gd name="connsiteY21" fmla="*/ 86536 h 173072"/>
              <a:gd name="connsiteX22" fmla="*/ 57691 w 115381"/>
              <a:gd name="connsiteY22" fmla="*/ 115382 h 173072"/>
              <a:gd name="connsiteX23" fmla="*/ 28845 w 115381"/>
              <a:gd name="connsiteY23" fmla="*/ 115382 h 173072"/>
              <a:gd name="connsiteX24" fmla="*/ 57691 w 115381"/>
              <a:gd name="connsiteY24" fmla="*/ 86536 h 173072"/>
              <a:gd name="connsiteX25" fmla="*/ 57691 w 115381"/>
              <a:gd name="connsiteY25" fmla="*/ 57691 h 173072"/>
              <a:gd name="connsiteX26" fmla="*/ 86536 w 115381"/>
              <a:gd name="connsiteY26" fmla="*/ 57691 h 173072"/>
              <a:gd name="connsiteX27" fmla="*/ 86536 w 115381"/>
              <a:gd name="connsiteY27" fmla="*/ 86536 h 173072"/>
              <a:gd name="connsiteX28" fmla="*/ 57691 w 115381"/>
              <a:gd name="connsiteY28" fmla="*/ 86536 h 173072"/>
              <a:gd name="connsiteX29" fmla="*/ 86536 w 115381"/>
              <a:gd name="connsiteY29" fmla="*/ 57691 h 173072"/>
              <a:gd name="connsiteX30" fmla="*/ 86536 w 115381"/>
              <a:gd name="connsiteY30" fmla="*/ 28845 h 173072"/>
              <a:gd name="connsiteX31" fmla="*/ 115382 w 115381"/>
              <a:gd name="connsiteY31" fmla="*/ 28845 h 173072"/>
              <a:gd name="connsiteX32" fmla="*/ 115382 w 115381"/>
              <a:gd name="connsiteY32" fmla="*/ 57691 h 173072"/>
              <a:gd name="connsiteX33" fmla="*/ 86536 w 115381"/>
              <a:gd name="connsiteY33" fmla="*/ 57691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5381" h="173072">
                <a:moveTo>
                  <a:pt x="14423" y="57691"/>
                </a:moveTo>
                <a:lnTo>
                  <a:pt x="0" y="57691"/>
                </a:lnTo>
                <a:lnTo>
                  <a:pt x="0" y="28845"/>
                </a:lnTo>
                <a:lnTo>
                  <a:pt x="28845" y="28845"/>
                </a:lnTo>
                <a:lnTo>
                  <a:pt x="28845" y="57691"/>
                </a:lnTo>
                <a:lnTo>
                  <a:pt x="14423" y="57691"/>
                </a:lnTo>
                <a:close/>
                <a:moveTo>
                  <a:pt x="100959" y="173073"/>
                </a:moveTo>
                <a:lnTo>
                  <a:pt x="0" y="173073"/>
                </a:lnTo>
                <a:lnTo>
                  <a:pt x="0" y="115382"/>
                </a:lnTo>
                <a:lnTo>
                  <a:pt x="28845" y="115382"/>
                </a:lnTo>
                <a:lnTo>
                  <a:pt x="28845" y="144227"/>
                </a:lnTo>
                <a:lnTo>
                  <a:pt x="115382" y="144227"/>
                </a:lnTo>
                <a:lnTo>
                  <a:pt x="115382" y="173073"/>
                </a:lnTo>
                <a:lnTo>
                  <a:pt x="100959" y="173073"/>
                </a:lnTo>
                <a:close/>
                <a:moveTo>
                  <a:pt x="86536" y="28845"/>
                </a:moveTo>
                <a:lnTo>
                  <a:pt x="28845" y="28845"/>
                </a:lnTo>
                <a:lnTo>
                  <a:pt x="28845" y="0"/>
                </a:lnTo>
                <a:lnTo>
                  <a:pt x="86536" y="0"/>
                </a:lnTo>
                <a:lnTo>
                  <a:pt x="86536" y="28845"/>
                </a:lnTo>
                <a:close/>
                <a:moveTo>
                  <a:pt x="28845" y="115382"/>
                </a:moveTo>
                <a:lnTo>
                  <a:pt x="28845" y="86536"/>
                </a:lnTo>
                <a:lnTo>
                  <a:pt x="57691" y="86536"/>
                </a:lnTo>
                <a:lnTo>
                  <a:pt x="57691" y="115382"/>
                </a:lnTo>
                <a:lnTo>
                  <a:pt x="28845" y="115382"/>
                </a:lnTo>
                <a:close/>
                <a:moveTo>
                  <a:pt x="57691" y="86536"/>
                </a:moveTo>
                <a:lnTo>
                  <a:pt x="57691" y="57691"/>
                </a:lnTo>
                <a:lnTo>
                  <a:pt x="86536" y="57691"/>
                </a:lnTo>
                <a:lnTo>
                  <a:pt x="86536" y="86536"/>
                </a:lnTo>
                <a:lnTo>
                  <a:pt x="57691" y="86536"/>
                </a:lnTo>
                <a:close/>
                <a:moveTo>
                  <a:pt x="86536" y="57691"/>
                </a:moveTo>
                <a:lnTo>
                  <a:pt x="86536" y="28845"/>
                </a:lnTo>
                <a:lnTo>
                  <a:pt x="115382" y="28845"/>
                </a:lnTo>
                <a:lnTo>
                  <a:pt x="115382" y="57691"/>
                </a:lnTo>
                <a:lnTo>
                  <a:pt x="86536" y="57691"/>
                </a:lnTo>
                <a:close/>
              </a:path>
            </a:pathLst>
          </a:custGeom>
          <a:solidFill>
            <a:srgbClr val="000000"/>
          </a:solidFill>
          <a:ln w="0" cap="flat">
            <a:noFill/>
            <a:prstDash val="solid"/>
            <a:miter/>
          </a:ln>
        </p:spPr>
        <p:txBody>
          <a:bodyPr rtlCol="0" anchor="ctr"/>
          <a:lstStyle/>
          <a:p>
            <a:endParaRPr lang="it-IT"/>
          </a:p>
        </p:txBody>
      </p:sp>
      <p:sp>
        <p:nvSpPr>
          <p:cNvPr id="677" name="Figura a mano libera: forma 676">
            <a:extLst>
              <a:ext uri="{FF2B5EF4-FFF2-40B4-BE49-F238E27FC236}">
                <a16:creationId xmlns:a16="http://schemas.microsoft.com/office/drawing/2014/main" id="{71B7E792-DC3D-9868-BF05-C6F076C2432D}"/>
              </a:ext>
            </a:extLst>
          </p:cNvPr>
          <p:cNvSpPr/>
          <p:nvPr/>
        </p:nvSpPr>
        <p:spPr>
          <a:xfrm>
            <a:off x="3649721" y="2169175"/>
            <a:ext cx="115381" cy="173072"/>
          </a:xfrm>
          <a:custGeom>
            <a:avLst/>
            <a:gdLst>
              <a:gd name="connsiteX0" fmla="*/ 14423 w 115381"/>
              <a:gd name="connsiteY0" fmla="*/ 57691 h 173072"/>
              <a:gd name="connsiteX1" fmla="*/ 0 w 115381"/>
              <a:gd name="connsiteY1" fmla="*/ 57691 h 173072"/>
              <a:gd name="connsiteX2" fmla="*/ 0 w 115381"/>
              <a:gd name="connsiteY2" fmla="*/ 28845 h 173072"/>
              <a:gd name="connsiteX3" fmla="*/ 28845 w 115381"/>
              <a:gd name="connsiteY3" fmla="*/ 28845 h 173072"/>
              <a:gd name="connsiteX4" fmla="*/ 28845 w 115381"/>
              <a:gd name="connsiteY4" fmla="*/ 57691 h 173072"/>
              <a:gd name="connsiteX5" fmla="*/ 14423 w 115381"/>
              <a:gd name="connsiteY5" fmla="*/ 57691 h 173072"/>
              <a:gd name="connsiteX6" fmla="*/ 28845 w 115381"/>
              <a:gd name="connsiteY6" fmla="*/ 144227 h 173072"/>
              <a:gd name="connsiteX7" fmla="*/ 0 w 115381"/>
              <a:gd name="connsiteY7" fmla="*/ 144227 h 173072"/>
              <a:gd name="connsiteX8" fmla="*/ 0 w 115381"/>
              <a:gd name="connsiteY8" fmla="*/ 115382 h 173072"/>
              <a:gd name="connsiteX9" fmla="*/ 28845 w 115381"/>
              <a:gd name="connsiteY9" fmla="*/ 115382 h 173072"/>
              <a:gd name="connsiteX10" fmla="*/ 28845 w 115381"/>
              <a:gd name="connsiteY10" fmla="*/ 144227 h 173072"/>
              <a:gd name="connsiteX11" fmla="*/ 86536 w 115381"/>
              <a:gd name="connsiteY11" fmla="*/ 28845 h 173072"/>
              <a:gd name="connsiteX12" fmla="*/ 28845 w 115381"/>
              <a:gd name="connsiteY12" fmla="*/ 28845 h 173072"/>
              <a:gd name="connsiteX13" fmla="*/ 28845 w 115381"/>
              <a:gd name="connsiteY13" fmla="*/ 0 h 173072"/>
              <a:gd name="connsiteX14" fmla="*/ 86536 w 115381"/>
              <a:gd name="connsiteY14" fmla="*/ 0 h 173072"/>
              <a:gd name="connsiteX15" fmla="*/ 86536 w 115381"/>
              <a:gd name="connsiteY15" fmla="*/ 28845 h 173072"/>
              <a:gd name="connsiteX16" fmla="*/ 72114 w 115381"/>
              <a:gd name="connsiteY16" fmla="*/ 173073 h 173072"/>
              <a:gd name="connsiteX17" fmla="*/ 28845 w 115381"/>
              <a:gd name="connsiteY17" fmla="*/ 173073 h 173072"/>
              <a:gd name="connsiteX18" fmla="*/ 28845 w 115381"/>
              <a:gd name="connsiteY18" fmla="*/ 144227 h 173072"/>
              <a:gd name="connsiteX19" fmla="*/ 86536 w 115381"/>
              <a:gd name="connsiteY19" fmla="*/ 144227 h 173072"/>
              <a:gd name="connsiteX20" fmla="*/ 86536 w 115381"/>
              <a:gd name="connsiteY20" fmla="*/ 173073 h 173072"/>
              <a:gd name="connsiteX21" fmla="*/ 72114 w 115381"/>
              <a:gd name="connsiteY21" fmla="*/ 173073 h 173072"/>
              <a:gd name="connsiteX22" fmla="*/ 86536 w 115381"/>
              <a:gd name="connsiteY22" fmla="*/ 100959 h 173072"/>
              <a:gd name="connsiteX23" fmla="*/ 57691 w 115381"/>
              <a:gd name="connsiteY23" fmla="*/ 100959 h 173072"/>
              <a:gd name="connsiteX24" fmla="*/ 57691 w 115381"/>
              <a:gd name="connsiteY24" fmla="*/ 72114 h 173072"/>
              <a:gd name="connsiteX25" fmla="*/ 86536 w 115381"/>
              <a:gd name="connsiteY25" fmla="*/ 72114 h 173072"/>
              <a:gd name="connsiteX26" fmla="*/ 86536 w 115381"/>
              <a:gd name="connsiteY26" fmla="*/ 100959 h 173072"/>
              <a:gd name="connsiteX27" fmla="*/ 86536 w 115381"/>
              <a:gd name="connsiteY27" fmla="*/ 72114 h 173072"/>
              <a:gd name="connsiteX28" fmla="*/ 86536 w 115381"/>
              <a:gd name="connsiteY28" fmla="*/ 28845 h 173072"/>
              <a:gd name="connsiteX29" fmla="*/ 115382 w 115381"/>
              <a:gd name="connsiteY29" fmla="*/ 28845 h 173072"/>
              <a:gd name="connsiteX30" fmla="*/ 115382 w 115381"/>
              <a:gd name="connsiteY30" fmla="*/ 72114 h 173072"/>
              <a:gd name="connsiteX31" fmla="*/ 86536 w 115381"/>
              <a:gd name="connsiteY31" fmla="*/ 72114 h 173072"/>
              <a:gd name="connsiteX32" fmla="*/ 86536 w 115381"/>
              <a:gd name="connsiteY32" fmla="*/ 144227 h 173072"/>
              <a:gd name="connsiteX33" fmla="*/ 86536 w 115381"/>
              <a:gd name="connsiteY33" fmla="*/ 100959 h 173072"/>
              <a:gd name="connsiteX34" fmla="*/ 115382 w 115381"/>
              <a:gd name="connsiteY34" fmla="*/ 100959 h 173072"/>
              <a:gd name="connsiteX35" fmla="*/ 115382 w 115381"/>
              <a:gd name="connsiteY35" fmla="*/ 144227 h 173072"/>
              <a:gd name="connsiteX36" fmla="*/ 86536 w 115381"/>
              <a:gd name="connsiteY36" fmla="*/ 144227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381" h="173072">
                <a:moveTo>
                  <a:pt x="14423" y="57691"/>
                </a:moveTo>
                <a:lnTo>
                  <a:pt x="0" y="57691"/>
                </a:lnTo>
                <a:lnTo>
                  <a:pt x="0" y="28845"/>
                </a:lnTo>
                <a:lnTo>
                  <a:pt x="28845" y="28845"/>
                </a:lnTo>
                <a:lnTo>
                  <a:pt x="28845" y="57691"/>
                </a:lnTo>
                <a:lnTo>
                  <a:pt x="14423" y="57691"/>
                </a:lnTo>
                <a:close/>
                <a:moveTo>
                  <a:pt x="28845" y="144227"/>
                </a:moveTo>
                <a:lnTo>
                  <a:pt x="0" y="144227"/>
                </a:lnTo>
                <a:lnTo>
                  <a:pt x="0" y="115382"/>
                </a:lnTo>
                <a:lnTo>
                  <a:pt x="28845" y="115382"/>
                </a:lnTo>
                <a:lnTo>
                  <a:pt x="28845" y="144227"/>
                </a:lnTo>
                <a:close/>
                <a:moveTo>
                  <a:pt x="86536" y="28845"/>
                </a:moveTo>
                <a:lnTo>
                  <a:pt x="28845" y="28845"/>
                </a:lnTo>
                <a:lnTo>
                  <a:pt x="28845" y="0"/>
                </a:lnTo>
                <a:lnTo>
                  <a:pt x="86536" y="0"/>
                </a:lnTo>
                <a:lnTo>
                  <a:pt x="86536" y="28845"/>
                </a:lnTo>
                <a:close/>
                <a:moveTo>
                  <a:pt x="72114" y="173073"/>
                </a:moveTo>
                <a:lnTo>
                  <a:pt x="28845" y="173073"/>
                </a:lnTo>
                <a:lnTo>
                  <a:pt x="28845" y="144227"/>
                </a:lnTo>
                <a:lnTo>
                  <a:pt x="86536" y="144227"/>
                </a:lnTo>
                <a:lnTo>
                  <a:pt x="86536" y="173073"/>
                </a:lnTo>
                <a:lnTo>
                  <a:pt x="72114" y="173073"/>
                </a:lnTo>
                <a:close/>
                <a:moveTo>
                  <a:pt x="86536" y="100959"/>
                </a:moveTo>
                <a:lnTo>
                  <a:pt x="57691" y="100959"/>
                </a:lnTo>
                <a:lnTo>
                  <a:pt x="57691" y="72114"/>
                </a:lnTo>
                <a:lnTo>
                  <a:pt x="86536" y="72114"/>
                </a:lnTo>
                <a:lnTo>
                  <a:pt x="86536" y="100959"/>
                </a:lnTo>
                <a:close/>
                <a:moveTo>
                  <a:pt x="86536" y="72114"/>
                </a:moveTo>
                <a:lnTo>
                  <a:pt x="86536" y="28845"/>
                </a:lnTo>
                <a:lnTo>
                  <a:pt x="115382" y="28845"/>
                </a:lnTo>
                <a:lnTo>
                  <a:pt x="115382" y="72114"/>
                </a:lnTo>
                <a:lnTo>
                  <a:pt x="86536" y="72114"/>
                </a:lnTo>
                <a:close/>
                <a:moveTo>
                  <a:pt x="86536" y="144227"/>
                </a:moveTo>
                <a:lnTo>
                  <a:pt x="86536" y="100959"/>
                </a:lnTo>
                <a:lnTo>
                  <a:pt x="115382" y="100959"/>
                </a:lnTo>
                <a:lnTo>
                  <a:pt x="115382" y="144227"/>
                </a:lnTo>
                <a:lnTo>
                  <a:pt x="86536" y="144227"/>
                </a:lnTo>
                <a:close/>
              </a:path>
            </a:pathLst>
          </a:custGeom>
          <a:solidFill>
            <a:srgbClr val="000000"/>
          </a:solidFill>
          <a:ln w="0" cap="flat">
            <a:noFill/>
            <a:prstDash val="solid"/>
            <a:miter/>
          </a:ln>
        </p:spPr>
        <p:txBody>
          <a:bodyPr rtlCol="0" anchor="ctr"/>
          <a:lstStyle/>
          <a:p>
            <a:endParaRPr lang="it-IT"/>
          </a:p>
        </p:txBody>
      </p:sp>
      <p:sp>
        <p:nvSpPr>
          <p:cNvPr id="678" name="Figura a mano libera: forma 677">
            <a:extLst>
              <a:ext uri="{FF2B5EF4-FFF2-40B4-BE49-F238E27FC236}">
                <a16:creationId xmlns:a16="http://schemas.microsoft.com/office/drawing/2014/main" id="{64C8D2FB-0E8E-41C3-59FC-878C0CFFB7F5}"/>
              </a:ext>
            </a:extLst>
          </p:cNvPr>
          <p:cNvSpPr/>
          <p:nvPr/>
        </p:nvSpPr>
        <p:spPr>
          <a:xfrm>
            <a:off x="3956898" y="2169175"/>
            <a:ext cx="129804" cy="173072"/>
          </a:xfrm>
          <a:custGeom>
            <a:avLst/>
            <a:gdLst>
              <a:gd name="connsiteX0" fmla="*/ 100959 w 129804"/>
              <a:gd name="connsiteY0" fmla="*/ 173073 h 173072"/>
              <a:gd name="connsiteX1" fmla="*/ 86536 w 129804"/>
              <a:gd name="connsiteY1" fmla="*/ 173073 h 173072"/>
              <a:gd name="connsiteX2" fmla="*/ 86536 w 129804"/>
              <a:gd name="connsiteY2" fmla="*/ 144227 h 173072"/>
              <a:gd name="connsiteX3" fmla="*/ 0 w 129804"/>
              <a:gd name="connsiteY3" fmla="*/ 144227 h 173072"/>
              <a:gd name="connsiteX4" fmla="*/ 0 w 129804"/>
              <a:gd name="connsiteY4" fmla="*/ 86536 h 173072"/>
              <a:gd name="connsiteX5" fmla="*/ 28845 w 129804"/>
              <a:gd name="connsiteY5" fmla="*/ 86536 h 173072"/>
              <a:gd name="connsiteX6" fmla="*/ 28845 w 129804"/>
              <a:gd name="connsiteY6" fmla="*/ 57691 h 173072"/>
              <a:gd name="connsiteX7" fmla="*/ 57691 w 129804"/>
              <a:gd name="connsiteY7" fmla="*/ 57691 h 173072"/>
              <a:gd name="connsiteX8" fmla="*/ 57691 w 129804"/>
              <a:gd name="connsiteY8" fmla="*/ 28845 h 173072"/>
              <a:gd name="connsiteX9" fmla="*/ 86536 w 129804"/>
              <a:gd name="connsiteY9" fmla="*/ 28845 h 173072"/>
              <a:gd name="connsiteX10" fmla="*/ 86536 w 129804"/>
              <a:gd name="connsiteY10" fmla="*/ 0 h 173072"/>
              <a:gd name="connsiteX11" fmla="*/ 115382 w 129804"/>
              <a:gd name="connsiteY11" fmla="*/ 0 h 173072"/>
              <a:gd name="connsiteX12" fmla="*/ 115382 w 129804"/>
              <a:gd name="connsiteY12" fmla="*/ 115382 h 173072"/>
              <a:gd name="connsiteX13" fmla="*/ 129804 w 129804"/>
              <a:gd name="connsiteY13" fmla="*/ 115382 h 173072"/>
              <a:gd name="connsiteX14" fmla="*/ 129804 w 129804"/>
              <a:gd name="connsiteY14" fmla="*/ 144227 h 173072"/>
              <a:gd name="connsiteX15" fmla="*/ 115382 w 129804"/>
              <a:gd name="connsiteY15" fmla="*/ 144227 h 173072"/>
              <a:gd name="connsiteX16" fmla="*/ 115382 w 129804"/>
              <a:gd name="connsiteY16" fmla="*/ 173073 h 173072"/>
              <a:gd name="connsiteX17" fmla="*/ 100959 w 129804"/>
              <a:gd name="connsiteY17" fmla="*/ 173073 h 173072"/>
              <a:gd name="connsiteX18" fmla="*/ 72114 w 129804"/>
              <a:gd name="connsiteY18" fmla="*/ 115382 h 173072"/>
              <a:gd name="connsiteX19" fmla="*/ 86536 w 129804"/>
              <a:gd name="connsiteY19" fmla="*/ 115382 h 173072"/>
              <a:gd name="connsiteX20" fmla="*/ 86536 w 129804"/>
              <a:gd name="connsiteY20" fmla="*/ 57691 h 173072"/>
              <a:gd name="connsiteX21" fmla="*/ 57691 w 129804"/>
              <a:gd name="connsiteY21" fmla="*/ 57691 h 173072"/>
              <a:gd name="connsiteX22" fmla="*/ 57691 w 129804"/>
              <a:gd name="connsiteY22" fmla="*/ 86536 h 173072"/>
              <a:gd name="connsiteX23" fmla="*/ 28845 w 129804"/>
              <a:gd name="connsiteY23" fmla="*/ 86536 h 173072"/>
              <a:gd name="connsiteX24" fmla="*/ 28845 w 129804"/>
              <a:gd name="connsiteY24" fmla="*/ 115382 h 173072"/>
              <a:gd name="connsiteX25" fmla="*/ 72114 w 129804"/>
              <a:gd name="connsiteY25" fmla="*/ 115382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9804" h="173072">
                <a:moveTo>
                  <a:pt x="100959" y="173073"/>
                </a:moveTo>
                <a:lnTo>
                  <a:pt x="86536" y="173073"/>
                </a:lnTo>
                <a:lnTo>
                  <a:pt x="86536" y="144227"/>
                </a:lnTo>
                <a:lnTo>
                  <a:pt x="0" y="144227"/>
                </a:lnTo>
                <a:lnTo>
                  <a:pt x="0" y="86536"/>
                </a:lnTo>
                <a:lnTo>
                  <a:pt x="28845" y="86536"/>
                </a:lnTo>
                <a:lnTo>
                  <a:pt x="28845" y="57691"/>
                </a:lnTo>
                <a:lnTo>
                  <a:pt x="57691" y="57691"/>
                </a:lnTo>
                <a:lnTo>
                  <a:pt x="57691" y="28845"/>
                </a:lnTo>
                <a:lnTo>
                  <a:pt x="86536" y="28845"/>
                </a:lnTo>
                <a:lnTo>
                  <a:pt x="86536" y="0"/>
                </a:lnTo>
                <a:lnTo>
                  <a:pt x="115382" y="0"/>
                </a:lnTo>
                <a:lnTo>
                  <a:pt x="115382" y="115382"/>
                </a:lnTo>
                <a:lnTo>
                  <a:pt x="129804" y="115382"/>
                </a:lnTo>
                <a:lnTo>
                  <a:pt x="129804" y="144227"/>
                </a:lnTo>
                <a:lnTo>
                  <a:pt x="115382" y="144227"/>
                </a:lnTo>
                <a:lnTo>
                  <a:pt x="115382" y="173073"/>
                </a:lnTo>
                <a:lnTo>
                  <a:pt x="100959" y="173073"/>
                </a:lnTo>
                <a:close/>
                <a:moveTo>
                  <a:pt x="72114" y="115382"/>
                </a:moveTo>
                <a:lnTo>
                  <a:pt x="86536" y="115382"/>
                </a:lnTo>
                <a:lnTo>
                  <a:pt x="86536" y="57691"/>
                </a:lnTo>
                <a:lnTo>
                  <a:pt x="57691" y="57691"/>
                </a:lnTo>
                <a:lnTo>
                  <a:pt x="57691" y="86536"/>
                </a:lnTo>
                <a:lnTo>
                  <a:pt x="28845" y="86536"/>
                </a:lnTo>
                <a:lnTo>
                  <a:pt x="28845" y="115382"/>
                </a:lnTo>
                <a:lnTo>
                  <a:pt x="72114" y="115382"/>
                </a:lnTo>
                <a:close/>
              </a:path>
            </a:pathLst>
          </a:custGeom>
          <a:solidFill>
            <a:srgbClr val="000000"/>
          </a:solidFill>
          <a:ln w="0" cap="flat">
            <a:noFill/>
            <a:prstDash val="solid"/>
            <a:miter/>
          </a:ln>
        </p:spPr>
        <p:txBody>
          <a:bodyPr rtlCol="0" anchor="ctr"/>
          <a:lstStyle/>
          <a:p>
            <a:endParaRPr lang="it-IT"/>
          </a:p>
        </p:txBody>
      </p:sp>
      <p:sp>
        <p:nvSpPr>
          <p:cNvPr id="679" name="Figura a mano libera: forma 678">
            <a:extLst>
              <a:ext uri="{FF2B5EF4-FFF2-40B4-BE49-F238E27FC236}">
                <a16:creationId xmlns:a16="http://schemas.microsoft.com/office/drawing/2014/main" id="{9A659A2E-C68F-64AF-32AF-8B3745DD2B19}"/>
              </a:ext>
            </a:extLst>
          </p:cNvPr>
          <p:cNvSpPr/>
          <p:nvPr/>
        </p:nvSpPr>
        <p:spPr>
          <a:xfrm>
            <a:off x="4278498" y="2169175"/>
            <a:ext cx="144227" cy="173072"/>
          </a:xfrm>
          <a:custGeom>
            <a:avLst/>
            <a:gdLst>
              <a:gd name="connsiteX0" fmla="*/ 28845 w 144227"/>
              <a:gd name="connsiteY0" fmla="*/ 86536 h 173072"/>
              <a:gd name="connsiteX1" fmla="*/ 0 w 144227"/>
              <a:gd name="connsiteY1" fmla="*/ 86536 h 173072"/>
              <a:gd name="connsiteX2" fmla="*/ 0 w 144227"/>
              <a:gd name="connsiteY2" fmla="*/ 0 h 173072"/>
              <a:gd name="connsiteX3" fmla="*/ 115382 w 144227"/>
              <a:gd name="connsiteY3" fmla="*/ 0 h 173072"/>
              <a:gd name="connsiteX4" fmla="*/ 115382 w 144227"/>
              <a:gd name="connsiteY4" fmla="*/ 28845 h 173072"/>
              <a:gd name="connsiteX5" fmla="*/ 28845 w 144227"/>
              <a:gd name="connsiteY5" fmla="*/ 28845 h 173072"/>
              <a:gd name="connsiteX6" fmla="*/ 28845 w 144227"/>
              <a:gd name="connsiteY6" fmla="*/ 86536 h 173072"/>
              <a:gd name="connsiteX7" fmla="*/ 14423 w 144227"/>
              <a:gd name="connsiteY7" fmla="*/ 144227 h 173072"/>
              <a:gd name="connsiteX8" fmla="*/ 0 w 144227"/>
              <a:gd name="connsiteY8" fmla="*/ 144227 h 173072"/>
              <a:gd name="connsiteX9" fmla="*/ 0 w 144227"/>
              <a:gd name="connsiteY9" fmla="*/ 115382 h 173072"/>
              <a:gd name="connsiteX10" fmla="*/ 14423 w 144227"/>
              <a:gd name="connsiteY10" fmla="*/ 115382 h 173072"/>
              <a:gd name="connsiteX11" fmla="*/ 14423 w 144227"/>
              <a:gd name="connsiteY11" fmla="*/ 144227 h 173072"/>
              <a:gd name="connsiteX12" fmla="*/ 100959 w 144227"/>
              <a:gd name="connsiteY12" fmla="*/ 173073 h 173072"/>
              <a:gd name="connsiteX13" fmla="*/ 14423 w 144227"/>
              <a:gd name="connsiteY13" fmla="*/ 173073 h 173072"/>
              <a:gd name="connsiteX14" fmla="*/ 14423 w 144227"/>
              <a:gd name="connsiteY14" fmla="*/ 144227 h 173072"/>
              <a:gd name="connsiteX15" fmla="*/ 115382 w 144227"/>
              <a:gd name="connsiteY15" fmla="*/ 144227 h 173072"/>
              <a:gd name="connsiteX16" fmla="*/ 115382 w 144227"/>
              <a:gd name="connsiteY16" fmla="*/ 173073 h 173072"/>
              <a:gd name="connsiteX17" fmla="*/ 100959 w 144227"/>
              <a:gd name="connsiteY17" fmla="*/ 173073 h 173072"/>
              <a:gd name="connsiteX18" fmla="*/ 115382 w 144227"/>
              <a:gd name="connsiteY18" fmla="*/ 115382 h 173072"/>
              <a:gd name="connsiteX19" fmla="*/ 28845 w 144227"/>
              <a:gd name="connsiteY19" fmla="*/ 115382 h 173072"/>
              <a:gd name="connsiteX20" fmla="*/ 28845 w 144227"/>
              <a:gd name="connsiteY20" fmla="*/ 86536 h 173072"/>
              <a:gd name="connsiteX21" fmla="*/ 115382 w 144227"/>
              <a:gd name="connsiteY21" fmla="*/ 86536 h 173072"/>
              <a:gd name="connsiteX22" fmla="*/ 115382 w 144227"/>
              <a:gd name="connsiteY22" fmla="*/ 115382 h 173072"/>
              <a:gd name="connsiteX23" fmla="*/ 115382 w 144227"/>
              <a:gd name="connsiteY23" fmla="*/ 144227 h 173072"/>
              <a:gd name="connsiteX24" fmla="*/ 115382 w 144227"/>
              <a:gd name="connsiteY24" fmla="*/ 115382 h 173072"/>
              <a:gd name="connsiteX25" fmla="*/ 144227 w 144227"/>
              <a:gd name="connsiteY25" fmla="*/ 115382 h 173072"/>
              <a:gd name="connsiteX26" fmla="*/ 144227 w 144227"/>
              <a:gd name="connsiteY26" fmla="*/ 144227 h 173072"/>
              <a:gd name="connsiteX27" fmla="*/ 115382 w 144227"/>
              <a:gd name="connsiteY27" fmla="*/ 144227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44227" h="173072">
                <a:moveTo>
                  <a:pt x="28845" y="86536"/>
                </a:moveTo>
                <a:lnTo>
                  <a:pt x="0" y="86536"/>
                </a:lnTo>
                <a:lnTo>
                  <a:pt x="0" y="0"/>
                </a:lnTo>
                <a:lnTo>
                  <a:pt x="115382" y="0"/>
                </a:lnTo>
                <a:lnTo>
                  <a:pt x="115382" y="28845"/>
                </a:lnTo>
                <a:lnTo>
                  <a:pt x="28845" y="28845"/>
                </a:lnTo>
                <a:lnTo>
                  <a:pt x="28845" y="86536"/>
                </a:lnTo>
                <a:close/>
                <a:moveTo>
                  <a:pt x="14423" y="144227"/>
                </a:moveTo>
                <a:lnTo>
                  <a:pt x="0" y="144227"/>
                </a:lnTo>
                <a:lnTo>
                  <a:pt x="0" y="115382"/>
                </a:lnTo>
                <a:lnTo>
                  <a:pt x="14423" y="115382"/>
                </a:lnTo>
                <a:lnTo>
                  <a:pt x="14423" y="144227"/>
                </a:lnTo>
                <a:close/>
                <a:moveTo>
                  <a:pt x="100959" y="173073"/>
                </a:moveTo>
                <a:lnTo>
                  <a:pt x="14423" y="173073"/>
                </a:lnTo>
                <a:lnTo>
                  <a:pt x="14423" y="144227"/>
                </a:lnTo>
                <a:lnTo>
                  <a:pt x="115382" y="144227"/>
                </a:lnTo>
                <a:lnTo>
                  <a:pt x="115382" y="173073"/>
                </a:lnTo>
                <a:lnTo>
                  <a:pt x="100959" y="173073"/>
                </a:lnTo>
                <a:close/>
                <a:moveTo>
                  <a:pt x="115382" y="115382"/>
                </a:moveTo>
                <a:lnTo>
                  <a:pt x="28845" y="115382"/>
                </a:lnTo>
                <a:lnTo>
                  <a:pt x="28845" y="86536"/>
                </a:lnTo>
                <a:lnTo>
                  <a:pt x="115382" y="86536"/>
                </a:lnTo>
                <a:lnTo>
                  <a:pt x="115382" y="115382"/>
                </a:lnTo>
                <a:close/>
                <a:moveTo>
                  <a:pt x="115382" y="144227"/>
                </a:moveTo>
                <a:lnTo>
                  <a:pt x="115382" y="115382"/>
                </a:lnTo>
                <a:lnTo>
                  <a:pt x="144227" y="115382"/>
                </a:lnTo>
                <a:lnTo>
                  <a:pt x="144227" y="144227"/>
                </a:lnTo>
                <a:lnTo>
                  <a:pt x="115382" y="144227"/>
                </a:lnTo>
                <a:close/>
              </a:path>
            </a:pathLst>
          </a:custGeom>
          <a:solidFill>
            <a:srgbClr val="000000"/>
          </a:solidFill>
          <a:ln w="0" cap="flat">
            <a:noFill/>
            <a:prstDash val="solid"/>
            <a:miter/>
          </a:ln>
        </p:spPr>
        <p:txBody>
          <a:bodyPr rtlCol="0" anchor="ctr"/>
          <a:lstStyle/>
          <a:p>
            <a:endParaRPr lang="it-IT"/>
          </a:p>
        </p:txBody>
      </p:sp>
      <p:sp>
        <p:nvSpPr>
          <p:cNvPr id="680" name="Figura a mano libera: forma 679">
            <a:extLst>
              <a:ext uri="{FF2B5EF4-FFF2-40B4-BE49-F238E27FC236}">
                <a16:creationId xmlns:a16="http://schemas.microsoft.com/office/drawing/2014/main" id="{A7F3B9D6-2D2D-4847-83AA-40D947814757}"/>
              </a:ext>
            </a:extLst>
          </p:cNvPr>
          <p:cNvSpPr/>
          <p:nvPr/>
        </p:nvSpPr>
        <p:spPr>
          <a:xfrm>
            <a:off x="4614521" y="2174223"/>
            <a:ext cx="86536" cy="166582"/>
          </a:xfrm>
          <a:custGeom>
            <a:avLst/>
            <a:gdLst>
              <a:gd name="connsiteX0" fmla="*/ 0 w 86536"/>
              <a:gd name="connsiteY0" fmla="*/ 721 h 166582"/>
              <a:gd name="connsiteX1" fmla="*/ 0 w 86536"/>
              <a:gd name="connsiteY1" fmla="*/ 166582 h 166582"/>
              <a:gd name="connsiteX2" fmla="*/ 14423 w 86536"/>
              <a:gd name="connsiteY2" fmla="*/ 166582 h 166582"/>
              <a:gd name="connsiteX3" fmla="*/ 14423 w 86536"/>
              <a:gd name="connsiteY3" fmla="*/ 151438 h 166582"/>
              <a:gd name="connsiteX4" fmla="*/ 28845 w 86536"/>
              <a:gd name="connsiteY4" fmla="*/ 151438 h 166582"/>
              <a:gd name="connsiteX5" fmla="*/ 28845 w 86536"/>
              <a:gd name="connsiteY5" fmla="*/ 136295 h 166582"/>
              <a:gd name="connsiteX6" fmla="*/ 43268 w 86536"/>
              <a:gd name="connsiteY6" fmla="*/ 136295 h 166582"/>
              <a:gd name="connsiteX7" fmla="*/ 43268 w 86536"/>
              <a:gd name="connsiteY7" fmla="*/ 121151 h 166582"/>
              <a:gd name="connsiteX8" fmla="*/ 57691 w 86536"/>
              <a:gd name="connsiteY8" fmla="*/ 121151 h 166582"/>
              <a:gd name="connsiteX9" fmla="*/ 57691 w 86536"/>
              <a:gd name="connsiteY9" fmla="*/ 106007 h 166582"/>
              <a:gd name="connsiteX10" fmla="*/ 72114 w 86536"/>
              <a:gd name="connsiteY10" fmla="*/ 106007 h 166582"/>
              <a:gd name="connsiteX11" fmla="*/ 72114 w 86536"/>
              <a:gd name="connsiteY11" fmla="*/ 90863 h 166582"/>
              <a:gd name="connsiteX12" fmla="*/ 86536 w 86536"/>
              <a:gd name="connsiteY12" fmla="*/ 90863 h 166582"/>
              <a:gd name="connsiteX13" fmla="*/ 86536 w 86536"/>
              <a:gd name="connsiteY13" fmla="*/ 75719 h 166582"/>
              <a:gd name="connsiteX14" fmla="*/ 72114 w 86536"/>
              <a:gd name="connsiteY14" fmla="*/ 75719 h 166582"/>
              <a:gd name="connsiteX15" fmla="*/ 72114 w 86536"/>
              <a:gd name="connsiteY15" fmla="*/ 60575 h 166582"/>
              <a:gd name="connsiteX16" fmla="*/ 57691 w 86536"/>
              <a:gd name="connsiteY16" fmla="*/ 60575 h 166582"/>
              <a:gd name="connsiteX17" fmla="*/ 57691 w 86536"/>
              <a:gd name="connsiteY17" fmla="*/ 45431 h 166582"/>
              <a:gd name="connsiteX18" fmla="*/ 43268 w 86536"/>
              <a:gd name="connsiteY18" fmla="*/ 45431 h 166582"/>
              <a:gd name="connsiteX19" fmla="*/ 43268 w 86536"/>
              <a:gd name="connsiteY19" fmla="*/ 30288 h 166582"/>
              <a:gd name="connsiteX20" fmla="*/ 28845 w 86536"/>
              <a:gd name="connsiteY20" fmla="*/ 30288 h 166582"/>
              <a:gd name="connsiteX21" fmla="*/ 28845 w 86536"/>
              <a:gd name="connsiteY21" fmla="*/ 15144 h 166582"/>
              <a:gd name="connsiteX22" fmla="*/ 14423 w 86536"/>
              <a:gd name="connsiteY22" fmla="*/ 15144 h 166582"/>
              <a:gd name="connsiteX23" fmla="*/ 14423 w 86536"/>
              <a:gd name="connsiteY23" fmla="*/ 0 h 166582"/>
              <a:gd name="connsiteX24" fmla="*/ 0 w 86536"/>
              <a:gd name="connsiteY24" fmla="*/ 0 h 166582"/>
              <a:gd name="connsiteX25" fmla="*/ 0 w 86536"/>
              <a:gd name="connsiteY25" fmla="*/ 721 h 16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6536" h="166582">
                <a:moveTo>
                  <a:pt x="0" y="721"/>
                </a:moveTo>
                <a:lnTo>
                  <a:pt x="0" y="166582"/>
                </a:lnTo>
                <a:lnTo>
                  <a:pt x="14423" y="166582"/>
                </a:lnTo>
                <a:lnTo>
                  <a:pt x="14423" y="151438"/>
                </a:lnTo>
                <a:lnTo>
                  <a:pt x="28845" y="151438"/>
                </a:lnTo>
                <a:lnTo>
                  <a:pt x="28845" y="136295"/>
                </a:lnTo>
                <a:lnTo>
                  <a:pt x="43268" y="136295"/>
                </a:lnTo>
                <a:lnTo>
                  <a:pt x="43268" y="121151"/>
                </a:lnTo>
                <a:lnTo>
                  <a:pt x="57691" y="121151"/>
                </a:lnTo>
                <a:lnTo>
                  <a:pt x="57691" y="106007"/>
                </a:lnTo>
                <a:lnTo>
                  <a:pt x="72114" y="106007"/>
                </a:lnTo>
                <a:lnTo>
                  <a:pt x="72114" y="90863"/>
                </a:lnTo>
                <a:lnTo>
                  <a:pt x="86536" y="90863"/>
                </a:lnTo>
                <a:lnTo>
                  <a:pt x="86536" y="75719"/>
                </a:lnTo>
                <a:lnTo>
                  <a:pt x="72114" y="75719"/>
                </a:lnTo>
                <a:lnTo>
                  <a:pt x="72114" y="60575"/>
                </a:lnTo>
                <a:lnTo>
                  <a:pt x="57691" y="60575"/>
                </a:lnTo>
                <a:lnTo>
                  <a:pt x="57691" y="45431"/>
                </a:lnTo>
                <a:lnTo>
                  <a:pt x="43268" y="45431"/>
                </a:lnTo>
                <a:lnTo>
                  <a:pt x="43268" y="30288"/>
                </a:lnTo>
                <a:lnTo>
                  <a:pt x="28845" y="30288"/>
                </a:lnTo>
                <a:lnTo>
                  <a:pt x="28845" y="15144"/>
                </a:lnTo>
                <a:lnTo>
                  <a:pt x="14423" y="15144"/>
                </a:lnTo>
                <a:lnTo>
                  <a:pt x="14423" y="0"/>
                </a:lnTo>
                <a:lnTo>
                  <a:pt x="0" y="0"/>
                </a:lnTo>
                <a:lnTo>
                  <a:pt x="0" y="721"/>
                </a:lnTo>
                <a:close/>
              </a:path>
            </a:pathLst>
          </a:custGeom>
          <a:solidFill>
            <a:srgbClr val="000000"/>
          </a:solidFill>
          <a:ln w="0" cap="flat">
            <a:noFill/>
            <a:prstDash val="solid"/>
            <a:miter/>
          </a:ln>
        </p:spPr>
        <p:txBody>
          <a:bodyPr rtlCol="0" anchor="ctr"/>
          <a:lstStyle/>
          <a:p>
            <a:endParaRPr lang="it-IT"/>
          </a:p>
        </p:txBody>
      </p:sp>
      <p:grpSp>
        <p:nvGrpSpPr>
          <p:cNvPr id="681" name="Elemento grafico 13">
            <a:extLst>
              <a:ext uri="{FF2B5EF4-FFF2-40B4-BE49-F238E27FC236}">
                <a16:creationId xmlns:a16="http://schemas.microsoft.com/office/drawing/2014/main" id="{050CA43B-2E25-262F-8E52-22F1787282F2}"/>
              </a:ext>
            </a:extLst>
          </p:cNvPr>
          <p:cNvGrpSpPr/>
          <p:nvPr/>
        </p:nvGrpSpPr>
        <p:grpSpPr>
          <a:xfrm>
            <a:off x="4892853" y="2171339"/>
            <a:ext cx="109612" cy="173072"/>
            <a:chOff x="4916221" y="2171339"/>
            <a:chExt cx="109612" cy="173072"/>
          </a:xfrm>
          <a:solidFill>
            <a:srgbClr val="000000"/>
          </a:solidFill>
        </p:grpSpPr>
        <p:sp>
          <p:nvSpPr>
            <p:cNvPr id="682" name="Figura a mano libera: forma 681">
              <a:extLst>
                <a:ext uri="{FF2B5EF4-FFF2-40B4-BE49-F238E27FC236}">
                  <a16:creationId xmlns:a16="http://schemas.microsoft.com/office/drawing/2014/main" id="{8CDE9170-7522-6155-1F7B-739FFCE2C3B9}"/>
                </a:ext>
              </a:extLst>
            </p:cNvPr>
            <p:cNvSpPr/>
            <p:nvPr/>
          </p:nvSpPr>
          <p:spPr>
            <a:xfrm>
              <a:off x="4931365" y="2187204"/>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83" name="Figura a mano libera: forma 682">
              <a:extLst>
                <a:ext uri="{FF2B5EF4-FFF2-40B4-BE49-F238E27FC236}">
                  <a16:creationId xmlns:a16="http://schemas.microsoft.com/office/drawing/2014/main" id="{08FBDCAB-5BAF-A04F-FA4F-CC60817790A2}"/>
                </a:ext>
              </a:extLst>
            </p:cNvPr>
            <p:cNvSpPr/>
            <p:nvPr/>
          </p:nvSpPr>
          <p:spPr>
            <a:xfrm>
              <a:off x="4978960" y="2171339"/>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84" name="Figura a mano libera: forma 683">
              <a:extLst>
                <a:ext uri="{FF2B5EF4-FFF2-40B4-BE49-F238E27FC236}">
                  <a16:creationId xmlns:a16="http://schemas.microsoft.com/office/drawing/2014/main" id="{ADD0D493-9F12-3E39-BF3B-D2F5764DAA27}"/>
                </a:ext>
              </a:extLst>
            </p:cNvPr>
            <p:cNvSpPr/>
            <p:nvPr/>
          </p:nvSpPr>
          <p:spPr>
            <a:xfrm>
              <a:off x="4963095" y="2171339"/>
              <a:ext cx="15865" cy="15864"/>
            </a:xfrm>
            <a:custGeom>
              <a:avLst/>
              <a:gdLst>
                <a:gd name="connsiteX0" fmla="*/ 0 w 15865"/>
                <a:gd name="connsiteY0" fmla="*/ 0 h 15864"/>
                <a:gd name="connsiteX1" fmla="*/ 15865 w 15865"/>
                <a:gd name="connsiteY1" fmla="*/ 0 h 15864"/>
                <a:gd name="connsiteX2" fmla="*/ 15865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85" name="Figura a mano libera: forma 684">
              <a:extLst>
                <a:ext uri="{FF2B5EF4-FFF2-40B4-BE49-F238E27FC236}">
                  <a16:creationId xmlns:a16="http://schemas.microsoft.com/office/drawing/2014/main" id="{A8B58875-830A-245A-4D07-F4107B36EB38}"/>
                </a:ext>
              </a:extLst>
            </p:cNvPr>
            <p:cNvSpPr/>
            <p:nvPr/>
          </p:nvSpPr>
          <p:spPr>
            <a:xfrm>
              <a:off x="4963095" y="2203069"/>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86" name="Figura a mano libera: forma 685">
              <a:extLst>
                <a:ext uri="{FF2B5EF4-FFF2-40B4-BE49-F238E27FC236}">
                  <a16:creationId xmlns:a16="http://schemas.microsoft.com/office/drawing/2014/main" id="{79DB8038-324C-57E0-A558-EF82FEA9C6D0}"/>
                </a:ext>
              </a:extLst>
            </p:cNvPr>
            <p:cNvSpPr/>
            <p:nvPr/>
          </p:nvSpPr>
          <p:spPr>
            <a:xfrm>
              <a:off x="4947230" y="2171339"/>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87" name="Figura a mano libera: forma 686">
              <a:extLst>
                <a:ext uri="{FF2B5EF4-FFF2-40B4-BE49-F238E27FC236}">
                  <a16:creationId xmlns:a16="http://schemas.microsoft.com/office/drawing/2014/main" id="{DB84C1EF-A356-2E71-A287-8661221A84C8}"/>
                </a:ext>
              </a:extLst>
            </p:cNvPr>
            <p:cNvSpPr/>
            <p:nvPr/>
          </p:nvSpPr>
          <p:spPr>
            <a:xfrm>
              <a:off x="4931365" y="2265808"/>
              <a:ext cx="15865" cy="15864"/>
            </a:xfrm>
            <a:custGeom>
              <a:avLst/>
              <a:gdLst>
                <a:gd name="connsiteX0" fmla="*/ 0 w 15865"/>
                <a:gd name="connsiteY0" fmla="*/ 0 h 15864"/>
                <a:gd name="connsiteX1" fmla="*/ 15865 w 15865"/>
                <a:gd name="connsiteY1" fmla="*/ 0 h 15864"/>
                <a:gd name="connsiteX2" fmla="*/ 15865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88" name="Figura a mano libera: forma 687">
              <a:extLst>
                <a:ext uri="{FF2B5EF4-FFF2-40B4-BE49-F238E27FC236}">
                  <a16:creationId xmlns:a16="http://schemas.microsoft.com/office/drawing/2014/main" id="{46E54F5C-4C9E-4650-5F5D-3577517DFFC1}"/>
                </a:ext>
              </a:extLst>
            </p:cNvPr>
            <p:cNvSpPr/>
            <p:nvPr/>
          </p:nvSpPr>
          <p:spPr>
            <a:xfrm>
              <a:off x="4963095" y="2297538"/>
              <a:ext cx="15865" cy="15864"/>
            </a:xfrm>
            <a:custGeom>
              <a:avLst/>
              <a:gdLst>
                <a:gd name="connsiteX0" fmla="*/ 0 w 15865"/>
                <a:gd name="connsiteY0" fmla="*/ 0 h 15864"/>
                <a:gd name="connsiteX1" fmla="*/ 15865 w 15865"/>
                <a:gd name="connsiteY1" fmla="*/ 0 h 15864"/>
                <a:gd name="connsiteX2" fmla="*/ 15865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89" name="Figura a mano libera: forma 688">
              <a:extLst>
                <a:ext uri="{FF2B5EF4-FFF2-40B4-BE49-F238E27FC236}">
                  <a16:creationId xmlns:a16="http://schemas.microsoft.com/office/drawing/2014/main" id="{D1C59231-E529-A34A-D808-1E9801E3843D}"/>
                </a:ext>
              </a:extLst>
            </p:cNvPr>
            <p:cNvSpPr/>
            <p:nvPr/>
          </p:nvSpPr>
          <p:spPr>
            <a:xfrm>
              <a:off x="4978960" y="2281673"/>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90" name="Figura a mano libera: forma 689">
              <a:extLst>
                <a:ext uri="{FF2B5EF4-FFF2-40B4-BE49-F238E27FC236}">
                  <a16:creationId xmlns:a16="http://schemas.microsoft.com/office/drawing/2014/main" id="{5BDDAFCE-EFDD-6E35-ED44-9002A287BAA1}"/>
                </a:ext>
              </a:extLst>
            </p:cNvPr>
            <p:cNvSpPr/>
            <p:nvPr/>
          </p:nvSpPr>
          <p:spPr>
            <a:xfrm>
              <a:off x="4947230" y="2281673"/>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91" name="Figura a mano libera: forma 690">
              <a:extLst>
                <a:ext uri="{FF2B5EF4-FFF2-40B4-BE49-F238E27FC236}">
                  <a16:creationId xmlns:a16="http://schemas.microsoft.com/office/drawing/2014/main" id="{72C0A20E-A763-DFC4-87E2-3B5215B94537}"/>
                </a:ext>
              </a:extLst>
            </p:cNvPr>
            <p:cNvSpPr/>
            <p:nvPr/>
          </p:nvSpPr>
          <p:spPr>
            <a:xfrm>
              <a:off x="4931365" y="2249943"/>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92" name="Figura a mano libera: forma 691">
              <a:extLst>
                <a:ext uri="{FF2B5EF4-FFF2-40B4-BE49-F238E27FC236}">
                  <a16:creationId xmlns:a16="http://schemas.microsoft.com/office/drawing/2014/main" id="{9F2D33C9-DC8D-1070-E70B-B7A43342A057}"/>
                </a:ext>
              </a:extLst>
            </p:cNvPr>
            <p:cNvSpPr/>
            <p:nvPr/>
          </p:nvSpPr>
          <p:spPr>
            <a:xfrm>
              <a:off x="4916221" y="2234078"/>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93" name="Figura a mano libera: forma 692">
              <a:extLst>
                <a:ext uri="{FF2B5EF4-FFF2-40B4-BE49-F238E27FC236}">
                  <a16:creationId xmlns:a16="http://schemas.microsoft.com/office/drawing/2014/main" id="{27D211F3-0C40-9640-5F27-5199EF650D4C}"/>
                </a:ext>
              </a:extLst>
            </p:cNvPr>
            <p:cNvSpPr/>
            <p:nvPr/>
          </p:nvSpPr>
          <p:spPr>
            <a:xfrm>
              <a:off x="4916221" y="2218213"/>
              <a:ext cx="15865" cy="15864"/>
            </a:xfrm>
            <a:custGeom>
              <a:avLst/>
              <a:gdLst>
                <a:gd name="connsiteX0" fmla="*/ 0 w 15865"/>
                <a:gd name="connsiteY0" fmla="*/ 0 h 15864"/>
                <a:gd name="connsiteX1" fmla="*/ 15865 w 15865"/>
                <a:gd name="connsiteY1" fmla="*/ 0 h 15864"/>
                <a:gd name="connsiteX2" fmla="*/ 15865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694" name="Figura a mano libera: forma 693">
              <a:extLst>
                <a:ext uri="{FF2B5EF4-FFF2-40B4-BE49-F238E27FC236}">
                  <a16:creationId xmlns:a16="http://schemas.microsoft.com/office/drawing/2014/main" id="{89054E5C-8579-FAFE-B60B-4D038D13E7F8}"/>
                </a:ext>
              </a:extLst>
            </p:cNvPr>
            <p:cNvSpPr/>
            <p:nvPr/>
          </p:nvSpPr>
          <p:spPr>
            <a:xfrm>
              <a:off x="4994104" y="2265808"/>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695" name="Figura a mano libera: forma 694">
              <a:extLst>
                <a:ext uri="{FF2B5EF4-FFF2-40B4-BE49-F238E27FC236}">
                  <a16:creationId xmlns:a16="http://schemas.microsoft.com/office/drawing/2014/main" id="{0FD4A85E-261C-A564-D9C2-08D561D3A222}"/>
                </a:ext>
              </a:extLst>
            </p:cNvPr>
            <p:cNvSpPr/>
            <p:nvPr/>
          </p:nvSpPr>
          <p:spPr>
            <a:xfrm>
              <a:off x="4994104" y="2187204"/>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696" name="Figura a mano libera: forma 695">
              <a:extLst>
                <a:ext uri="{FF2B5EF4-FFF2-40B4-BE49-F238E27FC236}">
                  <a16:creationId xmlns:a16="http://schemas.microsoft.com/office/drawing/2014/main" id="{DAD2D617-9EAE-3ABB-1C62-32BBDDC01955}"/>
                </a:ext>
              </a:extLst>
            </p:cNvPr>
            <p:cNvSpPr/>
            <p:nvPr/>
          </p:nvSpPr>
          <p:spPr>
            <a:xfrm>
              <a:off x="5009969" y="2218213"/>
              <a:ext cx="15865" cy="15864"/>
            </a:xfrm>
            <a:custGeom>
              <a:avLst/>
              <a:gdLst>
                <a:gd name="connsiteX0" fmla="*/ 15865 w 15865"/>
                <a:gd name="connsiteY0" fmla="*/ 15865 h 15864"/>
                <a:gd name="connsiteX1" fmla="*/ 0 w 15865"/>
                <a:gd name="connsiteY1" fmla="*/ 15865 h 15864"/>
                <a:gd name="connsiteX2" fmla="*/ 0 w 15865"/>
                <a:gd name="connsiteY2" fmla="*/ 0 h 15864"/>
                <a:gd name="connsiteX3" fmla="*/ 15865 w 15865"/>
                <a:gd name="connsiteY3" fmla="*/ 0 h 15864"/>
                <a:gd name="connsiteX4" fmla="*/ 15865 w 15865"/>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697" name="Figura a mano libera: forma 696">
              <a:extLst>
                <a:ext uri="{FF2B5EF4-FFF2-40B4-BE49-F238E27FC236}">
                  <a16:creationId xmlns:a16="http://schemas.microsoft.com/office/drawing/2014/main" id="{59CF2938-7579-ADBB-0AE8-8DF2ABE6C344}"/>
                </a:ext>
              </a:extLst>
            </p:cNvPr>
            <p:cNvSpPr/>
            <p:nvPr/>
          </p:nvSpPr>
          <p:spPr>
            <a:xfrm>
              <a:off x="4978960" y="2218213"/>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698" name="Figura a mano libera: forma 697">
              <a:extLst>
                <a:ext uri="{FF2B5EF4-FFF2-40B4-BE49-F238E27FC236}">
                  <a16:creationId xmlns:a16="http://schemas.microsoft.com/office/drawing/2014/main" id="{B9B7CD38-5206-0B67-7309-32DC370CA1DF}"/>
                </a:ext>
              </a:extLst>
            </p:cNvPr>
            <p:cNvSpPr/>
            <p:nvPr/>
          </p:nvSpPr>
          <p:spPr>
            <a:xfrm>
              <a:off x="4947230" y="2218213"/>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699" name="Figura a mano libera: forma 698">
              <a:extLst>
                <a:ext uri="{FF2B5EF4-FFF2-40B4-BE49-F238E27FC236}">
                  <a16:creationId xmlns:a16="http://schemas.microsoft.com/office/drawing/2014/main" id="{84E018D4-75A6-3F6A-F30C-995C92F81A66}"/>
                </a:ext>
              </a:extLst>
            </p:cNvPr>
            <p:cNvSpPr/>
            <p:nvPr/>
          </p:nvSpPr>
          <p:spPr>
            <a:xfrm>
              <a:off x="4916221" y="2203069"/>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700" name="Figura a mano libera: forma 699">
              <a:extLst>
                <a:ext uri="{FF2B5EF4-FFF2-40B4-BE49-F238E27FC236}">
                  <a16:creationId xmlns:a16="http://schemas.microsoft.com/office/drawing/2014/main" id="{29A85495-E464-DE9A-0755-D4B2EF8E53A4}"/>
                </a:ext>
              </a:extLst>
            </p:cNvPr>
            <p:cNvSpPr/>
            <p:nvPr/>
          </p:nvSpPr>
          <p:spPr>
            <a:xfrm>
              <a:off x="5009969" y="2202348"/>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701" name="Figura a mano libera: forma 700">
              <a:extLst>
                <a:ext uri="{FF2B5EF4-FFF2-40B4-BE49-F238E27FC236}">
                  <a16:creationId xmlns:a16="http://schemas.microsoft.com/office/drawing/2014/main" id="{DEE83802-4C39-9140-C873-CB07558BB145}"/>
                </a:ext>
              </a:extLst>
            </p:cNvPr>
            <p:cNvSpPr/>
            <p:nvPr/>
          </p:nvSpPr>
          <p:spPr>
            <a:xfrm>
              <a:off x="5009969" y="2234078"/>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702" name="Figura a mano libera: forma 701">
              <a:extLst>
                <a:ext uri="{FF2B5EF4-FFF2-40B4-BE49-F238E27FC236}">
                  <a16:creationId xmlns:a16="http://schemas.microsoft.com/office/drawing/2014/main" id="{11D34546-BA7B-B567-27DE-97F721EAC41F}"/>
                </a:ext>
              </a:extLst>
            </p:cNvPr>
            <p:cNvSpPr/>
            <p:nvPr/>
          </p:nvSpPr>
          <p:spPr>
            <a:xfrm>
              <a:off x="4963095" y="2234078"/>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703" name="Figura a mano libera: forma 702">
              <a:extLst>
                <a:ext uri="{FF2B5EF4-FFF2-40B4-BE49-F238E27FC236}">
                  <a16:creationId xmlns:a16="http://schemas.microsoft.com/office/drawing/2014/main" id="{9FF592FA-D944-1E5C-D76A-AC9634BC8477}"/>
                </a:ext>
              </a:extLst>
            </p:cNvPr>
            <p:cNvSpPr/>
            <p:nvPr/>
          </p:nvSpPr>
          <p:spPr>
            <a:xfrm>
              <a:off x="4994104" y="2249943"/>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704" name="Figura a mano libera: forma 703">
              <a:extLst>
                <a:ext uri="{FF2B5EF4-FFF2-40B4-BE49-F238E27FC236}">
                  <a16:creationId xmlns:a16="http://schemas.microsoft.com/office/drawing/2014/main" id="{2370B24F-9619-6B4D-4675-B20F0D58CC2B}"/>
                </a:ext>
              </a:extLst>
            </p:cNvPr>
            <p:cNvSpPr/>
            <p:nvPr/>
          </p:nvSpPr>
          <p:spPr>
            <a:xfrm>
              <a:off x="4963095" y="2328546"/>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705" name="Figura a mano libera: forma 704">
              <a:extLst>
                <a:ext uri="{FF2B5EF4-FFF2-40B4-BE49-F238E27FC236}">
                  <a16:creationId xmlns:a16="http://schemas.microsoft.com/office/drawing/2014/main" id="{CDC8D0D8-E376-924B-02C7-D3A537C0F264}"/>
                </a:ext>
              </a:extLst>
            </p:cNvPr>
            <p:cNvSpPr/>
            <p:nvPr/>
          </p:nvSpPr>
          <p:spPr>
            <a:xfrm>
              <a:off x="4947230" y="2328546"/>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706" name="Figura a mano libera: forma 705">
              <a:extLst>
                <a:ext uri="{FF2B5EF4-FFF2-40B4-BE49-F238E27FC236}">
                  <a16:creationId xmlns:a16="http://schemas.microsoft.com/office/drawing/2014/main" id="{4FB9113E-61A9-F440-78B6-8B9E656434B9}"/>
                </a:ext>
              </a:extLst>
            </p:cNvPr>
            <p:cNvSpPr/>
            <p:nvPr/>
          </p:nvSpPr>
          <p:spPr>
            <a:xfrm>
              <a:off x="4931365" y="2328546"/>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707" name="Figura a mano libera: forma 706">
              <a:extLst>
                <a:ext uri="{FF2B5EF4-FFF2-40B4-BE49-F238E27FC236}">
                  <a16:creationId xmlns:a16="http://schemas.microsoft.com/office/drawing/2014/main" id="{8395A76C-E853-4435-AC8E-CCE7C18F0869}"/>
                </a:ext>
              </a:extLst>
            </p:cNvPr>
            <p:cNvSpPr/>
            <p:nvPr/>
          </p:nvSpPr>
          <p:spPr>
            <a:xfrm>
              <a:off x="4916221" y="2328546"/>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708" name="Figura a mano libera: forma 707">
              <a:extLst>
                <a:ext uri="{FF2B5EF4-FFF2-40B4-BE49-F238E27FC236}">
                  <a16:creationId xmlns:a16="http://schemas.microsoft.com/office/drawing/2014/main" id="{8227A352-D82C-BE9D-7916-E0DFB05A36AE}"/>
                </a:ext>
              </a:extLst>
            </p:cNvPr>
            <p:cNvSpPr/>
            <p:nvPr/>
          </p:nvSpPr>
          <p:spPr>
            <a:xfrm>
              <a:off x="5009969" y="2328546"/>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709" name="Figura a mano libera: forma 708">
              <a:extLst>
                <a:ext uri="{FF2B5EF4-FFF2-40B4-BE49-F238E27FC236}">
                  <a16:creationId xmlns:a16="http://schemas.microsoft.com/office/drawing/2014/main" id="{04182FB1-E019-06B5-1356-20467A994595}"/>
                </a:ext>
              </a:extLst>
            </p:cNvPr>
            <p:cNvSpPr/>
            <p:nvPr/>
          </p:nvSpPr>
          <p:spPr>
            <a:xfrm>
              <a:off x="4994825" y="2328546"/>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710" name="Figura a mano libera: forma 709">
              <a:extLst>
                <a:ext uri="{FF2B5EF4-FFF2-40B4-BE49-F238E27FC236}">
                  <a16:creationId xmlns:a16="http://schemas.microsoft.com/office/drawing/2014/main" id="{BDDB2FD7-2EDE-E34F-91F5-21B5CA98081A}"/>
                </a:ext>
              </a:extLst>
            </p:cNvPr>
            <p:cNvSpPr/>
            <p:nvPr/>
          </p:nvSpPr>
          <p:spPr>
            <a:xfrm>
              <a:off x="4978960" y="2328546"/>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grpSp>
      <p:sp>
        <p:nvSpPr>
          <p:cNvPr id="711" name="Figura a mano libera: forma 710">
            <a:extLst>
              <a:ext uri="{FF2B5EF4-FFF2-40B4-BE49-F238E27FC236}">
                <a16:creationId xmlns:a16="http://schemas.microsoft.com/office/drawing/2014/main" id="{926CA172-FE19-5989-EBE9-6D7D02E3B9BB}"/>
              </a:ext>
            </a:extLst>
          </p:cNvPr>
          <p:cNvSpPr/>
          <p:nvPr/>
        </p:nvSpPr>
        <p:spPr>
          <a:xfrm>
            <a:off x="5194261" y="2171339"/>
            <a:ext cx="187495" cy="173072"/>
          </a:xfrm>
          <a:custGeom>
            <a:avLst/>
            <a:gdLst>
              <a:gd name="connsiteX0" fmla="*/ 112497 w 187495"/>
              <a:gd name="connsiteY0" fmla="*/ 57691 h 173072"/>
              <a:gd name="connsiteX1" fmla="*/ 131247 w 187495"/>
              <a:gd name="connsiteY1" fmla="*/ 57691 h 173072"/>
              <a:gd name="connsiteX2" fmla="*/ 131247 w 187495"/>
              <a:gd name="connsiteY2" fmla="*/ 38220 h 173072"/>
              <a:gd name="connsiteX3" fmla="*/ 112497 w 187495"/>
              <a:gd name="connsiteY3" fmla="*/ 38220 h 173072"/>
              <a:gd name="connsiteX4" fmla="*/ 112497 w 187495"/>
              <a:gd name="connsiteY4" fmla="*/ 57691 h 173072"/>
              <a:gd name="connsiteX5" fmla="*/ 93748 w 187495"/>
              <a:gd name="connsiteY5" fmla="*/ 57691 h 173072"/>
              <a:gd name="connsiteX6" fmla="*/ 112497 w 187495"/>
              <a:gd name="connsiteY6" fmla="*/ 57691 h 173072"/>
              <a:gd name="connsiteX7" fmla="*/ 112497 w 187495"/>
              <a:gd name="connsiteY7" fmla="*/ 38220 h 173072"/>
              <a:gd name="connsiteX8" fmla="*/ 93748 w 187495"/>
              <a:gd name="connsiteY8" fmla="*/ 38220 h 173072"/>
              <a:gd name="connsiteX9" fmla="*/ 93748 w 187495"/>
              <a:gd name="connsiteY9" fmla="*/ 57691 h 173072"/>
              <a:gd name="connsiteX10" fmla="*/ 74998 w 187495"/>
              <a:gd name="connsiteY10" fmla="*/ 57691 h 173072"/>
              <a:gd name="connsiteX11" fmla="*/ 93748 w 187495"/>
              <a:gd name="connsiteY11" fmla="*/ 57691 h 173072"/>
              <a:gd name="connsiteX12" fmla="*/ 93748 w 187495"/>
              <a:gd name="connsiteY12" fmla="*/ 38220 h 173072"/>
              <a:gd name="connsiteX13" fmla="*/ 74998 w 187495"/>
              <a:gd name="connsiteY13" fmla="*/ 38220 h 173072"/>
              <a:gd name="connsiteX14" fmla="*/ 74998 w 187495"/>
              <a:gd name="connsiteY14" fmla="*/ 57691 h 173072"/>
              <a:gd name="connsiteX15" fmla="*/ 56249 w 187495"/>
              <a:gd name="connsiteY15" fmla="*/ 57691 h 173072"/>
              <a:gd name="connsiteX16" fmla="*/ 74998 w 187495"/>
              <a:gd name="connsiteY16" fmla="*/ 57691 h 173072"/>
              <a:gd name="connsiteX17" fmla="*/ 74998 w 187495"/>
              <a:gd name="connsiteY17" fmla="*/ 38220 h 173072"/>
              <a:gd name="connsiteX18" fmla="*/ 56249 w 187495"/>
              <a:gd name="connsiteY18" fmla="*/ 38220 h 173072"/>
              <a:gd name="connsiteX19" fmla="*/ 56249 w 187495"/>
              <a:gd name="connsiteY19" fmla="*/ 57691 h 173072"/>
              <a:gd name="connsiteX20" fmla="*/ 37499 w 187495"/>
              <a:gd name="connsiteY20" fmla="*/ 57691 h 173072"/>
              <a:gd name="connsiteX21" fmla="*/ 56249 w 187495"/>
              <a:gd name="connsiteY21" fmla="*/ 57691 h 173072"/>
              <a:gd name="connsiteX22" fmla="*/ 56249 w 187495"/>
              <a:gd name="connsiteY22" fmla="*/ 38220 h 173072"/>
              <a:gd name="connsiteX23" fmla="*/ 37499 w 187495"/>
              <a:gd name="connsiteY23" fmla="*/ 38220 h 173072"/>
              <a:gd name="connsiteX24" fmla="*/ 37499 w 187495"/>
              <a:gd name="connsiteY24" fmla="*/ 57691 h 173072"/>
              <a:gd name="connsiteX25" fmla="*/ 18750 w 187495"/>
              <a:gd name="connsiteY25" fmla="*/ 57691 h 173072"/>
              <a:gd name="connsiteX26" fmla="*/ 37499 w 187495"/>
              <a:gd name="connsiteY26" fmla="*/ 57691 h 173072"/>
              <a:gd name="connsiteX27" fmla="*/ 37499 w 187495"/>
              <a:gd name="connsiteY27" fmla="*/ 38220 h 173072"/>
              <a:gd name="connsiteX28" fmla="*/ 18750 w 187495"/>
              <a:gd name="connsiteY28" fmla="*/ 38220 h 173072"/>
              <a:gd name="connsiteX29" fmla="*/ 18750 w 187495"/>
              <a:gd name="connsiteY29" fmla="*/ 57691 h 173072"/>
              <a:gd name="connsiteX30" fmla="*/ 0 w 187495"/>
              <a:gd name="connsiteY30" fmla="*/ 77161 h 173072"/>
              <a:gd name="connsiteX31" fmla="*/ 18750 w 187495"/>
              <a:gd name="connsiteY31" fmla="*/ 77161 h 173072"/>
              <a:gd name="connsiteX32" fmla="*/ 18750 w 187495"/>
              <a:gd name="connsiteY32" fmla="*/ 57691 h 173072"/>
              <a:gd name="connsiteX33" fmla="*/ 0 w 187495"/>
              <a:gd name="connsiteY33" fmla="*/ 57691 h 173072"/>
              <a:gd name="connsiteX34" fmla="*/ 0 w 187495"/>
              <a:gd name="connsiteY34" fmla="*/ 77161 h 173072"/>
              <a:gd name="connsiteX35" fmla="*/ 0 w 187495"/>
              <a:gd name="connsiteY35" fmla="*/ 95911 h 173072"/>
              <a:gd name="connsiteX36" fmla="*/ 18750 w 187495"/>
              <a:gd name="connsiteY36" fmla="*/ 95911 h 173072"/>
              <a:gd name="connsiteX37" fmla="*/ 18750 w 187495"/>
              <a:gd name="connsiteY37" fmla="*/ 76440 h 173072"/>
              <a:gd name="connsiteX38" fmla="*/ 0 w 187495"/>
              <a:gd name="connsiteY38" fmla="*/ 76440 h 173072"/>
              <a:gd name="connsiteX39" fmla="*/ 0 w 187495"/>
              <a:gd name="connsiteY39" fmla="*/ 95911 h 173072"/>
              <a:gd name="connsiteX40" fmla="*/ 0 w 187495"/>
              <a:gd name="connsiteY40" fmla="*/ 115382 h 173072"/>
              <a:gd name="connsiteX41" fmla="*/ 18750 w 187495"/>
              <a:gd name="connsiteY41" fmla="*/ 115382 h 173072"/>
              <a:gd name="connsiteX42" fmla="*/ 18750 w 187495"/>
              <a:gd name="connsiteY42" fmla="*/ 95911 h 173072"/>
              <a:gd name="connsiteX43" fmla="*/ 0 w 187495"/>
              <a:gd name="connsiteY43" fmla="*/ 95911 h 173072"/>
              <a:gd name="connsiteX44" fmla="*/ 0 w 187495"/>
              <a:gd name="connsiteY44" fmla="*/ 115382 h 173072"/>
              <a:gd name="connsiteX45" fmla="*/ 0 w 187495"/>
              <a:gd name="connsiteY45" fmla="*/ 134852 h 173072"/>
              <a:gd name="connsiteX46" fmla="*/ 18750 w 187495"/>
              <a:gd name="connsiteY46" fmla="*/ 134852 h 173072"/>
              <a:gd name="connsiteX47" fmla="*/ 18750 w 187495"/>
              <a:gd name="connsiteY47" fmla="*/ 115382 h 173072"/>
              <a:gd name="connsiteX48" fmla="*/ 0 w 187495"/>
              <a:gd name="connsiteY48" fmla="*/ 115382 h 173072"/>
              <a:gd name="connsiteX49" fmla="*/ 0 w 187495"/>
              <a:gd name="connsiteY49" fmla="*/ 134852 h 173072"/>
              <a:gd name="connsiteX50" fmla="*/ 0 w 187495"/>
              <a:gd name="connsiteY50" fmla="*/ 153602 h 173072"/>
              <a:gd name="connsiteX51" fmla="*/ 18750 w 187495"/>
              <a:gd name="connsiteY51" fmla="*/ 153602 h 173072"/>
              <a:gd name="connsiteX52" fmla="*/ 18750 w 187495"/>
              <a:gd name="connsiteY52" fmla="*/ 134131 h 173072"/>
              <a:gd name="connsiteX53" fmla="*/ 0 w 187495"/>
              <a:gd name="connsiteY53" fmla="*/ 134131 h 173072"/>
              <a:gd name="connsiteX54" fmla="*/ 0 w 187495"/>
              <a:gd name="connsiteY54" fmla="*/ 153602 h 173072"/>
              <a:gd name="connsiteX55" fmla="*/ 18750 w 187495"/>
              <a:gd name="connsiteY55" fmla="*/ 173073 h 173072"/>
              <a:gd name="connsiteX56" fmla="*/ 37499 w 187495"/>
              <a:gd name="connsiteY56" fmla="*/ 173073 h 173072"/>
              <a:gd name="connsiteX57" fmla="*/ 37499 w 187495"/>
              <a:gd name="connsiteY57" fmla="*/ 153602 h 173072"/>
              <a:gd name="connsiteX58" fmla="*/ 18750 w 187495"/>
              <a:gd name="connsiteY58" fmla="*/ 153602 h 173072"/>
              <a:gd name="connsiteX59" fmla="*/ 18750 w 187495"/>
              <a:gd name="connsiteY59" fmla="*/ 173073 h 173072"/>
              <a:gd name="connsiteX60" fmla="*/ 37499 w 187495"/>
              <a:gd name="connsiteY60" fmla="*/ 173073 h 173072"/>
              <a:gd name="connsiteX61" fmla="*/ 56249 w 187495"/>
              <a:gd name="connsiteY61" fmla="*/ 173073 h 173072"/>
              <a:gd name="connsiteX62" fmla="*/ 56249 w 187495"/>
              <a:gd name="connsiteY62" fmla="*/ 153602 h 173072"/>
              <a:gd name="connsiteX63" fmla="*/ 37499 w 187495"/>
              <a:gd name="connsiteY63" fmla="*/ 153602 h 173072"/>
              <a:gd name="connsiteX64" fmla="*/ 37499 w 187495"/>
              <a:gd name="connsiteY64" fmla="*/ 173073 h 173072"/>
              <a:gd name="connsiteX65" fmla="*/ 56249 w 187495"/>
              <a:gd name="connsiteY65" fmla="*/ 173073 h 173072"/>
              <a:gd name="connsiteX66" fmla="*/ 74998 w 187495"/>
              <a:gd name="connsiteY66" fmla="*/ 173073 h 173072"/>
              <a:gd name="connsiteX67" fmla="*/ 74998 w 187495"/>
              <a:gd name="connsiteY67" fmla="*/ 153602 h 173072"/>
              <a:gd name="connsiteX68" fmla="*/ 56249 w 187495"/>
              <a:gd name="connsiteY68" fmla="*/ 153602 h 173072"/>
              <a:gd name="connsiteX69" fmla="*/ 56249 w 187495"/>
              <a:gd name="connsiteY69" fmla="*/ 173073 h 173072"/>
              <a:gd name="connsiteX70" fmla="*/ 74998 w 187495"/>
              <a:gd name="connsiteY70" fmla="*/ 173073 h 173072"/>
              <a:gd name="connsiteX71" fmla="*/ 93748 w 187495"/>
              <a:gd name="connsiteY71" fmla="*/ 173073 h 173072"/>
              <a:gd name="connsiteX72" fmla="*/ 93748 w 187495"/>
              <a:gd name="connsiteY72" fmla="*/ 153602 h 173072"/>
              <a:gd name="connsiteX73" fmla="*/ 74998 w 187495"/>
              <a:gd name="connsiteY73" fmla="*/ 153602 h 173072"/>
              <a:gd name="connsiteX74" fmla="*/ 74998 w 187495"/>
              <a:gd name="connsiteY74" fmla="*/ 173073 h 173072"/>
              <a:gd name="connsiteX75" fmla="*/ 93748 w 187495"/>
              <a:gd name="connsiteY75" fmla="*/ 173073 h 173072"/>
              <a:gd name="connsiteX76" fmla="*/ 112497 w 187495"/>
              <a:gd name="connsiteY76" fmla="*/ 173073 h 173072"/>
              <a:gd name="connsiteX77" fmla="*/ 112497 w 187495"/>
              <a:gd name="connsiteY77" fmla="*/ 153602 h 173072"/>
              <a:gd name="connsiteX78" fmla="*/ 93748 w 187495"/>
              <a:gd name="connsiteY78" fmla="*/ 153602 h 173072"/>
              <a:gd name="connsiteX79" fmla="*/ 93748 w 187495"/>
              <a:gd name="connsiteY79" fmla="*/ 173073 h 173072"/>
              <a:gd name="connsiteX80" fmla="*/ 112497 w 187495"/>
              <a:gd name="connsiteY80" fmla="*/ 173073 h 173072"/>
              <a:gd name="connsiteX81" fmla="*/ 131247 w 187495"/>
              <a:gd name="connsiteY81" fmla="*/ 173073 h 173072"/>
              <a:gd name="connsiteX82" fmla="*/ 131247 w 187495"/>
              <a:gd name="connsiteY82" fmla="*/ 153602 h 173072"/>
              <a:gd name="connsiteX83" fmla="*/ 112497 w 187495"/>
              <a:gd name="connsiteY83" fmla="*/ 153602 h 173072"/>
              <a:gd name="connsiteX84" fmla="*/ 112497 w 187495"/>
              <a:gd name="connsiteY84" fmla="*/ 173073 h 173072"/>
              <a:gd name="connsiteX85" fmla="*/ 131247 w 187495"/>
              <a:gd name="connsiteY85" fmla="*/ 173073 h 173072"/>
              <a:gd name="connsiteX86" fmla="*/ 149997 w 187495"/>
              <a:gd name="connsiteY86" fmla="*/ 173073 h 173072"/>
              <a:gd name="connsiteX87" fmla="*/ 149997 w 187495"/>
              <a:gd name="connsiteY87" fmla="*/ 153602 h 173072"/>
              <a:gd name="connsiteX88" fmla="*/ 131247 w 187495"/>
              <a:gd name="connsiteY88" fmla="*/ 153602 h 173072"/>
              <a:gd name="connsiteX89" fmla="*/ 131247 w 187495"/>
              <a:gd name="connsiteY89" fmla="*/ 173073 h 173072"/>
              <a:gd name="connsiteX90" fmla="*/ 149997 w 187495"/>
              <a:gd name="connsiteY90" fmla="*/ 57691 h 173072"/>
              <a:gd name="connsiteX91" fmla="*/ 168746 w 187495"/>
              <a:gd name="connsiteY91" fmla="*/ 57691 h 173072"/>
              <a:gd name="connsiteX92" fmla="*/ 168746 w 187495"/>
              <a:gd name="connsiteY92" fmla="*/ 38220 h 173072"/>
              <a:gd name="connsiteX93" fmla="*/ 149997 w 187495"/>
              <a:gd name="connsiteY93" fmla="*/ 38220 h 173072"/>
              <a:gd name="connsiteX94" fmla="*/ 149997 w 187495"/>
              <a:gd name="connsiteY94" fmla="*/ 57691 h 173072"/>
              <a:gd name="connsiteX95" fmla="*/ 131247 w 187495"/>
              <a:gd name="connsiteY95" fmla="*/ 57691 h 173072"/>
              <a:gd name="connsiteX96" fmla="*/ 149997 w 187495"/>
              <a:gd name="connsiteY96" fmla="*/ 57691 h 173072"/>
              <a:gd name="connsiteX97" fmla="*/ 149997 w 187495"/>
              <a:gd name="connsiteY97" fmla="*/ 38220 h 173072"/>
              <a:gd name="connsiteX98" fmla="*/ 131247 w 187495"/>
              <a:gd name="connsiteY98" fmla="*/ 38220 h 173072"/>
              <a:gd name="connsiteX99" fmla="*/ 131247 w 187495"/>
              <a:gd name="connsiteY99" fmla="*/ 57691 h 173072"/>
              <a:gd name="connsiteX100" fmla="*/ 168746 w 187495"/>
              <a:gd name="connsiteY100" fmla="*/ 77161 h 173072"/>
              <a:gd name="connsiteX101" fmla="*/ 187495 w 187495"/>
              <a:gd name="connsiteY101" fmla="*/ 77161 h 173072"/>
              <a:gd name="connsiteX102" fmla="*/ 187495 w 187495"/>
              <a:gd name="connsiteY102" fmla="*/ 57691 h 173072"/>
              <a:gd name="connsiteX103" fmla="*/ 168746 w 187495"/>
              <a:gd name="connsiteY103" fmla="*/ 57691 h 173072"/>
              <a:gd name="connsiteX104" fmla="*/ 168746 w 187495"/>
              <a:gd name="connsiteY104" fmla="*/ 77161 h 173072"/>
              <a:gd name="connsiteX105" fmla="*/ 168746 w 187495"/>
              <a:gd name="connsiteY105" fmla="*/ 95911 h 173072"/>
              <a:gd name="connsiteX106" fmla="*/ 187495 w 187495"/>
              <a:gd name="connsiteY106" fmla="*/ 95911 h 173072"/>
              <a:gd name="connsiteX107" fmla="*/ 187495 w 187495"/>
              <a:gd name="connsiteY107" fmla="*/ 76440 h 173072"/>
              <a:gd name="connsiteX108" fmla="*/ 168746 w 187495"/>
              <a:gd name="connsiteY108" fmla="*/ 76440 h 173072"/>
              <a:gd name="connsiteX109" fmla="*/ 168746 w 187495"/>
              <a:gd name="connsiteY109" fmla="*/ 95911 h 173072"/>
              <a:gd name="connsiteX110" fmla="*/ 168746 w 187495"/>
              <a:gd name="connsiteY110" fmla="*/ 115382 h 173072"/>
              <a:gd name="connsiteX111" fmla="*/ 187495 w 187495"/>
              <a:gd name="connsiteY111" fmla="*/ 115382 h 173072"/>
              <a:gd name="connsiteX112" fmla="*/ 187495 w 187495"/>
              <a:gd name="connsiteY112" fmla="*/ 95911 h 173072"/>
              <a:gd name="connsiteX113" fmla="*/ 168746 w 187495"/>
              <a:gd name="connsiteY113" fmla="*/ 95911 h 173072"/>
              <a:gd name="connsiteX114" fmla="*/ 168746 w 187495"/>
              <a:gd name="connsiteY114" fmla="*/ 115382 h 173072"/>
              <a:gd name="connsiteX115" fmla="*/ 168746 w 187495"/>
              <a:gd name="connsiteY115" fmla="*/ 134852 h 173072"/>
              <a:gd name="connsiteX116" fmla="*/ 187495 w 187495"/>
              <a:gd name="connsiteY116" fmla="*/ 134852 h 173072"/>
              <a:gd name="connsiteX117" fmla="*/ 187495 w 187495"/>
              <a:gd name="connsiteY117" fmla="*/ 115382 h 173072"/>
              <a:gd name="connsiteX118" fmla="*/ 168746 w 187495"/>
              <a:gd name="connsiteY118" fmla="*/ 115382 h 173072"/>
              <a:gd name="connsiteX119" fmla="*/ 168746 w 187495"/>
              <a:gd name="connsiteY119" fmla="*/ 134852 h 173072"/>
              <a:gd name="connsiteX120" fmla="*/ 168746 w 187495"/>
              <a:gd name="connsiteY120" fmla="*/ 153602 h 173072"/>
              <a:gd name="connsiteX121" fmla="*/ 187495 w 187495"/>
              <a:gd name="connsiteY121" fmla="*/ 153602 h 173072"/>
              <a:gd name="connsiteX122" fmla="*/ 187495 w 187495"/>
              <a:gd name="connsiteY122" fmla="*/ 134131 h 173072"/>
              <a:gd name="connsiteX123" fmla="*/ 168746 w 187495"/>
              <a:gd name="connsiteY123" fmla="*/ 134131 h 173072"/>
              <a:gd name="connsiteX124" fmla="*/ 168746 w 187495"/>
              <a:gd name="connsiteY124" fmla="*/ 153602 h 173072"/>
              <a:gd name="connsiteX125" fmla="*/ 149997 w 187495"/>
              <a:gd name="connsiteY125" fmla="*/ 173073 h 173072"/>
              <a:gd name="connsiteX126" fmla="*/ 168746 w 187495"/>
              <a:gd name="connsiteY126" fmla="*/ 173073 h 173072"/>
              <a:gd name="connsiteX127" fmla="*/ 168746 w 187495"/>
              <a:gd name="connsiteY127" fmla="*/ 153602 h 173072"/>
              <a:gd name="connsiteX128" fmla="*/ 149997 w 187495"/>
              <a:gd name="connsiteY128" fmla="*/ 153602 h 173072"/>
              <a:gd name="connsiteX129" fmla="*/ 149997 w 187495"/>
              <a:gd name="connsiteY129" fmla="*/ 173073 h 173072"/>
              <a:gd name="connsiteX130" fmla="*/ 112497 w 187495"/>
              <a:gd name="connsiteY130" fmla="*/ 38220 h 173072"/>
              <a:gd name="connsiteX131" fmla="*/ 131247 w 187495"/>
              <a:gd name="connsiteY131" fmla="*/ 38220 h 173072"/>
              <a:gd name="connsiteX132" fmla="*/ 131247 w 187495"/>
              <a:gd name="connsiteY132" fmla="*/ 18750 h 173072"/>
              <a:gd name="connsiteX133" fmla="*/ 112497 w 187495"/>
              <a:gd name="connsiteY133" fmla="*/ 18750 h 173072"/>
              <a:gd name="connsiteX134" fmla="*/ 112497 w 187495"/>
              <a:gd name="connsiteY134" fmla="*/ 38220 h 173072"/>
              <a:gd name="connsiteX135" fmla="*/ 93748 w 187495"/>
              <a:gd name="connsiteY135" fmla="*/ 19471 h 173072"/>
              <a:gd name="connsiteX136" fmla="*/ 112497 w 187495"/>
              <a:gd name="connsiteY136" fmla="*/ 19471 h 173072"/>
              <a:gd name="connsiteX137" fmla="*/ 112497 w 187495"/>
              <a:gd name="connsiteY137" fmla="*/ 0 h 173072"/>
              <a:gd name="connsiteX138" fmla="*/ 93748 w 187495"/>
              <a:gd name="connsiteY138" fmla="*/ 0 h 173072"/>
              <a:gd name="connsiteX139" fmla="*/ 93748 w 187495"/>
              <a:gd name="connsiteY139" fmla="*/ 19471 h 173072"/>
              <a:gd name="connsiteX140" fmla="*/ 74998 w 187495"/>
              <a:gd name="connsiteY140" fmla="*/ 19471 h 173072"/>
              <a:gd name="connsiteX141" fmla="*/ 93748 w 187495"/>
              <a:gd name="connsiteY141" fmla="*/ 19471 h 173072"/>
              <a:gd name="connsiteX142" fmla="*/ 93748 w 187495"/>
              <a:gd name="connsiteY142" fmla="*/ 0 h 173072"/>
              <a:gd name="connsiteX143" fmla="*/ 74998 w 187495"/>
              <a:gd name="connsiteY143" fmla="*/ 0 h 173072"/>
              <a:gd name="connsiteX144" fmla="*/ 74998 w 187495"/>
              <a:gd name="connsiteY144" fmla="*/ 19471 h 173072"/>
              <a:gd name="connsiteX145" fmla="*/ 56249 w 187495"/>
              <a:gd name="connsiteY145" fmla="*/ 38220 h 173072"/>
              <a:gd name="connsiteX146" fmla="*/ 74998 w 187495"/>
              <a:gd name="connsiteY146" fmla="*/ 38220 h 173072"/>
              <a:gd name="connsiteX147" fmla="*/ 74998 w 187495"/>
              <a:gd name="connsiteY147" fmla="*/ 18750 h 173072"/>
              <a:gd name="connsiteX148" fmla="*/ 56249 w 187495"/>
              <a:gd name="connsiteY148" fmla="*/ 18750 h 173072"/>
              <a:gd name="connsiteX149" fmla="*/ 56249 w 187495"/>
              <a:gd name="connsiteY149" fmla="*/ 38220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87495" h="173072">
                <a:moveTo>
                  <a:pt x="112497" y="57691"/>
                </a:moveTo>
                <a:lnTo>
                  <a:pt x="131247" y="57691"/>
                </a:lnTo>
                <a:lnTo>
                  <a:pt x="131247" y="38220"/>
                </a:lnTo>
                <a:lnTo>
                  <a:pt x="112497" y="38220"/>
                </a:lnTo>
                <a:lnTo>
                  <a:pt x="112497" y="57691"/>
                </a:lnTo>
                <a:close/>
                <a:moveTo>
                  <a:pt x="93748" y="57691"/>
                </a:moveTo>
                <a:lnTo>
                  <a:pt x="112497" y="57691"/>
                </a:lnTo>
                <a:lnTo>
                  <a:pt x="112497" y="38220"/>
                </a:lnTo>
                <a:lnTo>
                  <a:pt x="93748" y="38220"/>
                </a:lnTo>
                <a:lnTo>
                  <a:pt x="93748" y="57691"/>
                </a:lnTo>
                <a:close/>
                <a:moveTo>
                  <a:pt x="74998" y="57691"/>
                </a:moveTo>
                <a:lnTo>
                  <a:pt x="93748" y="57691"/>
                </a:lnTo>
                <a:lnTo>
                  <a:pt x="93748" y="38220"/>
                </a:lnTo>
                <a:lnTo>
                  <a:pt x="74998" y="38220"/>
                </a:lnTo>
                <a:lnTo>
                  <a:pt x="74998" y="57691"/>
                </a:lnTo>
                <a:close/>
                <a:moveTo>
                  <a:pt x="56249" y="57691"/>
                </a:moveTo>
                <a:lnTo>
                  <a:pt x="74998" y="57691"/>
                </a:lnTo>
                <a:lnTo>
                  <a:pt x="74998" y="38220"/>
                </a:lnTo>
                <a:lnTo>
                  <a:pt x="56249" y="38220"/>
                </a:lnTo>
                <a:lnTo>
                  <a:pt x="56249" y="57691"/>
                </a:lnTo>
                <a:close/>
                <a:moveTo>
                  <a:pt x="37499" y="57691"/>
                </a:moveTo>
                <a:lnTo>
                  <a:pt x="56249" y="57691"/>
                </a:lnTo>
                <a:lnTo>
                  <a:pt x="56249" y="38220"/>
                </a:lnTo>
                <a:lnTo>
                  <a:pt x="37499" y="38220"/>
                </a:lnTo>
                <a:lnTo>
                  <a:pt x="37499" y="57691"/>
                </a:lnTo>
                <a:close/>
                <a:moveTo>
                  <a:pt x="18750" y="57691"/>
                </a:moveTo>
                <a:lnTo>
                  <a:pt x="37499" y="57691"/>
                </a:lnTo>
                <a:lnTo>
                  <a:pt x="37499" y="38220"/>
                </a:lnTo>
                <a:lnTo>
                  <a:pt x="18750" y="38220"/>
                </a:lnTo>
                <a:lnTo>
                  <a:pt x="18750" y="57691"/>
                </a:lnTo>
                <a:close/>
                <a:moveTo>
                  <a:pt x="0" y="77161"/>
                </a:moveTo>
                <a:lnTo>
                  <a:pt x="18750" y="77161"/>
                </a:lnTo>
                <a:lnTo>
                  <a:pt x="18750" y="57691"/>
                </a:lnTo>
                <a:lnTo>
                  <a:pt x="0" y="57691"/>
                </a:lnTo>
                <a:lnTo>
                  <a:pt x="0" y="77161"/>
                </a:lnTo>
                <a:close/>
                <a:moveTo>
                  <a:pt x="0" y="95911"/>
                </a:moveTo>
                <a:lnTo>
                  <a:pt x="18750" y="95911"/>
                </a:lnTo>
                <a:lnTo>
                  <a:pt x="18750" y="76440"/>
                </a:lnTo>
                <a:lnTo>
                  <a:pt x="0" y="76440"/>
                </a:lnTo>
                <a:lnTo>
                  <a:pt x="0" y="95911"/>
                </a:lnTo>
                <a:close/>
                <a:moveTo>
                  <a:pt x="0" y="115382"/>
                </a:moveTo>
                <a:lnTo>
                  <a:pt x="18750" y="115382"/>
                </a:lnTo>
                <a:lnTo>
                  <a:pt x="18750" y="95911"/>
                </a:lnTo>
                <a:lnTo>
                  <a:pt x="0" y="95911"/>
                </a:lnTo>
                <a:lnTo>
                  <a:pt x="0" y="115382"/>
                </a:lnTo>
                <a:close/>
                <a:moveTo>
                  <a:pt x="0" y="134852"/>
                </a:moveTo>
                <a:lnTo>
                  <a:pt x="18750" y="134852"/>
                </a:lnTo>
                <a:lnTo>
                  <a:pt x="18750" y="115382"/>
                </a:lnTo>
                <a:lnTo>
                  <a:pt x="0" y="115382"/>
                </a:lnTo>
                <a:lnTo>
                  <a:pt x="0" y="134852"/>
                </a:lnTo>
                <a:close/>
                <a:moveTo>
                  <a:pt x="0" y="153602"/>
                </a:moveTo>
                <a:lnTo>
                  <a:pt x="18750" y="153602"/>
                </a:lnTo>
                <a:lnTo>
                  <a:pt x="18750" y="134131"/>
                </a:lnTo>
                <a:lnTo>
                  <a:pt x="0" y="134131"/>
                </a:lnTo>
                <a:lnTo>
                  <a:pt x="0" y="153602"/>
                </a:lnTo>
                <a:close/>
                <a:moveTo>
                  <a:pt x="18750" y="173073"/>
                </a:moveTo>
                <a:lnTo>
                  <a:pt x="37499" y="173073"/>
                </a:lnTo>
                <a:lnTo>
                  <a:pt x="37499" y="153602"/>
                </a:lnTo>
                <a:lnTo>
                  <a:pt x="18750" y="153602"/>
                </a:lnTo>
                <a:lnTo>
                  <a:pt x="18750" y="173073"/>
                </a:lnTo>
                <a:close/>
                <a:moveTo>
                  <a:pt x="37499" y="173073"/>
                </a:moveTo>
                <a:lnTo>
                  <a:pt x="56249" y="173073"/>
                </a:lnTo>
                <a:lnTo>
                  <a:pt x="56249" y="153602"/>
                </a:lnTo>
                <a:lnTo>
                  <a:pt x="37499" y="153602"/>
                </a:lnTo>
                <a:lnTo>
                  <a:pt x="37499" y="173073"/>
                </a:lnTo>
                <a:close/>
                <a:moveTo>
                  <a:pt x="56249" y="173073"/>
                </a:moveTo>
                <a:lnTo>
                  <a:pt x="74998" y="173073"/>
                </a:lnTo>
                <a:lnTo>
                  <a:pt x="74998" y="153602"/>
                </a:lnTo>
                <a:lnTo>
                  <a:pt x="56249" y="153602"/>
                </a:lnTo>
                <a:lnTo>
                  <a:pt x="56249" y="173073"/>
                </a:lnTo>
                <a:close/>
                <a:moveTo>
                  <a:pt x="74998" y="173073"/>
                </a:moveTo>
                <a:lnTo>
                  <a:pt x="93748" y="173073"/>
                </a:lnTo>
                <a:lnTo>
                  <a:pt x="93748" y="153602"/>
                </a:lnTo>
                <a:lnTo>
                  <a:pt x="74998" y="153602"/>
                </a:lnTo>
                <a:lnTo>
                  <a:pt x="74998" y="173073"/>
                </a:lnTo>
                <a:close/>
                <a:moveTo>
                  <a:pt x="93748" y="173073"/>
                </a:moveTo>
                <a:lnTo>
                  <a:pt x="112497" y="173073"/>
                </a:lnTo>
                <a:lnTo>
                  <a:pt x="112497" y="153602"/>
                </a:lnTo>
                <a:lnTo>
                  <a:pt x="93748" y="153602"/>
                </a:lnTo>
                <a:lnTo>
                  <a:pt x="93748" y="173073"/>
                </a:lnTo>
                <a:close/>
                <a:moveTo>
                  <a:pt x="112497" y="173073"/>
                </a:moveTo>
                <a:lnTo>
                  <a:pt x="131247" y="173073"/>
                </a:lnTo>
                <a:lnTo>
                  <a:pt x="131247" y="153602"/>
                </a:lnTo>
                <a:lnTo>
                  <a:pt x="112497" y="153602"/>
                </a:lnTo>
                <a:lnTo>
                  <a:pt x="112497" y="173073"/>
                </a:lnTo>
                <a:close/>
                <a:moveTo>
                  <a:pt x="131247" y="173073"/>
                </a:moveTo>
                <a:lnTo>
                  <a:pt x="149997" y="173073"/>
                </a:lnTo>
                <a:lnTo>
                  <a:pt x="149997" y="153602"/>
                </a:lnTo>
                <a:lnTo>
                  <a:pt x="131247" y="153602"/>
                </a:lnTo>
                <a:lnTo>
                  <a:pt x="131247" y="173073"/>
                </a:lnTo>
                <a:close/>
                <a:moveTo>
                  <a:pt x="149997" y="57691"/>
                </a:moveTo>
                <a:lnTo>
                  <a:pt x="168746" y="57691"/>
                </a:lnTo>
                <a:lnTo>
                  <a:pt x="168746" y="38220"/>
                </a:lnTo>
                <a:lnTo>
                  <a:pt x="149997" y="38220"/>
                </a:lnTo>
                <a:lnTo>
                  <a:pt x="149997" y="57691"/>
                </a:lnTo>
                <a:close/>
                <a:moveTo>
                  <a:pt x="131247" y="57691"/>
                </a:moveTo>
                <a:lnTo>
                  <a:pt x="149997" y="57691"/>
                </a:lnTo>
                <a:lnTo>
                  <a:pt x="149997" y="38220"/>
                </a:lnTo>
                <a:lnTo>
                  <a:pt x="131247" y="38220"/>
                </a:lnTo>
                <a:lnTo>
                  <a:pt x="131247" y="57691"/>
                </a:lnTo>
                <a:close/>
                <a:moveTo>
                  <a:pt x="168746" y="77161"/>
                </a:moveTo>
                <a:lnTo>
                  <a:pt x="187495" y="77161"/>
                </a:lnTo>
                <a:lnTo>
                  <a:pt x="187495" y="57691"/>
                </a:lnTo>
                <a:lnTo>
                  <a:pt x="168746" y="57691"/>
                </a:lnTo>
                <a:lnTo>
                  <a:pt x="168746" y="77161"/>
                </a:lnTo>
                <a:close/>
                <a:moveTo>
                  <a:pt x="168746" y="95911"/>
                </a:moveTo>
                <a:lnTo>
                  <a:pt x="187495" y="95911"/>
                </a:lnTo>
                <a:lnTo>
                  <a:pt x="187495" y="76440"/>
                </a:lnTo>
                <a:lnTo>
                  <a:pt x="168746" y="76440"/>
                </a:lnTo>
                <a:lnTo>
                  <a:pt x="168746" y="95911"/>
                </a:lnTo>
                <a:close/>
                <a:moveTo>
                  <a:pt x="168746" y="115382"/>
                </a:moveTo>
                <a:lnTo>
                  <a:pt x="187495" y="115382"/>
                </a:lnTo>
                <a:lnTo>
                  <a:pt x="187495" y="95911"/>
                </a:lnTo>
                <a:lnTo>
                  <a:pt x="168746" y="95911"/>
                </a:lnTo>
                <a:lnTo>
                  <a:pt x="168746" y="115382"/>
                </a:lnTo>
                <a:close/>
                <a:moveTo>
                  <a:pt x="168746" y="134852"/>
                </a:moveTo>
                <a:lnTo>
                  <a:pt x="187495" y="134852"/>
                </a:lnTo>
                <a:lnTo>
                  <a:pt x="187495" y="115382"/>
                </a:lnTo>
                <a:lnTo>
                  <a:pt x="168746" y="115382"/>
                </a:lnTo>
                <a:lnTo>
                  <a:pt x="168746" y="134852"/>
                </a:lnTo>
                <a:close/>
                <a:moveTo>
                  <a:pt x="168746" y="153602"/>
                </a:moveTo>
                <a:lnTo>
                  <a:pt x="187495" y="153602"/>
                </a:lnTo>
                <a:lnTo>
                  <a:pt x="187495" y="134131"/>
                </a:lnTo>
                <a:lnTo>
                  <a:pt x="168746" y="134131"/>
                </a:lnTo>
                <a:lnTo>
                  <a:pt x="168746" y="153602"/>
                </a:lnTo>
                <a:close/>
                <a:moveTo>
                  <a:pt x="149997" y="173073"/>
                </a:moveTo>
                <a:lnTo>
                  <a:pt x="168746" y="173073"/>
                </a:lnTo>
                <a:lnTo>
                  <a:pt x="168746" y="153602"/>
                </a:lnTo>
                <a:lnTo>
                  <a:pt x="149997" y="153602"/>
                </a:lnTo>
                <a:lnTo>
                  <a:pt x="149997" y="173073"/>
                </a:lnTo>
                <a:close/>
                <a:moveTo>
                  <a:pt x="112497" y="38220"/>
                </a:moveTo>
                <a:lnTo>
                  <a:pt x="131247" y="38220"/>
                </a:lnTo>
                <a:lnTo>
                  <a:pt x="131247" y="18750"/>
                </a:lnTo>
                <a:lnTo>
                  <a:pt x="112497" y="18750"/>
                </a:lnTo>
                <a:lnTo>
                  <a:pt x="112497" y="38220"/>
                </a:lnTo>
                <a:close/>
                <a:moveTo>
                  <a:pt x="93748" y="19471"/>
                </a:moveTo>
                <a:lnTo>
                  <a:pt x="112497" y="19471"/>
                </a:lnTo>
                <a:lnTo>
                  <a:pt x="112497" y="0"/>
                </a:lnTo>
                <a:lnTo>
                  <a:pt x="93748" y="0"/>
                </a:lnTo>
                <a:lnTo>
                  <a:pt x="93748" y="19471"/>
                </a:lnTo>
                <a:close/>
                <a:moveTo>
                  <a:pt x="74998" y="19471"/>
                </a:moveTo>
                <a:lnTo>
                  <a:pt x="93748" y="19471"/>
                </a:lnTo>
                <a:lnTo>
                  <a:pt x="93748" y="0"/>
                </a:lnTo>
                <a:lnTo>
                  <a:pt x="74998" y="0"/>
                </a:lnTo>
                <a:lnTo>
                  <a:pt x="74998" y="19471"/>
                </a:lnTo>
                <a:close/>
                <a:moveTo>
                  <a:pt x="56249" y="38220"/>
                </a:moveTo>
                <a:lnTo>
                  <a:pt x="74998" y="38220"/>
                </a:lnTo>
                <a:lnTo>
                  <a:pt x="74998" y="18750"/>
                </a:lnTo>
                <a:lnTo>
                  <a:pt x="56249" y="18750"/>
                </a:lnTo>
                <a:lnTo>
                  <a:pt x="56249" y="38220"/>
                </a:lnTo>
                <a:close/>
              </a:path>
            </a:pathLst>
          </a:custGeom>
          <a:solidFill>
            <a:srgbClr val="000000"/>
          </a:solidFill>
          <a:ln w="0" cap="flat">
            <a:noFill/>
            <a:prstDash val="solid"/>
            <a:miter/>
          </a:ln>
        </p:spPr>
        <p:txBody>
          <a:bodyPr rtlCol="0" anchor="ctr"/>
          <a:lstStyle/>
          <a:p>
            <a:endParaRPr lang="it-IT"/>
          </a:p>
        </p:txBody>
      </p:sp>
      <p:grpSp>
        <p:nvGrpSpPr>
          <p:cNvPr id="712" name="Elemento grafico 13">
            <a:extLst>
              <a:ext uri="{FF2B5EF4-FFF2-40B4-BE49-F238E27FC236}">
                <a16:creationId xmlns:a16="http://schemas.microsoft.com/office/drawing/2014/main" id="{33A60172-A7D6-00FA-70BB-F51199C52588}"/>
              </a:ext>
            </a:extLst>
          </p:cNvPr>
          <p:cNvGrpSpPr/>
          <p:nvPr/>
        </p:nvGrpSpPr>
        <p:grpSpPr>
          <a:xfrm>
            <a:off x="5573552" y="2171339"/>
            <a:ext cx="173072" cy="173072"/>
            <a:chOff x="5559474" y="2171339"/>
            <a:chExt cx="173072" cy="173072"/>
          </a:xfrm>
          <a:solidFill>
            <a:srgbClr val="000000"/>
          </a:solidFill>
        </p:grpSpPr>
        <p:sp>
          <p:nvSpPr>
            <p:cNvPr id="713" name="Figura a mano libera: forma 712">
              <a:extLst>
                <a:ext uri="{FF2B5EF4-FFF2-40B4-BE49-F238E27FC236}">
                  <a16:creationId xmlns:a16="http://schemas.microsoft.com/office/drawing/2014/main" id="{4F2D7F5C-F535-60B6-3792-C9D63EF0CF36}"/>
                </a:ext>
              </a:extLst>
            </p:cNvPr>
            <p:cNvSpPr/>
            <p:nvPr/>
          </p:nvSpPr>
          <p:spPr>
            <a:xfrm>
              <a:off x="5628703" y="2187925"/>
              <a:ext cx="14422" cy="14422"/>
            </a:xfrm>
            <a:custGeom>
              <a:avLst/>
              <a:gdLst>
                <a:gd name="connsiteX0" fmla="*/ 7211 w 14422"/>
                <a:gd name="connsiteY0" fmla="*/ 14423 h 14422"/>
                <a:gd name="connsiteX1" fmla="*/ 14423 w 14422"/>
                <a:gd name="connsiteY1" fmla="*/ 7211 h 14422"/>
                <a:gd name="connsiteX2" fmla="*/ 7211 w 14422"/>
                <a:gd name="connsiteY2" fmla="*/ 0 h 14422"/>
                <a:gd name="connsiteX3" fmla="*/ 0 w 14422"/>
                <a:gd name="connsiteY3" fmla="*/ 7211 h 14422"/>
                <a:gd name="connsiteX4" fmla="*/ 7211 w 14422"/>
                <a:gd name="connsiteY4" fmla="*/ 14423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7211" y="14423"/>
                  </a:moveTo>
                  <a:cubicBezTo>
                    <a:pt x="10817" y="14423"/>
                    <a:pt x="14423" y="11538"/>
                    <a:pt x="14423" y="7211"/>
                  </a:cubicBezTo>
                  <a:cubicBezTo>
                    <a:pt x="14423" y="2884"/>
                    <a:pt x="11538" y="0"/>
                    <a:pt x="7211" y="0"/>
                  </a:cubicBezTo>
                  <a:cubicBezTo>
                    <a:pt x="2884" y="0"/>
                    <a:pt x="0" y="2884"/>
                    <a:pt x="0" y="7211"/>
                  </a:cubicBezTo>
                  <a:cubicBezTo>
                    <a:pt x="0" y="11538"/>
                    <a:pt x="2884" y="14423"/>
                    <a:pt x="7211" y="14423"/>
                  </a:cubicBezTo>
                  <a:close/>
                </a:path>
              </a:pathLst>
            </a:custGeom>
            <a:solidFill>
              <a:srgbClr val="000000"/>
            </a:solidFill>
            <a:ln w="0" cap="flat">
              <a:noFill/>
              <a:prstDash val="solid"/>
              <a:miter/>
            </a:ln>
          </p:spPr>
          <p:txBody>
            <a:bodyPr rtlCol="0" anchor="ctr"/>
            <a:lstStyle/>
            <a:p>
              <a:endParaRPr lang="it-IT"/>
            </a:p>
          </p:txBody>
        </p:sp>
        <p:sp>
          <p:nvSpPr>
            <p:cNvPr id="714" name="Figura a mano libera: forma 713">
              <a:extLst>
                <a:ext uri="{FF2B5EF4-FFF2-40B4-BE49-F238E27FC236}">
                  <a16:creationId xmlns:a16="http://schemas.microsoft.com/office/drawing/2014/main" id="{DA2BAC35-B795-4784-2449-C2C09FFBCFAF}"/>
                </a:ext>
              </a:extLst>
            </p:cNvPr>
            <p:cNvSpPr/>
            <p:nvPr/>
          </p:nvSpPr>
          <p:spPr>
            <a:xfrm>
              <a:off x="5559474" y="2171339"/>
              <a:ext cx="173072" cy="173072"/>
            </a:xfrm>
            <a:custGeom>
              <a:avLst/>
              <a:gdLst>
                <a:gd name="connsiteX0" fmla="*/ 155766 w 173072"/>
                <a:gd name="connsiteY0" fmla="*/ 48316 h 173072"/>
                <a:gd name="connsiteX1" fmla="*/ 134852 w 173072"/>
                <a:gd name="connsiteY1" fmla="*/ 48316 h 173072"/>
                <a:gd name="connsiteX2" fmla="*/ 134852 w 173072"/>
                <a:gd name="connsiteY2" fmla="*/ 17307 h 173072"/>
                <a:gd name="connsiteX3" fmla="*/ 117545 w 173072"/>
                <a:gd name="connsiteY3" fmla="*/ 0 h 173072"/>
                <a:gd name="connsiteX4" fmla="*/ 69229 w 173072"/>
                <a:gd name="connsiteY4" fmla="*/ 0 h 173072"/>
                <a:gd name="connsiteX5" fmla="*/ 51922 w 173072"/>
                <a:gd name="connsiteY5" fmla="*/ 17307 h 173072"/>
                <a:gd name="connsiteX6" fmla="*/ 51922 w 173072"/>
                <a:gd name="connsiteY6" fmla="*/ 41826 h 173072"/>
                <a:gd name="connsiteX7" fmla="*/ 17307 w 173072"/>
                <a:gd name="connsiteY7" fmla="*/ 41826 h 173072"/>
                <a:gd name="connsiteX8" fmla="*/ 0 w 173072"/>
                <a:gd name="connsiteY8" fmla="*/ 59133 h 173072"/>
                <a:gd name="connsiteX9" fmla="*/ 0 w 173072"/>
                <a:gd name="connsiteY9" fmla="*/ 107449 h 173072"/>
                <a:gd name="connsiteX10" fmla="*/ 17307 w 173072"/>
                <a:gd name="connsiteY10" fmla="*/ 124756 h 173072"/>
                <a:gd name="connsiteX11" fmla="*/ 38221 w 173072"/>
                <a:gd name="connsiteY11" fmla="*/ 124756 h 173072"/>
                <a:gd name="connsiteX12" fmla="*/ 38221 w 173072"/>
                <a:gd name="connsiteY12" fmla="*/ 155765 h 173072"/>
                <a:gd name="connsiteX13" fmla="*/ 55528 w 173072"/>
                <a:gd name="connsiteY13" fmla="*/ 173073 h 173072"/>
                <a:gd name="connsiteX14" fmla="*/ 103844 w 173072"/>
                <a:gd name="connsiteY14" fmla="*/ 173073 h 173072"/>
                <a:gd name="connsiteX15" fmla="*/ 121151 w 173072"/>
                <a:gd name="connsiteY15" fmla="*/ 155765 h 173072"/>
                <a:gd name="connsiteX16" fmla="*/ 121151 w 173072"/>
                <a:gd name="connsiteY16" fmla="*/ 131247 h 173072"/>
                <a:gd name="connsiteX17" fmla="*/ 155766 w 173072"/>
                <a:gd name="connsiteY17" fmla="*/ 131247 h 173072"/>
                <a:gd name="connsiteX18" fmla="*/ 173073 w 173072"/>
                <a:gd name="connsiteY18" fmla="*/ 113939 h 173072"/>
                <a:gd name="connsiteX19" fmla="*/ 173073 w 173072"/>
                <a:gd name="connsiteY19" fmla="*/ 65623 h 173072"/>
                <a:gd name="connsiteX20" fmla="*/ 155766 w 173072"/>
                <a:gd name="connsiteY20" fmla="*/ 48316 h 173072"/>
                <a:gd name="connsiteX21" fmla="*/ 7211 w 173072"/>
                <a:gd name="connsiteY21" fmla="*/ 107449 h 173072"/>
                <a:gd name="connsiteX22" fmla="*/ 7211 w 173072"/>
                <a:gd name="connsiteY22" fmla="*/ 59133 h 173072"/>
                <a:gd name="connsiteX23" fmla="*/ 17307 w 173072"/>
                <a:gd name="connsiteY23" fmla="*/ 49037 h 173072"/>
                <a:gd name="connsiteX24" fmla="*/ 93748 w 173072"/>
                <a:gd name="connsiteY24" fmla="*/ 49037 h 173072"/>
                <a:gd name="connsiteX25" fmla="*/ 93748 w 173072"/>
                <a:gd name="connsiteY25" fmla="*/ 41826 h 173072"/>
                <a:gd name="connsiteX26" fmla="*/ 59133 w 173072"/>
                <a:gd name="connsiteY26" fmla="*/ 41826 h 173072"/>
                <a:gd name="connsiteX27" fmla="*/ 59133 w 173072"/>
                <a:gd name="connsiteY27" fmla="*/ 17307 h 173072"/>
                <a:gd name="connsiteX28" fmla="*/ 69229 w 173072"/>
                <a:gd name="connsiteY28" fmla="*/ 7211 h 173072"/>
                <a:gd name="connsiteX29" fmla="*/ 117545 w 173072"/>
                <a:gd name="connsiteY29" fmla="*/ 7211 h 173072"/>
                <a:gd name="connsiteX30" fmla="*/ 127641 w 173072"/>
                <a:gd name="connsiteY30" fmla="*/ 17307 h 173072"/>
                <a:gd name="connsiteX31" fmla="*/ 127641 w 173072"/>
                <a:gd name="connsiteY31" fmla="*/ 72835 h 173072"/>
                <a:gd name="connsiteX32" fmla="*/ 117545 w 173072"/>
                <a:gd name="connsiteY32" fmla="*/ 82931 h 173072"/>
                <a:gd name="connsiteX33" fmla="*/ 55528 w 173072"/>
                <a:gd name="connsiteY33" fmla="*/ 82931 h 173072"/>
                <a:gd name="connsiteX34" fmla="*/ 38221 w 173072"/>
                <a:gd name="connsiteY34" fmla="*/ 100238 h 173072"/>
                <a:gd name="connsiteX35" fmla="*/ 38221 w 173072"/>
                <a:gd name="connsiteY35" fmla="*/ 117545 h 173072"/>
                <a:gd name="connsiteX36" fmla="*/ 17307 w 173072"/>
                <a:gd name="connsiteY36" fmla="*/ 117545 h 173072"/>
                <a:gd name="connsiteX37" fmla="*/ 7211 w 173072"/>
                <a:gd name="connsiteY37" fmla="*/ 107449 h 173072"/>
                <a:gd name="connsiteX38" fmla="*/ 166583 w 173072"/>
                <a:gd name="connsiteY38" fmla="*/ 113939 h 173072"/>
                <a:gd name="connsiteX39" fmla="*/ 156487 w 173072"/>
                <a:gd name="connsiteY39" fmla="*/ 124035 h 173072"/>
                <a:gd name="connsiteX40" fmla="*/ 80046 w 173072"/>
                <a:gd name="connsiteY40" fmla="*/ 124035 h 173072"/>
                <a:gd name="connsiteX41" fmla="*/ 80046 w 173072"/>
                <a:gd name="connsiteY41" fmla="*/ 131247 h 173072"/>
                <a:gd name="connsiteX42" fmla="*/ 114661 w 173072"/>
                <a:gd name="connsiteY42" fmla="*/ 131247 h 173072"/>
                <a:gd name="connsiteX43" fmla="*/ 114661 w 173072"/>
                <a:gd name="connsiteY43" fmla="*/ 155765 h 173072"/>
                <a:gd name="connsiteX44" fmla="*/ 104565 w 173072"/>
                <a:gd name="connsiteY44" fmla="*/ 165861 h 173072"/>
                <a:gd name="connsiteX45" fmla="*/ 56249 w 173072"/>
                <a:gd name="connsiteY45" fmla="*/ 165861 h 173072"/>
                <a:gd name="connsiteX46" fmla="*/ 46153 w 173072"/>
                <a:gd name="connsiteY46" fmla="*/ 155765 h 173072"/>
                <a:gd name="connsiteX47" fmla="*/ 46153 w 173072"/>
                <a:gd name="connsiteY47" fmla="*/ 100238 h 173072"/>
                <a:gd name="connsiteX48" fmla="*/ 56249 w 173072"/>
                <a:gd name="connsiteY48" fmla="*/ 90142 h 173072"/>
                <a:gd name="connsiteX49" fmla="*/ 118266 w 173072"/>
                <a:gd name="connsiteY49" fmla="*/ 90142 h 173072"/>
                <a:gd name="connsiteX50" fmla="*/ 135574 w 173072"/>
                <a:gd name="connsiteY50" fmla="*/ 72835 h 173072"/>
                <a:gd name="connsiteX51" fmla="*/ 135574 w 173072"/>
                <a:gd name="connsiteY51" fmla="*/ 55527 h 173072"/>
                <a:gd name="connsiteX52" fmla="*/ 156487 w 173072"/>
                <a:gd name="connsiteY52" fmla="*/ 55527 h 173072"/>
                <a:gd name="connsiteX53" fmla="*/ 166583 w 173072"/>
                <a:gd name="connsiteY53" fmla="*/ 65623 h 173072"/>
                <a:gd name="connsiteX54" fmla="*/ 166583 w 173072"/>
                <a:gd name="connsiteY54" fmla="*/ 113939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3072" h="173072">
                  <a:moveTo>
                    <a:pt x="155766" y="48316"/>
                  </a:moveTo>
                  <a:lnTo>
                    <a:pt x="134852" y="48316"/>
                  </a:lnTo>
                  <a:lnTo>
                    <a:pt x="134852" y="17307"/>
                  </a:lnTo>
                  <a:cubicBezTo>
                    <a:pt x="134852" y="7933"/>
                    <a:pt x="126920" y="0"/>
                    <a:pt x="117545" y="0"/>
                  </a:cubicBezTo>
                  <a:lnTo>
                    <a:pt x="69229" y="0"/>
                  </a:lnTo>
                  <a:cubicBezTo>
                    <a:pt x="59855" y="0"/>
                    <a:pt x="51922" y="7933"/>
                    <a:pt x="51922" y="17307"/>
                  </a:cubicBezTo>
                  <a:lnTo>
                    <a:pt x="51922" y="41826"/>
                  </a:lnTo>
                  <a:lnTo>
                    <a:pt x="17307" y="41826"/>
                  </a:lnTo>
                  <a:cubicBezTo>
                    <a:pt x="7933" y="41826"/>
                    <a:pt x="0" y="49758"/>
                    <a:pt x="0" y="59133"/>
                  </a:cubicBezTo>
                  <a:lnTo>
                    <a:pt x="0" y="107449"/>
                  </a:lnTo>
                  <a:cubicBezTo>
                    <a:pt x="0" y="116824"/>
                    <a:pt x="7933" y="124756"/>
                    <a:pt x="17307" y="124756"/>
                  </a:cubicBezTo>
                  <a:lnTo>
                    <a:pt x="38221" y="124756"/>
                  </a:lnTo>
                  <a:lnTo>
                    <a:pt x="38221" y="155765"/>
                  </a:lnTo>
                  <a:cubicBezTo>
                    <a:pt x="38221" y="165140"/>
                    <a:pt x="46153" y="173073"/>
                    <a:pt x="55528" y="173073"/>
                  </a:cubicBezTo>
                  <a:lnTo>
                    <a:pt x="103844" y="173073"/>
                  </a:lnTo>
                  <a:cubicBezTo>
                    <a:pt x="113218" y="173073"/>
                    <a:pt x="121151" y="165140"/>
                    <a:pt x="121151" y="155765"/>
                  </a:cubicBezTo>
                  <a:lnTo>
                    <a:pt x="121151" y="131247"/>
                  </a:lnTo>
                  <a:lnTo>
                    <a:pt x="155766" y="131247"/>
                  </a:lnTo>
                  <a:cubicBezTo>
                    <a:pt x="165140" y="131247"/>
                    <a:pt x="173073" y="123314"/>
                    <a:pt x="173073" y="113939"/>
                  </a:cubicBezTo>
                  <a:lnTo>
                    <a:pt x="173073" y="65623"/>
                  </a:lnTo>
                  <a:cubicBezTo>
                    <a:pt x="173073" y="56248"/>
                    <a:pt x="165140" y="48316"/>
                    <a:pt x="155766" y="48316"/>
                  </a:cubicBezTo>
                  <a:close/>
                  <a:moveTo>
                    <a:pt x="7211" y="107449"/>
                  </a:moveTo>
                  <a:lnTo>
                    <a:pt x="7211" y="59133"/>
                  </a:lnTo>
                  <a:cubicBezTo>
                    <a:pt x="7211" y="53364"/>
                    <a:pt x="11538" y="49037"/>
                    <a:pt x="17307" y="49037"/>
                  </a:cubicBezTo>
                  <a:lnTo>
                    <a:pt x="93748" y="49037"/>
                  </a:lnTo>
                  <a:cubicBezTo>
                    <a:pt x="98075" y="49037"/>
                    <a:pt x="98075" y="41826"/>
                    <a:pt x="93748" y="41826"/>
                  </a:cubicBezTo>
                  <a:lnTo>
                    <a:pt x="59133" y="41826"/>
                  </a:lnTo>
                  <a:lnTo>
                    <a:pt x="59133" y="17307"/>
                  </a:lnTo>
                  <a:cubicBezTo>
                    <a:pt x="59133" y="11538"/>
                    <a:pt x="63460" y="7211"/>
                    <a:pt x="69229" y="7211"/>
                  </a:cubicBezTo>
                  <a:lnTo>
                    <a:pt x="117545" y="7211"/>
                  </a:lnTo>
                  <a:cubicBezTo>
                    <a:pt x="123314" y="7211"/>
                    <a:pt x="127641" y="11538"/>
                    <a:pt x="127641" y="17307"/>
                  </a:cubicBezTo>
                  <a:lnTo>
                    <a:pt x="127641" y="72835"/>
                  </a:lnTo>
                  <a:cubicBezTo>
                    <a:pt x="127641" y="78604"/>
                    <a:pt x="123314" y="82931"/>
                    <a:pt x="117545" y="82931"/>
                  </a:cubicBezTo>
                  <a:lnTo>
                    <a:pt x="55528" y="82931"/>
                  </a:lnTo>
                  <a:cubicBezTo>
                    <a:pt x="46153" y="82931"/>
                    <a:pt x="38221" y="90863"/>
                    <a:pt x="38221" y="100238"/>
                  </a:cubicBezTo>
                  <a:lnTo>
                    <a:pt x="38221" y="117545"/>
                  </a:lnTo>
                  <a:lnTo>
                    <a:pt x="17307" y="117545"/>
                  </a:lnTo>
                  <a:cubicBezTo>
                    <a:pt x="11538" y="117545"/>
                    <a:pt x="7211" y="113218"/>
                    <a:pt x="7211" y="107449"/>
                  </a:cubicBezTo>
                  <a:close/>
                  <a:moveTo>
                    <a:pt x="166583" y="113939"/>
                  </a:moveTo>
                  <a:cubicBezTo>
                    <a:pt x="166583" y="119709"/>
                    <a:pt x="162256" y="124035"/>
                    <a:pt x="156487" y="124035"/>
                  </a:cubicBezTo>
                  <a:lnTo>
                    <a:pt x="80046" y="124035"/>
                  </a:lnTo>
                  <a:cubicBezTo>
                    <a:pt x="75719" y="124035"/>
                    <a:pt x="75719" y="131247"/>
                    <a:pt x="80046" y="131247"/>
                  </a:cubicBezTo>
                  <a:lnTo>
                    <a:pt x="114661" y="131247"/>
                  </a:lnTo>
                  <a:lnTo>
                    <a:pt x="114661" y="155765"/>
                  </a:lnTo>
                  <a:cubicBezTo>
                    <a:pt x="114661" y="161534"/>
                    <a:pt x="110334" y="165861"/>
                    <a:pt x="104565" y="165861"/>
                  </a:cubicBezTo>
                  <a:lnTo>
                    <a:pt x="56249" y="165861"/>
                  </a:lnTo>
                  <a:cubicBezTo>
                    <a:pt x="50479" y="165861"/>
                    <a:pt x="46153" y="161534"/>
                    <a:pt x="46153" y="155765"/>
                  </a:cubicBezTo>
                  <a:lnTo>
                    <a:pt x="46153" y="100238"/>
                  </a:lnTo>
                  <a:cubicBezTo>
                    <a:pt x="46153" y="94469"/>
                    <a:pt x="50479" y="90142"/>
                    <a:pt x="56249" y="90142"/>
                  </a:cubicBezTo>
                  <a:lnTo>
                    <a:pt x="118266" y="90142"/>
                  </a:lnTo>
                  <a:cubicBezTo>
                    <a:pt x="127641" y="90142"/>
                    <a:pt x="135574" y="82209"/>
                    <a:pt x="135574" y="72835"/>
                  </a:cubicBezTo>
                  <a:lnTo>
                    <a:pt x="135574" y="55527"/>
                  </a:lnTo>
                  <a:lnTo>
                    <a:pt x="156487" y="55527"/>
                  </a:lnTo>
                  <a:cubicBezTo>
                    <a:pt x="162256" y="55527"/>
                    <a:pt x="166583" y="59854"/>
                    <a:pt x="166583" y="65623"/>
                  </a:cubicBezTo>
                  <a:lnTo>
                    <a:pt x="166583" y="113939"/>
                  </a:lnTo>
                  <a:close/>
                </a:path>
              </a:pathLst>
            </a:custGeom>
            <a:solidFill>
              <a:srgbClr val="000000"/>
            </a:solidFill>
            <a:ln w="0" cap="flat">
              <a:noFill/>
              <a:prstDash val="solid"/>
              <a:miter/>
            </a:ln>
          </p:spPr>
          <p:txBody>
            <a:bodyPr rtlCol="0" anchor="ctr"/>
            <a:lstStyle/>
            <a:p>
              <a:endParaRPr lang="it-IT"/>
            </a:p>
          </p:txBody>
        </p:sp>
        <p:sp>
          <p:nvSpPr>
            <p:cNvPr id="715" name="Figura a mano libera: forma 714">
              <a:extLst>
                <a:ext uri="{FF2B5EF4-FFF2-40B4-BE49-F238E27FC236}">
                  <a16:creationId xmlns:a16="http://schemas.microsoft.com/office/drawing/2014/main" id="{C927CB67-8BFF-9053-C9C4-55B35C246114}"/>
                </a:ext>
              </a:extLst>
            </p:cNvPr>
            <p:cNvSpPr/>
            <p:nvPr/>
          </p:nvSpPr>
          <p:spPr>
            <a:xfrm>
              <a:off x="5649616" y="2312682"/>
              <a:ext cx="14422" cy="14422"/>
            </a:xfrm>
            <a:custGeom>
              <a:avLst/>
              <a:gdLst>
                <a:gd name="connsiteX0" fmla="*/ 7211 w 14422"/>
                <a:gd name="connsiteY0" fmla="*/ 14423 h 14422"/>
                <a:gd name="connsiteX1" fmla="*/ 14423 w 14422"/>
                <a:gd name="connsiteY1" fmla="*/ 7211 h 14422"/>
                <a:gd name="connsiteX2" fmla="*/ 7211 w 14422"/>
                <a:gd name="connsiteY2" fmla="*/ 0 h 14422"/>
                <a:gd name="connsiteX3" fmla="*/ 0 w 14422"/>
                <a:gd name="connsiteY3" fmla="*/ 7211 h 14422"/>
                <a:gd name="connsiteX4" fmla="*/ 7211 w 14422"/>
                <a:gd name="connsiteY4" fmla="*/ 14423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7211" y="14423"/>
                  </a:moveTo>
                  <a:cubicBezTo>
                    <a:pt x="10817" y="14423"/>
                    <a:pt x="14423" y="11538"/>
                    <a:pt x="14423" y="7211"/>
                  </a:cubicBezTo>
                  <a:cubicBezTo>
                    <a:pt x="14423" y="2884"/>
                    <a:pt x="11538" y="0"/>
                    <a:pt x="7211" y="0"/>
                  </a:cubicBezTo>
                  <a:cubicBezTo>
                    <a:pt x="2885" y="0"/>
                    <a:pt x="0" y="2884"/>
                    <a:pt x="0" y="7211"/>
                  </a:cubicBezTo>
                  <a:cubicBezTo>
                    <a:pt x="0" y="11538"/>
                    <a:pt x="2885" y="14423"/>
                    <a:pt x="7211" y="14423"/>
                  </a:cubicBezTo>
                  <a:close/>
                </a:path>
              </a:pathLst>
            </a:custGeom>
            <a:solidFill>
              <a:srgbClr val="000000"/>
            </a:solidFill>
            <a:ln w="0" cap="flat">
              <a:noFill/>
              <a:prstDash val="solid"/>
              <a:miter/>
            </a:ln>
          </p:spPr>
          <p:txBody>
            <a:bodyPr rtlCol="0" anchor="ctr"/>
            <a:lstStyle/>
            <a:p>
              <a:endParaRPr lang="it-IT"/>
            </a:p>
          </p:txBody>
        </p:sp>
      </p:grpSp>
      <p:grpSp>
        <p:nvGrpSpPr>
          <p:cNvPr id="716" name="Elemento grafico 13">
            <a:extLst>
              <a:ext uri="{FF2B5EF4-FFF2-40B4-BE49-F238E27FC236}">
                <a16:creationId xmlns:a16="http://schemas.microsoft.com/office/drawing/2014/main" id="{8B7FD285-9B13-F0B0-5B1E-720CCBD6128D}"/>
              </a:ext>
            </a:extLst>
          </p:cNvPr>
          <p:cNvGrpSpPr/>
          <p:nvPr/>
        </p:nvGrpSpPr>
        <p:grpSpPr>
          <a:xfrm>
            <a:off x="5938420" y="2171339"/>
            <a:ext cx="230763" cy="173072"/>
            <a:chOff x="5905619" y="2171339"/>
            <a:chExt cx="230763" cy="173072"/>
          </a:xfrm>
          <a:solidFill>
            <a:srgbClr val="000000"/>
          </a:solidFill>
        </p:grpSpPr>
        <p:sp>
          <p:nvSpPr>
            <p:cNvPr id="717" name="Figura a mano libera: forma 716">
              <a:extLst>
                <a:ext uri="{FF2B5EF4-FFF2-40B4-BE49-F238E27FC236}">
                  <a16:creationId xmlns:a16="http://schemas.microsoft.com/office/drawing/2014/main" id="{F4535887-A38B-AE69-4CFF-FB2B028F2ED7}"/>
                </a:ext>
              </a:extLst>
            </p:cNvPr>
            <p:cNvSpPr/>
            <p:nvPr/>
          </p:nvSpPr>
          <p:spPr>
            <a:xfrm>
              <a:off x="5958262" y="2171339"/>
              <a:ext cx="20912" cy="10817"/>
            </a:xfrm>
            <a:custGeom>
              <a:avLst/>
              <a:gdLst>
                <a:gd name="connsiteX0" fmla="*/ 20913 w 20912"/>
                <a:gd name="connsiteY0" fmla="*/ 0 h 10817"/>
                <a:gd name="connsiteX1" fmla="*/ 0 w 20912"/>
                <a:gd name="connsiteY1" fmla="*/ 0 h 10817"/>
                <a:gd name="connsiteX2" fmla="*/ 0 w 20912"/>
                <a:gd name="connsiteY2" fmla="*/ 10817 h 10817"/>
                <a:gd name="connsiteX3" fmla="*/ 20913 w 20912"/>
                <a:gd name="connsiteY3" fmla="*/ 10817 h 10817"/>
                <a:gd name="connsiteX4" fmla="*/ 20913 w 20912"/>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12" h="10817">
                  <a:moveTo>
                    <a:pt x="20913" y="0"/>
                  </a:moveTo>
                  <a:lnTo>
                    <a:pt x="0" y="0"/>
                  </a:lnTo>
                  <a:lnTo>
                    <a:pt x="0" y="10817"/>
                  </a:lnTo>
                  <a:lnTo>
                    <a:pt x="20913" y="10817"/>
                  </a:lnTo>
                  <a:lnTo>
                    <a:pt x="20913" y="0"/>
                  </a:lnTo>
                  <a:close/>
                </a:path>
              </a:pathLst>
            </a:custGeom>
            <a:solidFill>
              <a:srgbClr val="000000"/>
            </a:solidFill>
            <a:ln w="0" cap="flat">
              <a:noFill/>
              <a:prstDash val="solid"/>
              <a:miter/>
            </a:ln>
          </p:spPr>
          <p:txBody>
            <a:bodyPr rtlCol="0" anchor="ctr"/>
            <a:lstStyle/>
            <a:p>
              <a:endParaRPr lang="it-IT"/>
            </a:p>
          </p:txBody>
        </p:sp>
        <p:sp>
          <p:nvSpPr>
            <p:cNvPr id="718" name="Figura a mano libera: forma 717">
              <a:extLst>
                <a:ext uri="{FF2B5EF4-FFF2-40B4-BE49-F238E27FC236}">
                  <a16:creationId xmlns:a16="http://schemas.microsoft.com/office/drawing/2014/main" id="{62B1BA3C-2429-B98B-6D9F-11B500DB2F46}"/>
                </a:ext>
              </a:extLst>
            </p:cNvPr>
            <p:cNvSpPr/>
            <p:nvPr/>
          </p:nvSpPr>
          <p:spPr>
            <a:xfrm>
              <a:off x="5947445" y="218215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19" name="Figura a mano libera: forma 718">
              <a:extLst>
                <a:ext uri="{FF2B5EF4-FFF2-40B4-BE49-F238E27FC236}">
                  <a16:creationId xmlns:a16="http://schemas.microsoft.com/office/drawing/2014/main" id="{4F30801D-F8C7-DA46-9372-9821DF95BBE8}"/>
                </a:ext>
              </a:extLst>
            </p:cNvPr>
            <p:cNvSpPr/>
            <p:nvPr/>
          </p:nvSpPr>
          <p:spPr>
            <a:xfrm>
              <a:off x="5979175" y="218215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20" name="Figura a mano libera: forma 719">
              <a:extLst>
                <a:ext uri="{FF2B5EF4-FFF2-40B4-BE49-F238E27FC236}">
                  <a16:creationId xmlns:a16="http://schemas.microsoft.com/office/drawing/2014/main" id="{84158A18-8757-4DB9-5ACC-81B4FABE4E86}"/>
                </a:ext>
              </a:extLst>
            </p:cNvPr>
            <p:cNvSpPr/>
            <p:nvPr/>
          </p:nvSpPr>
          <p:spPr>
            <a:xfrm>
              <a:off x="5936628" y="219297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21" name="Figura a mano libera: forma 720">
              <a:extLst>
                <a:ext uri="{FF2B5EF4-FFF2-40B4-BE49-F238E27FC236}">
                  <a16:creationId xmlns:a16="http://schemas.microsoft.com/office/drawing/2014/main" id="{61CB704C-FD6D-EBC6-76E0-329D5F674148}"/>
                </a:ext>
              </a:extLst>
            </p:cNvPr>
            <p:cNvSpPr/>
            <p:nvPr/>
          </p:nvSpPr>
          <p:spPr>
            <a:xfrm>
              <a:off x="5989271" y="219297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22" name="Figura a mano libera: forma 721">
              <a:extLst>
                <a:ext uri="{FF2B5EF4-FFF2-40B4-BE49-F238E27FC236}">
                  <a16:creationId xmlns:a16="http://schemas.microsoft.com/office/drawing/2014/main" id="{583208BA-B43D-FAF7-6909-F5092205DD17}"/>
                </a:ext>
              </a:extLst>
            </p:cNvPr>
            <p:cNvSpPr/>
            <p:nvPr/>
          </p:nvSpPr>
          <p:spPr>
            <a:xfrm>
              <a:off x="5926532" y="220379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23" name="Figura a mano libera: forma 722">
              <a:extLst>
                <a:ext uri="{FF2B5EF4-FFF2-40B4-BE49-F238E27FC236}">
                  <a16:creationId xmlns:a16="http://schemas.microsoft.com/office/drawing/2014/main" id="{37EE4E30-7EB4-145C-48AF-3D92D3163F26}"/>
                </a:ext>
              </a:extLst>
            </p:cNvPr>
            <p:cNvSpPr/>
            <p:nvPr/>
          </p:nvSpPr>
          <p:spPr>
            <a:xfrm>
              <a:off x="6000088" y="220379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24" name="Figura a mano libera: forma 723">
              <a:extLst>
                <a:ext uri="{FF2B5EF4-FFF2-40B4-BE49-F238E27FC236}">
                  <a16:creationId xmlns:a16="http://schemas.microsoft.com/office/drawing/2014/main" id="{C27CD78A-6DC3-AA2F-3386-D4490356FD67}"/>
                </a:ext>
              </a:extLst>
            </p:cNvPr>
            <p:cNvSpPr/>
            <p:nvPr/>
          </p:nvSpPr>
          <p:spPr>
            <a:xfrm>
              <a:off x="6021001" y="222542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25" name="Figura a mano libera: forma 724">
              <a:extLst>
                <a:ext uri="{FF2B5EF4-FFF2-40B4-BE49-F238E27FC236}">
                  <a16:creationId xmlns:a16="http://schemas.microsoft.com/office/drawing/2014/main" id="{8C424F4F-EA9A-9292-B10E-C5F1B6CC18CD}"/>
                </a:ext>
              </a:extLst>
            </p:cNvPr>
            <p:cNvSpPr/>
            <p:nvPr/>
          </p:nvSpPr>
          <p:spPr>
            <a:xfrm>
              <a:off x="6010184" y="221460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26" name="Figura a mano libera: forma 725">
              <a:extLst>
                <a:ext uri="{FF2B5EF4-FFF2-40B4-BE49-F238E27FC236}">
                  <a16:creationId xmlns:a16="http://schemas.microsoft.com/office/drawing/2014/main" id="{0EB7AAFF-3481-9FCC-A47F-58A9834E67C4}"/>
                </a:ext>
              </a:extLst>
            </p:cNvPr>
            <p:cNvSpPr/>
            <p:nvPr/>
          </p:nvSpPr>
          <p:spPr>
            <a:xfrm>
              <a:off x="5915715" y="2236241"/>
              <a:ext cx="31730" cy="10817"/>
            </a:xfrm>
            <a:custGeom>
              <a:avLst/>
              <a:gdLst>
                <a:gd name="connsiteX0" fmla="*/ 31730 w 31730"/>
                <a:gd name="connsiteY0" fmla="*/ 0 h 10817"/>
                <a:gd name="connsiteX1" fmla="*/ 0 w 31730"/>
                <a:gd name="connsiteY1" fmla="*/ 0 h 10817"/>
                <a:gd name="connsiteX2" fmla="*/ 0 w 31730"/>
                <a:gd name="connsiteY2" fmla="*/ 10817 h 10817"/>
                <a:gd name="connsiteX3" fmla="*/ 31730 w 31730"/>
                <a:gd name="connsiteY3" fmla="*/ 10817 h 10817"/>
                <a:gd name="connsiteX4" fmla="*/ 31730 w 31730"/>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30" h="10817">
                  <a:moveTo>
                    <a:pt x="31730" y="0"/>
                  </a:moveTo>
                  <a:lnTo>
                    <a:pt x="0" y="0"/>
                  </a:lnTo>
                  <a:lnTo>
                    <a:pt x="0" y="10817"/>
                  </a:lnTo>
                  <a:lnTo>
                    <a:pt x="31730" y="10817"/>
                  </a:lnTo>
                  <a:lnTo>
                    <a:pt x="31730" y="0"/>
                  </a:lnTo>
                  <a:close/>
                </a:path>
              </a:pathLst>
            </a:custGeom>
            <a:solidFill>
              <a:srgbClr val="000000"/>
            </a:solidFill>
            <a:ln w="0" cap="flat">
              <a:noFill/>
              <a:prstDash val="solid"/>
              <a:miter/>
            </a:ln>
          </p:spPr>
          <p:txBody>
            <a:bodyPr rtlCol="0" anchor="ctr"/>
            <a:lstStyle/>
            <a:p>
              <a:endParaRPr lang="it-IT"/>
            </a:p>
          </p:txBody>
        </p:sp>
        <p:sp>
          <p:nvSpPr>
            <p:cNvPr id="727" name="Figura a mano libera: forma 726">
              <a:extLst>
                <a:ext uri="{FF2B5EF4-FFF2-40B4-BE49-F238E27FC236}">
                  <a16:creationId xmlns:a16="http://schemas.microsoft.com/office/drawing/2014/main" id="{8D83DA75-FBA9-E45D-517A-CA99FBF1EC80}"/>
                </a:ext>
              </a:extLst>
            </p:cNvPr>
            <p:cNvSpPr/>
            <p:nvPr/>
          </p:nvSpPr>
          <p:spPr>
            <a:xfrm>
              <a:off x="5989271" y="2236241"/>
              <a:ext cx="31729" cy="10817"/>
            </a:xfrm>
            <a:custGeom>
              <a:avLst/>
              <a:gdLst>
                <a:gd name="connsiteX0" fmla="*/ 31730 w 31729"/>
                <a:gd name="connsiteY0" fmla="*/ 0 h 10817"/>
                <a:gd name="connsiteX1" fmla="*/ 0 w 31729"/>
                <a:gd name="connsiteY1" fmla="*/ 0 h 10817"/>
                <a:gd name="connsiteX2" fmla="*/ 0 w 31729"/>
                <a:gd name="connsiteY2" fmla="*/ 10817 h 10817"/>
                <a:gd name="connsiteX3" fmla="*/ 31730 w 31729"/>
                <a:gd name="connsiteY3" fmla="*/ 10817 h 10817"/>
                <a:gd name="connsiteX4" fmla="*/ 31730 w 31729"/>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29" h="10817">
                  <a:moveTo>
                    <a:pt x="31730" y="0"/>
                  </a:moveTo>
                  <a:lnTo>
                    <a:pt x="0" y="0"/>
                  </a:lnTo>
                  <a:lnTo>
                    <a:pt x="0" y="10817"/>
                  </a:lnTo>
                  <a:lnTo>
                    <a:pt x="31730" y="10817"/>
                  </a:lnTo>
                  <a:lnTo>
                    <a:pt x="31730" y="0"/>
                  </a:lnTo>
                  <a:close/>
                </a:path>
              </a:pathLst>
            </a:custGeom>
            <a:solidFill>
              <a:srgbClr val="000000"/>
            </a:solidFill>
            <a:ln w="0" cap="flat">
              <a:noFill/>
              <a:prstDash val="solid"/>
              <a:miter/>
            </a:ln>
          </p:spPr>
          <p:txBody>
            <a:bodyPr rtlCol="0" anchor="ctr"/>
            <a:lstStyle/>
            <a:p>
              <a:endParaRPr lang="it-IT"/>
            </a:p>
          </p:txBody>
        </p:sp>
        <p:sp>
          <p:nvSpPr>
            <p:cNvPr id="728" name="Figura a mano libera: forma 727">
              <a:extLst>
                <a:ext uri="{FF2B5EF4-FFF2-40B4-BE49-F238E27FC236}">
                  <a16:creationId xmlns:a16="http://schemas.microsoft.com/office/drawing/2014/main" id="{6FE44343-E49F-0A14-F14A-CBE81092A13F}"/>
                </a:ext>
              </a:extLst>
            </p:cNvPr>
            <p:cNvSpPr/>
            <p:nvPr/>
          </p:nvSpPr>
          <p:spPr>
            <a:xfrm>
              <a:off x="5947445" y="2247058"/>
              <a:ext cx="10817" cy="86536"/>
            </a:xfrm>
            <a:custGeom>
              <a:avLst/>
              <a:gdLst>
                <a:gd name="connsiteX0" fmla="*/ 10817 w 10817"/>
                <a:gd name="connsiteY0" fmla="*/ 0 h 86536"/>
                <a:gd name="connsiteX1" fmla="*/ 0 w 10817"/>
                <a:gd name="connsiteY1" fmla="*/ 0 h 86536"/>
                <a:gd name="connsiteX2" fmla="*/ 0 w 10817"/>
                <a:gd name="connsiteY2" fmla="*/ 86536 h 86536"/>
                <a:gd name="connsiteX3" fmla="*/ 10817 w 10817"/>
                <a:gd name="connsiteY3" fmla="*/ 86536 h 86536"/>
                <a:gd name="connsiteX4" fmla="*/ 10817 w 10817"/>
                <a:gd name="connsiteY4" fmla="*/ 0 h 8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86536">
                  <a:moveTo>
                    <a:pt x="10817" y="0"/>
                  </a:moveTo>
                  <a:lnTo>
                    <a:pt x="0" y="0"/>
                  </a:lnTo>
                  <a:lnTo>
                    <a:pt x="0" y="86536"/>
                  </a:lnTo>
                  <a:lnTo>
                    <a:pt x="10817" y="86536"/>
                  </a:lnTo>
                  <a:lnTo>
                    <a:pt x="10817" y="0"/>
                  </a:lnTo>
                  <a:close/>
                </a:path>
              </a:pathLst>
            </a:custGeom>
            <a:solidFill>
              <a:srgbClr val="000000"/>
            </a:solidFill>
            <a:ln w="0" cap="flat">
              <a:noFill/>
              <a:prstDash val="solid"/>
              <a:miter/>
            </a:ln>
          </p:spPr>
          <p:txBody>
            <a:bodyPr rtlCol="0" anchor="ctr"/>
            <a:lstStyle/>
            <a:p>
              <a:endParaRPr lang="it-IT"/>
            </a:p>
          </p:txBody>
        </p:sp>
        <p:sp>
          <p:nvSpPr>
            <p:cNvPr id="729" name="Figura a mano libera: forma 728">
              <a:extLst>
                <a:ext uri="{FF2B5EF4-FFF2-40B4-BE49-F238E27FC236}">
                  <a16:creationId xmlns:a16="http://schemas.microsoft.com/office/drawing/2014/main" id="{82993523-ACB6-9BBC-CF9F-312B496E13B0}"/>
                </a:ext>
              </a:extLst>
            </p:cNvPr>
            <p:cNvSpPr/>
            <p:nvPr/>
          </p:nvSpPr>
          <p:spPr>
            <a:xfrm>
              <a:off x="5958262" y="2333594"/>
              <a:ext cx="20912" cy="10817"/>
            </a:xfrm>
            <a:custGeom>
              <a:avLst/>
              <a:gdLst>
                <a:gd name="connsiteX0" fmla="*/ 20913 w 20912"/>
                <a:gd name="connsiteY0" fmla="*/ 0 h 10817"/>
                <a:gd name="connsiteX1" fmla="*/ 0 w 20912"/>
                <a:gd name="connsiteY1" fmla="*/ 0 h 10817"/>
                <a:gd name="connsiteX2" fmla="*/ 0 w 20912"/>
                <a:gd name="connsiteY2" fmla="*/ 10817 h 10817"/>
                <a:gd name="connsiteX3" fmla="*/ 20913 w 20912"/>
                <a:gd name="connsiteY3" fmla="*/ 10817 h 10817"/>
                <a:gd name="connsiteX4" fmla="*/ 20913 w 20912"/>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12" h="10817">
                  <a:moveTo>
                    <a:pt x="20913" y="0"/>
                  </a:moveTo>
                  <a:lnTo>
                    <a:pt x="0" y="0"/>
                  </a:lnTo>
                  <a:lnTo>
                    <a:pt x="0" y="10817"/>
                  </a:lnTo>
                  <a:lnTo>
                    <a:pt x="20913" y="10817"/>
                  </a:lnTo>
                  <a:lnTo>
                    <a:pt x="20913" y="0"/>
                  </a:lnTo>
                  <a:close/>
                </a:path>
              </a:pathLst>
            </a:custGeom>
            <a:solidFill>
              <a:srgbClr val="000000"/>
            </a:solidFill>
            <a:ln w="0" cap="flat">
              <a:noFill/>
              <a:prstDash val="solid"/>
              <a:miter/>
            </a:ln>
          </p:spPr>
          <p:txBody>
            <a:bodyPr rtlCol="0" anchor="ctr"/>
            <a:lstStyle/>
            <a:p>
              <a:endParaRPr lang="it-IT"/>
            </a:p>
          </p:txBody>
        </p:sp>
        <p:sp>
          <p:nvSpPr>
            <p:cNvPr id="730" name="Figura a mano libera: forma 729">
              <a:extLst>
                <a:ext uri="{FF2B5EF4-FFF2-40B4-BE49-F238E27FC236}">
                  <a16:creationId xmlns:a16="http://schemas.microsoft.com/office/drawing/2014/main" id="{26F82721-F645-2247-375C-4457DCAD63AF}"/>
                </a:ext>
              </a:extLst>
            </p:cNvPr>
            <p:cNvSpPr/>
            <p:nvPr/>
          </p:nvSpPr>
          <p:spPr>
            <a:xfrm>
              <a:off x="5979175" y="2247058"/>
              <a:ext cx="10817" cy="86536"/>
            </a:xfrm>
            <a:custGeom>
              <a:avLst/>
              <a:gdLst>
                <a:gd name="connsiteX0" fmla="*/ 10817 w 10817"/>
                <a:gd name="connsiteY0" fmla="*/ 0 h 86536"/>
                <a:gd name="connsiteX1" fmla="*/ 0 w 10817"/>
                <a:gd name="connsiteY1" fmla="*/ 0 h 86536"/>
                <a:gd name="connsiteX2" fmla="*/ 0 w 10817"/>
                <a:gd name="connsiteY2" fmla="*/ 86536 h 86536"/>
                <a:gd name="connsiteX3" fmla="*/ 10817 w 10817"/>
                <a:gd name="connsiteY3" fmla="*/ 86536 h 86536"/>
                <a:gd name="connsiteX4" fmla="*/ 10817 w 10817"/>
                <a:gd name="connsiteY4" fmla="*/ 0 h 8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86536">
                  <a:moveTo>
                    <a:pt x="10817" y="0"/>
                  </a:moveTo>
                  <a:lnTo>
                    <a:pt x="0" y="0"/>
                  </a:lnTo>
                  <a:lnTo>
                    <a:pt x="0" y="86536"/>
                  </a:lnTo>
                  <a:lnTo>
                    <a:pt x="10817" y="86536"/>
                  </a:lnTo>
                  <a:lnTo>
                    <a:pt x="10817" y="0"/>
                  </a:lnTo>
                  <a:close/>
                </a:path>
              </a:pathLst>
            </a:custGeom>
            <a:solidFill>
              <a:srgbClr val="000000"/>
            </a:solidFill>
            <a:ln w="0" cap="flat">
              <a:noFill/>
              <a:prstDash val="solid"/>
              <a:miter/>
            </a:ln>
          </p:spPr>
          <p:txBody>
            <a:bodyPr rtlCol="0" anchor="ctr"/>
            <a:lstStyle/>
            <a:p>
              <a:endParaRPr lang="it-IT"/>
            </a:p>
          </p:txBody>
        </p:sp>
        <p:sp>
          <p:nvSpPr>
            <p:cNvPr id="731" name="Figura a mano libera: forma 730">
              <a:extLst>
                <a:ext uri="{FF2B5EF4-FFF2-40B4-BE49-F238E27FC236}">
                  <a16:creationId xmlns:a16="http://schemas.microsoft.com/office/drawing/2014/main" id="{728699A5-08F6-BF98-FCBF-8018098D880C}"/>
                </a:ext>
              </a:extLst>
            </p:cNvPr>
            <p:cNvSpPr/>
            <p:nvPr/>
          </p:nvSpPr>
          <p:spPr>
            <a:xfrm>
              <a:off x="5915715" y="221460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32" name="Figura a mano libera: forma 731">
              <a:extLst>
                <a:ext uri="{FF2B5EF4-FFF2-40B4-BE49-F238E27FC236}">
                  <a16:creationId xmlns:a16="http://schemas.microsoft.com/office/drawing/2014/main" id="{EC44E6DC-C4DE-BD4F-6919-D2691EFFFD85}"/>
                </a:ext>
              </a:extLst>
            </p:cNvPr>
            <p:cNvSpPr/>
            <p:nvPr/>
          </p:nvSpPr>
          <p:spPr>
            <a:xfrm>
              <a:off x="5905619" y="222542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33" name="Figura a mano libera: forma 732">
              <a:extLst>
                <a:ext uri="{FF2B5EF4-FFF2-40B4-BE49-F238E27FC236}">
                  <a16:creationId xmlns:a16="http://schemas.microsoft.com/office/drawing/2014/main" id="{9AF1F9CF-BC9F-2572-66FA-40FF07E85C6B}"/>
                </a:ext>
              </a:extLst>
            </p:cNvPr>
            <p:cNvSpPr/>
            <p:nvPr/>
          </p:nvSpPr>
          <p:spPr>
            <a:xfrm>
              <a:off x="6063548" y="2333594"/>
              <a:ext cx="20913" cy="10817"/>
            </a:xfrm>
            <a:custGeom>
              <a:avLst/>
              <a:gdLst>
                <a:gd name="connsiteX0" fmla="*/ 20913 w 20913"/>
                <a:gd name="connsiteY0" fmla="*/ 0 h 10817"/>
                <a:gd name="connsiteX1" fmla="*/ 0 w 20913"/>
                <a:gd name="connsiteY1" fmla="*/ 0 h 10817"/>
                <a:gd name="connsiteX2" fmla="*/ 0 w 20913"/>
                <a:gd name="connsiteY2" fmla="*/ 10817 h 10817"/>
                <a:gd name="connsiteX3" fmla="*/ 20913 w 20913"/>
                <a:gd name="connsiteY3" fmla="*/ 10817 h 10817"/>
                <a:gd name="connsiteX4" fmla="*/ 20913 w 20913"/>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13" h="10817">
                  <a:moveTo>
                    <a:pt x="20913" y="0"/>
                  </a:moveTo>
                  <a:lnTo>
                    <a:pt x="0" y="0"/>
                  </a:lnTo>
                  <a:lnTo>
                    <a:pt x="0" y="10817"/>
                  </a:lnTo>
                  <a:lnTo>
                    <a:pt x="20913" y="10817"/>
                  </a:lnTo>
                  <a:lnTo>
                    <a:pt x="20913" y="0"/>
                  </a:lnTo>
                  <a:close/>
                </a:path>
              </a:pathLst>
            </a:custGeom>
            <a:solidFill>
              <a:srgbClr val="000000"/>
            </a:solidFill>
            <a:ln w="0" cap="flat">
              <a:noFill/>
              <a:prstDash val="solid"/>
              <a:miter/>
            </a:ln>
          </p:spPr>
          <p:txBody>
            <a:bodyPr rtlCol="0" anchor="ctr"/>
            <a:lstStyle/>
            <a:p>
              <a:endParaRPr lang="it-IT"/>
            </a:p>
          </p:txBody>
        </p:sp>
        <p:sp>
          <p:nvSpPr>
            <p:cNvPr id="734" name="Figura a mano libera: forma 733">
              <a:extLst>
                <a:ext uri="{FF2B5EF4-FFF2-40B4-BE49-F238E27FC236}">
                  <a16:creationId xmlns:a16="http://schemas.microsoft.com/office/drawing/2014/main" id="{A1889AE5-B422-07F6-7908-541A05814D6F}"/>
                </a:ext>
              </a:extLst>
            </p:cNvPr>
            <p:cNvSpPr/>
            <p:nvPr/>
          </p:nvSpPr>
          <p:spPr>
            <a:xfrm>
              <a:off x="6083740" y="232277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35" name="Figura a mano libera: forma 734">
              <a:extLst>
                <a:ext uri="{FF2B5EF4-FFF2-40B4-BE49-F238E27FC236}">
                  <a16:creationId xmlns:a16="http://schemas.microsoft.com/office/drawing/2014/main" id="{9230AEA7-BEBC-04D1-7A88-3DEAF0034F50}"/>
                </a:ext>
              </a:extLst>
            </p:cNvPr>
            <p:cNvSpPr/>
            <p:nvPr/>
          </p:nvSpPr>
          <p:spPr>
            <a:xfrm>
              <a:off x="6052010" y="232277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36" name="Figura a mano libera: forma 735">
              <a:extLst>
                <a:ext uri="{FF2B5EF4-FFF2-40B4-BE49-F238E27FC236}">
                  <a16:creationId xmlns:a16="http://schemas.microsoft.com/office/drawing/2014/main" id="{6C233670-6DA1-0F37-B9A7-327E28E57EB2}"/>
                </a:ext>
              </a:extLst>
            </p:cNvPr>
            <p:cNvSpPr/>
            <p:nvPr/>
          </p:nvSpPr>
          <p:spPr>
            <a:xfrm>
              <a:off x="6094557" y="231196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37" name="Figura a mano libera: forma 736">
              <a:extLst>
                <a:ext uri="{FF2B5EF4-FFF2-40B4-BE49-F238E27FC236}">
                  <a16:creationId xmlns:a16="http://schemas.microsoft.com/office/drawing/2014/main" id="{5B5F47F7-7A40-682C-C298-7F71C314EE99}"/>
                </a:ext>
              </a:extLst>
            </p:cNvPr>
            <p:cNvSpPr/>
            <p:nvPr/>
          </p:nvSpPr>
          <p:spPr>
            <a:xfrm>
              <a:off x="6041914" y="231196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38" name="Figura a mano libera: forma 737">
              <a:extLst>
                <a:ext uri="{FF2B5EF4-FFF2-40B4-BE49-F238E27FC236}">
                  <a16:creationId xmlns:a16="http://schemas.microsoft.com/office/drawing/2014/main" id="{43F75E27-A7EF-9F1B-96F6-812FC159AF4F}"/>
                </a:ext>
              </a:extLst>
            </p:cNvPr>
            <p:cNvSpPr/>
            <p:nvPr/>
          </p:nvSpPr>
          <p:spPr>
            <a:xfrm>
              <a:off x="6104653" y="230114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39" name="Figura a mano libera: forma 738">
              <a:extLst>
                <a:ext uri="{FF2B5EF4-FFF2-40B4-BE49-F238E27FC236}">
                  <a16:creationId xmlns:a16="http://schemas.microsoft.com/office/drawing/2014/main" id="{C9015F45-EFFA-F64D-B2F4-56927EA79E47}"/>
                </a:ext>
              </a:extLst>
            </p:cNvPr>
            <p:cNvSpPr/>
            <p:nvPr/>
          </p:nvSpPr>
          <p:spPr>
            <a:xfrm>
              <a:off x="6031097" y="230114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40" name="Figura a mano libera: forma 739">
              <a:extLst>
                <a:ext uri="{FF2B5EF4-FFF2-40B4-BE49-F238E27FC236}">
                  <a16:creationId xmlns:a16="http://schemas.microsoft.com/office/drawing/2014/main" id="{526DB2AD-364F-42A6-5D9F-94D6EDFE760C}"/>
                </a:ext>
              </a:extLst>
            </p:cNvPr>
            <p:cNvSpPr/>
            <p:nvPr/>
          </p:nvSpPr>
          <p:spPr>
            <a:xfrm>
              <a:off x="6010184" y="227950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41" name="Figura a mano libera: forma 740">
              <a:extLst>
                <a:ext uri="{FF2B5EF4-FFF2-40B4-BE49-F238E27FC236}">
                  <a16:creationId xmlns:a16="http://schemas.microsoft.com/office/drawing/2014/main" id="{A86A5769-7BF6-F3A2-4DEE-AC76429909D8}"/>
                </a:ext>
              </a:extLst>
            </p:cNvPr>
            <p:cNvSpPr/>
            <p:nvPr/>
          </p:nvSpPr>
          <p:spPr>
            <a:xfrm>
              <a:off x="6021001" y="229032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42" name="Figura a mano libera: forma 741">
              <a:extLst>
                <a:ext uri="{FF2B5EF4-FFF2-40B4-BE49-F238E27FC236}">
                  <a16:creationId xmlns:a16="http://schemas.microsoft.com/office/drawing/2014/main" id="{194D437E-EA8D-406D-C587-F66EF775FF45}"/>
                </a:ext>
              </a:extLst>
            </p:cNvPr>
            <p:cNvSpPr/>
            <p:nvPr/>
          </p:nvSpPr>
          <p:spPr>
            <a:xfrm>
              <a:off x="6094557" y="2268692"/>
              <a:ext cx="31730" cy="10817"/>
            </a:xfrm>
            <a:custGeom>
              <a:avLst/>
              <a:gdLst>
                <a:gd name="connsiteX0" fmla="*/ 31730 w 31730"/>
                <a:gd name="connsiteY0" fmla="*/ 0 h 10817"/>
                <a:gd name="connsiteX1" fmla="*/ 0 w 31730"/>
                <a:gd name="connsiteY1" fmla="*/ 0 h 10817"/>
                <a:gd name="connsiteX2" fmla="*/ 0 w 31730"/>
                <a:gd name="connsiteY2" fmla="*/ 10817 h 10817"/>
                <a:gd name="connsiteX3" fmla="*/ 31730 w 31730"/>
                <a:gd name="connsiteY3" fmla="*/ 10817 h 10817"/>
                <a:gd name="connsiteX4" fmla="*/ 31730 w 31730"/>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30" h="10817">
                  <a:moveTo>
                    <a:pt x="31730" y="0"/>
                  </a:moveTo>
                  <a:lnTo>
                    <a:pt x="0" y="0"/>
                  </a:lnTo>
                  <a:lnTo>
                    <a:pt x="0" y="10817"/>
                  </a:lnTo>
                  <a:lnTo>
                    <a:pt x="31730" y="10817"/>
                  </a:lnTo>
                  <a:lnTo>
                    <a:pt x="31730" y="0"/>
                  </a:lnTo>
                  <a:close/>
                </a:path>
              </a:pathLst>
            </a:custGeom>
            <a:solidFill>
              <a:srgbClr val="000000"/>
            </a:solidFill>
            <a:ln w="0" cap="flat">
              <a:noFill/>
              <a:prstDash val="solid"/>
              <a:miter/>
            </a:ln>
          </p:spPr>
          <p:txBody>
            <a:bodyPr rtlCol="0" anchor="ctr"/>
            <a:lstStyle/>
            <a:p>
              <a:endParaRPr lang="it-IT"/>
            </a:p>
          </p:txBody>
        </p:sp>
        <p:sp>
          <p:nvSpPr>
            <p:cNvPr id="743" name="Figura a mano libera: forma 742">
              <a:extLst>
                <a:ext uri="{FF2B5EF4-FFF2-40B4-BE49-F238E27FC236}">
                  <a16:creationId xmlns:a16="http://schemas.microsoft.com/office/drawing/2014/main" id="{7790EFAE-2B61-10EC-1973-9FC7B72F77ED}"/>
                </a:ext>
              </a:extLst>
            </p:cNvPr>
            <p:cNvSpPr/>
            <p:nvPr/>
          </p:nvSpPr>
          <p:spPr>
            <a:xfrm>
              <a:off x="6021001" y="2268692"/>
              <a:ext cx="31730" cy="10817"/>
            </a:xfrm>
            <a:custGeom>
              <a:avLst/>
              <a:gdLst>
                <a:gd name="connsiteX0" fmla="*/ 31730 w 31730"/>
                <a:gd name="connsiteY0" fmla="*/ 0 h 10817"/>
                <a:gd name="connsiteX1" fmla="*/ 0 w 31730"/>
                <a:gd name="connsiteY1" fmla="*/ 0 h 10817"/>
                <a:gd name="connsiteX2" fmla="*/ 0 w 31730"/>
                <a:gd name="connsiteY2" fmla="*/ 10817 h 10817"/>
                <a:gd name="connsiteX3" fmla="*/ 31730 w 31730"/>
                <a:gd name="connsiteY3" fmla="*/ 10817 h 10817"/>
                <a:gd name="connsiteX4" fmla="*/ 31730 w 31730"/>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30" h="10817">
                  <a:moveTo>
                    <a:pt x="31730" y="0"/>
                  </a:moveTo>
                  <a:lnTo>
                    <a:pt x="0" y="0"/>
                  </a:lnTo>
                  <a:lnTo>
                    <a:pt x="0" y="10817"/>
                  </a:lnTo>
                  <a:lnTo>
                    <a:pt x="31730" y="10817"/>
                  </a:lnTo>
                  <a:lnTo>
                    <a:pt x="31730" y="0"/>
                  </a:lnTo>
                  <a:close/>
                </a:path>
              </a:pathLst>
            </a:custGeom>
            <a:solidFill>
              <a:srgbClr val="000000"/>
            </a:solidFill>
            <a:ln w="0" cap="flat">
              <a:noFill/>
              <a:prstDash val="solid"/>
              <a:miter/>
            </a:ln>
          </p:spPr>
          <p:txBody>
            <a:bodyPr rtlCol="0" anchor="ctr"/>
            <a:lstStyle/>
            <a:p>
              <a:endParaRPr lang="it-IT"/>
            </a:p>
          </p:txBody>
        </p:sp>
        <p:sp>
          <p:nvSpPr>
            <p:cNvPr id="744" name="Figura a mano libera: forma 743">
              <a:extLst>
                <a:ext uri="{FF2B5EF4-FFF2-40B4-BE49-F238E27FC236}">
                  <a16:creationId xmlns:a16="http://schemas.microsoft.com/office/drawing/2014/main" id="{D156824E-0A40-4838-E1F3-455D29F6A5FF}"/>
                </a:ext>
              </a:extLst>
            </p:cNvPr>
            <p:cNvSpPr/>
            <p:nvPr/>
          </p:nvSpPr>
          <p:spPr>
            <a:xfrm>
              <a:off x="6083740" y="2182156"/>
              <a:ext cx="10817" cy="86536"/>
            </a:xfrm>
            <a:custGeom>
              <a:avLst/>
              <a:gdLst>
                <a:gd name="connsiteX0" fmla="*/ 10817 w 10817"/>
                <a:gd name="connsiteY0" fmla="*/ 0 h 86536"/>
                <a:gd name="connsiteX1" fmla="*/ 0 w 10817"/>
                <a:gd name="connsiteY1" fmla="*/ 0 h 86536"/>
                <a:gd name="connsiteX2" fmla="*/ 0 w 10817"/>
                <a:gd name="connsiteY2" fmla="*/ 86536 h 86536"/>
                <a:gd name="connsiteX3" fmla="*/ 10817 w 10817"/>
                <a:gd name="connsiteY3" fmla="*/ 86536 h 86536"/>
                <a:gd name="connsiteX4" fmla="*/ 10817 w 10817"/>
                <a:gd name="connsiteY4" fmla="*/ 0 h 8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86536">
                  <a:moveTo>
                    <a:pt x="10817" y="0"/>
                  </a:moveTo>
                  <a:lnTo>
                    <a:pt x="0" y="0"/>
                  </a:lnTo>
                  <a:lnTo>
                    <a:pt x="0" y="86536"/>
                  </a:lnTo>
                  <a:lnTo>
                    <a:pt x="10817" y="86536"/>
                  </a:lnTo>
                  <a:lnTo>
                    <a:pt x="10817" y="0"/>
                  </a:lnTo>
                  <a:close/>
                </a:path>
              </a:pathLst>
            </a:custGeom>
            <a:solidFill>
              <a:srgbClr val="000000"/>
            </a:solidFill>
            <a:ln w="0" cap="flat">
              <a:noFill/>
              <a:prstDash val="solid"/>
              <a:miter/>
            </a:ln>
          </p:spPr>
          <p:txBody>
            <a:bodyPr rtlCol="0" anchor="ctr"/>
            <a:lstStyle/>
            <a:p>
              <a:endParaRPr lang="it-IT"/>
            </a:p>
          </p:txBody>
        </p:sp>
        <p:sp>
          <p:nvSpPr>
            <p:cNvPr id="745" name="Figura a mano libera: forma 744">
              <a:extLst>
                <a:ext uri="{FF2B5EF4-FFF2-40B4-BE49-F238E27FC236}">
                  <a16:creationId xmlns:a16="http://schemas.microsoft.com/office/drawing/2014/main" id="{8ECC75AD-4B1B-B4EA-A755-2245AF97D067}"/>
                </a:ext>
              </a:extLst>
            </p:cNvPr>
            <p:cNvSpPr/>
            <p:nvPr/>
          </p:nvSpPr>
          <p:spPr>
            <a:xfrm>
              <a:off x="6063548" y="2171339"/>
              <a:ext cx="20913" cy="10817"/>
            </a:xfrm>
            <a:custGeom>
              <a:avLst/>
              <a:gdLst>
                <a:gd name="connsiteX0" fmla="*/ 20913 w 20913"/>
                <a:gd name="connsiteY0" fmla="*/ 0 h 10817"/>
                <a:gd name="connsiteX1" fmla="*/ 0 w 20913"/>
                <a:gd name="connsiteY1" fmla="*/ 0 h 10817"/>
                <a:gd name="connsiteX2" fmla="*/ 0 w 20913"/>
                <a:gd name="connsiteY2" fmla="*/ 10817 h 10817"/>
                <a:gd name="connsiteX3" fmla="*/ 20913 w 20913"/>
                <a:gd name="connsiteY3" fmla="*/ 10817 h 10817"/>
                <a:gd name="connsiteX4" fmla="*/ 20913 w 20913"/>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13" h="10817">
                  <a:moveTo>
                    <a:pt x="20913" y="0"/>
                  </a:moveTo>
                  <a:lnTo>
                    <a:pt x="0" y="0"/>
                  </a:lnTo>
                  <a:lnTo>
                    <a:pt x="0" y="10817"/>
                  </a:lnTo>
                  <a:lnTo>
                    <a:pt x="20913" y="10817"/>
                  </a:lnTo>
                  <a:lnTo>
                    <a:pt x="20913" y="0"/>
                  </a:lnTo>
                  <a:close/>
                </a:path>
              </a:pathLst>
            </a:custGeom>
            <a:solidFill>
              <a:srgbClr val="000000"/>
            </a:solidFill>
            <a:ln w="0" cap="flat">
              <a:noFill/>
              <a:prstDash val="solid"/>
              <a:miter/>
            </a:ln>
          </p:spPr>
          <p:txBody>
            <a:bodyPr rtlCol="0" anchor="ctr"/>
            <a:lstStyle/>
            <a:p>
              <a:endParaRPr lang="it-IT"/>
            </a:p>
          </p:txBody>
        </p:sp>
        <p:sp>
          <p:nvSpPr>
            <p:cNvPr id="746" name="Figura a mano libera: forma 745">
              <a:extLst>
                <a:ext uri="{FF2B5EF4-FFF2-40B4-BE49-F238E27FC236}">
                  <a16:creationId xmlns:a16="http://schemas.microsoft.com/office/drawing/2014/main" id="{3A6374F3-8488-2CDE-3878-B9B90D696DC9}"/>
                </a:ext>
              </a:extLst>
            </p:cNvPr>
            <p:cNvSpPr/>
            <p:nvPr/>
          </p:nvSpPr>
          <p:spPr>
            <a:xfrm>
              <a:off x="6052010" y="2182156"/>
              <a:ext cx="10817" cy="86536"/>
            </a:xfrm>
            <a:custGeom>
              <a:avLst/>
              <a:gdLst>
                <a:gd name="connsiteX0" fmla="*/ 10817 w 10817"/>
                <a:gd name="connsiteY0" fmla="*/ 0 h 86536"/>
                <a:gd name="connsiteX1" fmla="*/ 0 w 10817"/>
                <a:gd name="connsiteY1" fmla="*/ 0 h 86536"/>
                <a:gd name="connsiteX2" fmla="*/ 0 w 10817"/>
                <a:gd name="connsiteY2" fmla="*/ 86536 h 86536"/>
                <a:gd name="connsiteX3" fmla="*/ 10817 w 10817"/>
                <a:gd name="connsiteY3" fmla="*/ 86536 h 86536"/>
                <a:gd name="connsiteX4" fmla="*/ 10817 w 10817"/>
                <a:gd name="connsiteY4" fmla="*/ 0 h 8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86536">
                  <a:moveTo>
                    <a:pt x="10817" y="0"/>
                  </a:moveTo>
                  <a:lnTo>
                    <a:pt x="0" y="0"/>
                  </a:lnTo>
                  <a:lnTo>
                    <a:pt x="0" y="86536"/>
                  </a:lnTo>
                  <a:lnTo>
                    <a:pt x="10817" y="86536"/>
                  </a:lnTo>
                  <a:lnTo>
                    <a:pt x="10817" y="0"/>
                  </a:lnTo>
                  <a:close/>
                </a:path>
              </a:pathLst>
            </a:custGeom>
            <a:solidFill>
              <a:srgbClr val="000000"/>
            </a:solidFill>
            <a:ln w="0" cap="flat">
              <a:noFill/>
              <a:prstDash val="solid"/>
              <a:miter/>
            </a:ln>
          </p:spPr>
          <p:txBody>
            <a:bodyPr rtlCol="0" anchor="ctr"/>
            <a:lstStyle/>
            <a:p>
              <a:endParaRPr lang="it-IT"/>
            </a:p>
          </p:txBody>
        </p:sp>
        <p:sp>
          <p:nvSpPr>
            <p:cNvPr id="747" name="Figura a mano libera: forma 746">
              <a:extLst>
                <a:ext uri="{FF2B5EF4-FFF2-40B4-BE49-F238E27FC236}">
                  <a16:creationId xmlns:a16="http://schemas.microsoft.com/office/drawing/2014/main" id="{AEB969DA-CF86-8344-C524-CBAA05D2A56D}"/>
                </a:ext>
              </a:extLst>
            </p:cNvPr>
            <p:cNvSpPr/>
            <p:nvPr/>
          </p:nvSpPr>
          <p:spPr>
            <a:xfrm>
              <a:off x="6115470" y="229032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48" name="Figura a mano libera: forma 747">
              <a:extLst>
                <a:ext uri="{FF2B5EF4-FFF2-40B4-BE49-F238E27FC236}">
                  <a16:creationId xmlns:a16="http://schemas.microsoft.com/office/drawing/2014/main" id="{93C09925-243F-8652-1492-A742DC75F9C5}"/>
                </a:ext>
              </a:extLst>
            </p:cNvPr>
            <p:cNvSpPr/>
            <p:nvPr/>
          </p:nvSpPr>
          <p:spPr>
            <a:xfrm>
              <a:off x="6125565" y="227950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grpSp>
      <p:grpSp>
        <p:nvGrpSpPr>
          <p:cNvPr id="749" name="Elemento grafico 13">
            <a:extLst>
              <a:ext uri="{FF2B5EF4-FFF2-40B4-BE49-F238E27FC236}">
                <a16:creationId xmlns:a16="http://schemas.microsoft.com/office/drawing/2014/main" id="{37435D63-ED16-519C-3ED9-B8B134938A1F}"/>
              </a:ext>
            </a:extLst>
          </p:cNvPr>
          <p:cNvGrpSpPr/>
          <p:nvPr/>
        </p:nvGrpSpPr>
        <p:grpSpPr>
          <a:xfrm>
            <a:off x="6360979" y="2171339"/>
            <a:ext cx="173072" cy="173072"/>
            <a:chOff x="6309455" y="2171339"/>
            <a:chExt cx="173072" cy="173072"/>
          </a:xfrm>
          <a:solidFill>
            <a:srgbClr val="000000"/>
          </a:solidFill>
        </p:grpSpPr>
        <p:sp>
          <p:nvSpPr>
            <p:cNvPr id="750" name="Figura a mano libera: forma 749">
              <a:extLst>
                <a:ext uri="{FF2B5EF4-FFF2-40B4-BE49-F238E27FC236}">
                  <a16:creationId xmlns:a16="http://schemas.microsoft.com/office/drawing/2014/main" id="{97045EDB-12DD-B208-BFF4-B7DB7BB7897F}"/>
                </a:ext>
              </a:extLst>
            </p:cNvPr>
            <p:cNvSpPr/>
            <p:nvPr/>
          </p:nvSpPr>
          <p:spPr>
            <a:xfrm>
              <a:off x="6385174" y="2171339"/>
              <a:ext cx="54085" cy="10817"/>
            </a:xfrm>
            <a:custGeom>
              <a:avLst/>
              <a:gdLst>
                <a:gd name="connsiteX0" fmla="*/ 54085 w 54085"/>
                <a:gd name="connsiteY0" fmla="*/ 0 h 10817"/>
                <a:gd name="connsiteX1" fmla="*/ 0 w 54085"/>
                <a:gd name="connsiteY1" fmla="*/ 0 h 10817"/>
                <a:gd name="connsiteX2" fmla="*/ 0 w 54085"/>
                <a:gd name="connsiteY2" fmla="*/ 10817 h 10817"/>
                <a:gd name="connsiteX3" fmla="*/ 54085 w 54085"/>
                <a:gd name="connsiteY3" fmla="*/ 10817 h 10817"/>
                <a:gd name="connsiteX4" fmla="*/ 54085 w 54085"/>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85" h="10817">
                  <a:moveTo>
                    <a:pt x="54085" y="0"/>
                  </a:moveTo>
                  <a:lnTo>
                    <a:pt x="0" y="0"/>
                  </a:lnTo>
                  <a:lnTo>
                    <a:pt x="0" y="10817"/>
                  </a:lnTo>
                  <a:lnTo>
                    <a:pt x="54085" y="10817"/>
                  </a:lnTo>
                  <a:lnTo>
                    <a:pt x="54085" y="0"/>
                  </a:lnTo>
                  <a:close/>
                </a:path>
              </a:pathLst>
            </a:custGeom>
            <a:solidFill>
              <a:srgbClr val="000000"/>
            </a:solidFill>
            <a:ln w="0" cap="flat">
              <a:noFill/>
              <a:prstDash val="solid"/>
              <a:miter/>
            </a:ln>
          </p:spPr>
          <p:txBody>
            <a:bodyPr rtlCol="0" anchor="ctr"/>
            <a:lstStyle/>
            <a:p>
              <a:endParaRPr lang="it-IT"/>
            </a:p>
          </p:txBody>
        </p:sp>
        <p:sp>
          <p:nvSpPr>
            <p:cNvPr id="751" name="Figura a mano libera: forma 750">
              <a:extLst>
                <a:ext uri="{FF2B5EF4-FFF2-40B4-BE49-F238E27FC236}">
                  <a16:creationId xmlns:a16="http://schemas.microsoft.com/office/drawing/2014/main" id="{34BF24F8-57F6-CE05-4F50-F99975BB6496}"/>
                </a:ext>
              </a:extLst>
            </p:cNvPr>
            <p:cNvSpPr/>
            <p:nvPr/>
          </p:nvSpPr>
          <p:spPr>
            <a:xfrm>
              <a:off x="6439259" y="218215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52" name="Figura a mano libera: forma 751">
              <a:extLst>
                <a:ext uri="{FF2B5EF4-FFF2-40B4-BE49-F238E27FC236}">
                  <a16:creationId xmlns:a16="http://schemas.microsoft.com/office/drawing/2014/main" id="{0656086C-7237-8F48-84B7-EB3507F7FE68}"/>
                </a:ext>
              </a:extLst>
            </p:cNvPr>
            <p:cNvSpPr/>
            <p:nvPr/>
          </p:nvSpPr>
          <p:spPr>
            <a:xfrm>
              <a:off x="6428442" y="219297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53" name="Figura a mano libera: forma 752">
              <a:extLst>
                <a:ext uri="{FF2B5EF4-FFF2-40B4-BE49-F238E27FC236}">
                  <a16:creationId xmlns:a16="http://schemas.microsoft.com/office/drawing/2014/main" id="{294D35C1-3C27-F10A-206E-2DD129110272}"/>
                </a:ext>
              </a:extLst>
            </p:cNvPr>
            <p:cNvSpPr/>
            <p:nvPr/>
          </p:nvSpPr>
          <p:spPr>
            <a:xfrm>
              <a:off x="6417625" y="2203790"/>
              <a:ext cx="10817" cy="21634"/>
            </a:xfrm>
            <a:custGeom>
              <a:avLst/>
              <a:gdLst>
                <a:gd name="connsiteX0" fmla="*/ 10817 w 10817"/>
                <a:gd name="connsiteY0" fmla="*/ 0 h 21634"/>
                <a:gd name="connsiteX1" fmla="*/ 0 w 10817"/>
                <a:gd name="connsiteY1" fmla="*/ 0 h 21634"/>
                <a:gd name="connsiteX2" fmla="*/ 0 w 10817"/>
                <a:gd name="connsiteY2" fmla="*/ 21634 h 21634"/>
                <a:gd name="connsiteX3" fmla="*/ 10817 w 10817"/>
                <a:gd name="connsiteY3" fmla="*/ 21634 h 21634"/>
                <a:gd name="connsiteX4" fmla="*/ 10817 w 10817"/>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21634">
                  <a:moveTo>
                    <a:pt x="10817" y="0"/>
                  </a:moveTo>
                  <a:lnTo>
                    <a:pt x="0" y="0"/>
                  </a:lnTo>
                  <a:lnTo>
                    <a:pt x="0" y="21634"/>
                  </a:lnTo>
                  <a:lnTo>
                    <a:pt x="10817" y="21634"/>
                  </a:lnTo>
                  <a:lnTo>
                    <a:pt x="10817" y="0"/>
                  </a:lnTo>
                  <a:close/>
                </a:path>
              </a:pathLst>
            </a:custGeom>
            <a:solidFill>
              <a:srgbClr val="000000"/>
            </a:solidFill>
            <a:ln w="0" cap="flat">
              <a:noFill/>
              <a:prstDash val="solid"/>
              <a:miter/>
            </a:ln>
          </p:spPr>
          <p:txBody>
            <a:bodyPr rtlCol="0" anchor="ctr"/>
            <a:lstStyle/>
            <a:p>
              <a:endParaRPr lang="it-IT"/>
            </a:p>
          </p:txBody>
        </p:sp>
        <p:sp>
          <p:nvSpPr>
            <p:cNvPr id="754" name="Figura a mano libera: forma 753">
              <a:extLst>
                <a:ext uri="{FF2B5EF4-FFF2-40B4-BE49-F238E27FC236}">
                  <a16:creationId xmlns:a16="http://schemas.microsoft.com/office/drawing/2014/main" id="{68672640-8362-CF7E-C61C-1E7B19F8153C}"/>
                </a:ext>
              </a:extLst>
            </p:cNvPr>
            <p:cNvSpPr/>
            <p:nvPr/>
          </p:nvSpPr>
          <p:spPr>
            <a:xfrm>
              <a:off x="6428442" y="2225424"/>
              <a:ext cx="21634" cy="10817"/>
            </a:xfrm>
            <a:custGeom>
              <a:avLst/>
              <a:gdLst>
                <a:gd name="connsiteX0" fmla="*/ 21634 w 21634"/>
                <a:gd name="connsiteY0" fmla="*/ 0 h 10817"/>
                <a:gd name="connsiteX1" fmla="*/ 0 w 21634"/>
                <a:gd name="connsiteY1" fmla="*/ 0 h 10817"/>
                <a:gd name="connsiteX2" fmla="*/ 0 w 21634"/>
                <a:gd name="connsiteY2" fmla="*/ 10817 h 10817"/>
                <a:gd name="connsiteX3" fmla="*/ 21634 w 21634"/>
                <a:gd name="connsiteY3" fmla="*/ 10817 h 10817"/>
                <a:gd name="connsiteX4" fmla="*/ 21634 w 21634"/>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10817">
                  <a:moveTo>
                    <a:pt x="21634" y="0"/>
                  </a:moveTo>
                  <a:lnTo>
                    <a:pt x="0" y="0"/>
                  </a:lnTo>
                  <a:lnTo>
                    <a:pt x="0" y="10817"/>
                  </a:lnTo>
                  <a:lnTo>
                    <a:pt x="21634" y="10817"/>
                  </a:lnTo>
                  <a:lnTo>
                    <a:pt x="21634" y="0"/>
                  </a:lnTo>
                  <a:close/>
                </a:path>
              </a:pathLst>
            </a:custGeom>
            <a:solidFill>
              <a:srgbClr val="000000"/>
            </a:solidFill>
            <a:ln w="0" cap="flat">
              <a:noFill/>
              <a:prstDash val="solid"/>
              <a:miter/>
            </a:ln>
          </p:spPr>
          <p:txBody>
            <a:bodyPr rtlCol="0" anchor="ctr"/>
            <a:lstStyle/>
            <a:p>
              <a:endParaRPr lang="it-IT"/>
            </a:p>
          </p:txBody>
        </p:sp>
        <p:sp>
          <p:nvSpPr>
            <p:cNvPr id="755" name="Figura a mano libera: forma 754">
              <a:extLst>
                <a:ext uri="{FF2B5EF4-FFF2-40B4-BE49-F238E27FC236}">
                  <a16:creationId xmlns:a16="http://schemas.microsoft.com/office/drawing/2014/main" id="{EEA78CEC-6D58-1B96-C72B-178FDFEF0FED}"/>
                </a:ext>
              </a:extLst>
            </p:cNvPr>
            <p:cNvSpPr/>
            <p:nvPr/>
          </p:nvSpPr>
          <p:spPr>
            <a:xfrm>
              <a:off x="6450076" y="221460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56" name="Figura a mano libera: forma 755">
              <a:extLst>
                <a:ext uri="{FF2B5EF4-FFF2-40B4-BE49-F238E27FC236}">
                  <a16:creationId xmlns:a16="http://schemas.microsoft.com/office/drawing/2014/main" id="{E6CA59D0-E145-785D-2DC9-4DABE8E95974}"/>
                </a:ext>
              </a:extLst>
            </p:cNvPr>
            <p:cNvSpPr/>
            <p:nvPr/>
          </p:nvSpPr>
          <p:spPr>
            <a:xfrm>
              <a:off x="6460893" y="220379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57" name="Figura a mano libera: forma 756">
              <a:extLst>
                <a:ext uri="{FF2B5EF4-FFF2-40B4-BE49-F238E27FC236}">
                  <a16:creationId xmlns:a16="http://schemas.microsoft.com/office/drawing/2014/main" id="{F6DE380A-7861-C9CB-A50B-AEA8BE74EEB6}"/>
                </a:ext>
              </a:extLst>
            </p:cNvPr>
            <p:cNvSpPr/>
            <p:nvPr/>
          </p:nvSpPr>
          <p:spPr>
            <a:xfrm>
              <a:off x="6471711" y="2214607"/>
              <a:ext cx="10817" cy="54085"/>
            </a:xfrm>
            <a:custGeom>
              <a:avLst/>
              <a:gdLst>
                <a:gd name="connsiteX0" fmla="*/ 10817 w 10817"/>
                <a:gd name="connsiteY0" fmla="*/ 0 h 54085"/>
                <a:gd name="connsiteX1" fmla="*/ 0 w 10817"/>
                <a:gd name="connsiteY1" fmla="*/ 0 h 54085"/>
                <a:gd name="connsiteX2" fmla="*/ 0 w 10817"/>
                <a:gd name="connsiteY2" fmla="*/ 54085 h 54085"/>
                <a:gd name="connsiteX3" fmla="*/ 10817 w 10817"/>
                <a:gd name="connsiteY3" fmla="*/ 54085 h 54085"/>
                <a:gd name="connsiteX4" fmla="*/ 10817 w 10817"/>
                <a:gd name="connsiteY4" fmla="*/ 0 h 54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54085">
                  <a:moveTo>
                    <a:pt x="10817" y="0"/>
                  </a:moveTo>
                  <a:lnTo>
                    <a:pt x="0" y="0"/>
                  </a:lnTo>
                  <a:lnTo>
                    <a:pt x="0" y="54085"/>
                  </a:lnTo>
                  <a:lnTo>
                    <a:pt x="10817" y="54085"/>
                  </a:lnTo>
                  <a:lnTo>
                    <a:pt x="10817" y="0"/>
                  </a:lnTo>
                  <a:close/>
                </a:path>
              </a:pathLst>
            </a:custGeom>
            <a:solidFill>
              <a:srgbClr val="000000"/>
            </a:solidFill>
            <a:ln w="0" cap="flat">
              <a:noFill/>
              <a:prstDash val="solid"/>
              <a:miter/>
            </a:ln>
          </p:spPr>
          <p:txBody>
            <a:bodyPr rtlCol="0" anchor="ctr"/>
            <a:lstStyle/>
            <a:p>
              <a:endParaRPr lang="it-IT"/>
            </a:p>
          </p:txBody>
        </p:sp>
        <p:sp>
          <p:nvSpPr>
            <p:cNvPr id="758" name="Figura a mano libera: forma 757">
              <a:extLst>
                <a:ext uri="{FF2B5EF4-FFF2-40B4-BE49-F238E27FC236}">
                  <a16:creationId xmlns:a16="http://schemas.microsoft.com/office/drawing/2014/main" id="{E696FE0A-543D-433B-4CAF-3DFFA8918630}"/>
                </a:ext>
              </a:extLst>
            </p:cNvPr>
            <p:cNvSpPr/>
            <p:nvPr/>
          </p:nvSpPr>
          <p:spPr>
            <a:xfrm>
              <a:off x="6374357" y="218215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59" name="Figura a mano libera: forma 758">
              <a:extLst>
                <a:ext uri="{FF2B5EF4-FFF2-40B4-BE49-F238E27FC236}">
                  <a16:creationId xmlns:a16="http://schemas.microsoft.com/office/drawing/2014/main" id="{8317CBDE-0AFD-8E0F-662D-08D5B6F48B5A}"/>
                </a:ext>
              </a:extLst>
            </p:cNvPr>
            <p:cNvSpPr/>
            <p:nvPr/>
          </p:nvSpPr>
          <p:spPr>
            <a:xfrm>
              <a:off x="6363540" y="219297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60" name="Figura a mano libera: forma 759">
              <a:extLst>
                <a:ext uri="{FF2B5EF4-FFF2-40B4-BE49-F238E27FC236}">
                  <a16:creationId xmlns:a16="http://schemas.microsoft.com/office/drawing/2014/main" id="{3B312465-3B55-B77E-5705-84D75F2EE90B}"/>
                </a:ext>
              </a:extLst>
            </p:cNvPr>
            <p:cNvSpPr/>
            <p:nvPr/>
          </p:nvSpPr>
          <p:spPr>
            <a:xfrm>
              <a:off x="6352723" y="2203790"/>
              <a:ext cx="10817" cy="64902"/>
            </a:xfrm>
            <a:custGeom>
              <a:avLst/>
              <a:gdLst>
                <a:gd name="connsiteX0" fmla="*/ 10817 w 10817"/>
                <a:gd name="connsiteY0" fmla="*/ 0 h 64902"/>
                <a:gd name="connsiteX1" fmla="*/ 0 w 10817"/>
                <a:gd name="connsiteY1" fmla="*/ 0 h 64902"/>
                <a:gd name="connsiteX2" fmla="*/ 0 w 10817"/>
                <a:gd name="connsiteY2" fmla="*/ 64902 h 64902"/>
                <a:gd name="connsiteX3" fmla="*/ 10817 w 10817"/>
                <a:gd name="connsiteY3" fmla="*/ 64902 h 64902"/>
                <a:gd name="connsiteX4" fmla="*/ 10817 w 10817"/>
                <a:gd name="connsiteY4" fmla="*/ 0 h 64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64902">
                  <a:moveTo>
                    <a:pt x="10817" y="0"/>
                  </a:moveTo>
                  <a:lnTo>
                    <a:pt x="0" y="0"/>
                  </a:lnTo>
                  <a:lnTo>
                    <a:pt x="0" y="64902"/>
                  </a:lnTo>
                  <a:lnTo>
                    <a:pt x="10817" y="64902"/>
                  </a:lnTo>
                  <a:lnTo>
                    <a:pt x="10817" y="0"/>
                  </a:lnTo>
                  <a:close/>
                </a:path>
              </a:pathLst>
            </a:custGeom>
            <a:solidFill>
              <a:srgbClr val="000000"/>
            </a:solidFill>
            <a:ln w="0" cap="flat">
              <a:noFill/>
              <a:prstDash val="solid"/>
              <a:miter/>
            </a:ln>
          </p:spPr>
          <p:txBody>
            <a:bodyPr rtlCol="0" anchor="ctr"/>
            <a:lstStyle/>
            <a:p>
              <a:endParaRPr lang="it-IT"/>
            </a:p>
          </p:txBody>
        </p:sp>
        <p:sp>
          <p:nvSpPr>
            <p:cNvPr id="761" name="Figura a mano libera: forma 760">
              <a:extLst>
                <a:ext uri="{FF2B5EF4-FFF2-40B4-BE49-F238E27FC236}">
                  <a16:creationId xmlns:a16="http://schemas.microsoft.com/office/drawing/2014/main" id="{58A03FA8-9072-AFEE-7A8C-95CFFE157F9A}"/>
                </a:ext>
              </a:extLst>
            </p:cNvPr>
            <p:cNvSpPr/>
            <p:nvPr/>
          </p:nvSpPr>
          <p:spPr>
            <a:xfrm>
              <a:off x="6460893" y="226869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62" name="Figura a mano libera: forma 761">
              <a:extLst>
                <a:ext uri="{FF2B5EF4-FFF2-40B4-BE49-F238E27FC236}">
                  <a16:creationId xmlns:a16="http://schemas.microsoft.com/office/drawing/2014/main" id="{94A2912F-CC00-4BFC-62B1-C78F2D101DF8}"/>
                </a:ext>
              </a:extLst>
            </p:cNvPr>
            <p:cNvSpPr/>
            <p:nvPr/>
          </p:nvSpPr>
          <p:spPr>
            <a:xfrm>
              <a:off x="6450076" y="227950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63" name="Figura a mano libera: forma 762">
              <a:extLst>
                <a:ext uri="{FF2B5EF4-FFF2-40B4-BE49-F238E27FC236}">
                  <a16:creationId xmlns:a16="http://schemas.microsoft.com/office/drawing/2014/main" id="{FAAFE31F-80DC-EC3C-4F7B-749294B47457}"/>
                </a:ext>
              </a:extLst>
            </p:cNvPr>
            <p:cNvSpPr/>
            <p:nvPr/>
          </p:nvSpPr>
          <p:spPr>
            <a:xfrm>
              <a:off x="6341906" y="226869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64" name="Figura a mano libera: forma 763">
              <a:extLst>
                <a:ext uri="{FF2B5EF4-FFF2-40B4-BE49-F238E27FC236}">
                  <a16:creationId xmlns:a16="http://schemas.microsoft.com/office/drawing/2014/main" id="{4AD313DC-ABE0-6324-BDB9-B9B22A69392A}"/>
                </a:ext>
              </a:extLst>
            </p:cNvPr>
            <p:cNvSpPr/>
            <p:nvPr/>
          </p:nvSpPr>
          <p:spPr>
            <a:xfrm>
              <a:off x="6331089" y="227950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65" name="Figura a mano libera: forma 764">
              <a:extLst>
                <a:ext uri="{FF2B5EF4-FFF2-40B4-BE49-F238E27FC236}">
                  <a16:creationId xmlns:a16="http://schemas.microsoft.com/office/drawing/2014/main" id="{98C070B2-680D-9165-1D98-CD17F3CBA79B}"/>
                </a:ext>
              </a:extLst>
            </p:cNvPr>
            <p:cNvSpPr/>
            <p:nvPr/>
          </p:nvSpPr>
          <p:spPr>
            <a:xfrm>
              <a:off x="6320272" y="229032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66" name="Figura a mano libera: forma 765">
              <a:extLst>
                <a:ext uri="{FF2B5EF4-FFF2-40B4-BE49-F238E27FC236}">
                  <a16:creationId xmlns:a16="http://schemas.microsoft.com/office/drawing/2014/main" id="{D57E9C64-F002-A938-4393-B07CC92E636A}"/>
                </a:ext>
              </a:extLst>
            </p:cNvPr>
            <p:cNvSpPr/>
            <p:nvPr/>
          </p:nvSpPr>
          <p:spPr>
            <a:xfrm>
              <a:off x="6309455" y="230114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67" name="Figura a mano libera: forma 766">
              <a:extLst>
                <a:ext uri="{FF2B5EF4-FFF2-40B4-BE49-F238E27FC236}">
                  <a16:creationId xmlns:a16="http://schemas.microsoft.com/office/drawing/2014/main" id="{14649F27-0620-CB8D-6519-2BFA8EFBEBC1}"/>
                </a:ext>
              </a:extLst>
            </p:cNvPr>
            <p:cNvSpPr/>
            <p:nvPr/>
          </p:nvSpPr>
          <p:spPr>
            <a:xfrm>
              <a:off x="6363540" y="231196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68" name="Figura a mano libera: forma 767">
              <a:extLst>
                <a:ext uri="{FF2B5EF4-FFF2-40B4-BE49-F238E27FC236}">
                  <a16:creationId xmlns:a16="http://schemas.microsoft.com/office/drawing/2014/main" id="{83D5E8F1-3457-6BDA-D73E-92292C823D06}"/>
                </a:ext>
              </a:extLst>
            </p:cNvPr>
            <p:cNvSpPr/>
            <p:nvPr/>
          </p:nvSpPr>
          <p:spPr>
            <a:xfrm>
              <a:off x="6374357" y="230114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69" name="Figura a mano libera: forma 768">
              <a:extLst>
                <a:ext uri="{FF2B5EF4-FFF2-40B4-BE49-F238E27FC236}">
                  <a16:creationId xmlns:a16="http://schemas.microsoft.com/office/drawing/2014/main" id="{3535EA37-9F66-9B3A-D1D4-E4B355CB60CA}"/>
                </a:ext>
              </a:extLst>
            </p:cNvPr>
            <p:cNvSpPr/>
            <p:nvPr/>
          </p:nvSpPr>
          <p:spPr>
            <a:xfrm>
              <a:off x="6352723" y="232277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70" name="Figura a mano libera: forma 769">
              <a:extLst>
                <a:ext uri="{FF2B5EF4-FFF2-40B4-BE49-F238E27FC236}">
                  <a16:creationId xmlns:a16="http://schemas.microsoft.com/office/drawing/2014/main" id="{507E51F2-2461-6851-4092-9CC54950BC22}"/>
                </a:ext>
              </a:extLst>
            </p:cNvPr>
            <p:cNvSpPr/>
            <p:nvPr/>
          </p:nvSpPr>
          <p:spPr>
            <a:xfrm>
              <a:off x="6341906" y="233359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71" name="Figura a mano libera: forma 770">
              <a:extLst>
                <a:ext uri="{FF2B5EF4-FFF2-40B4-BE49-F238E27FC236}">
                  <a16:creationId xmlns:a16="http://schemas.microsoft.com/office/drawing/2014/main" id="{D12AF23C-0FBB-0F20-8D47-BC96C345AD38}"/>
                </a:ext>
              </a:extLst>
            </p:cNvPr>
            <p:cNvSpPr/>
            <p:nvPr/>
          </p:nvSpPr>
          <p:spPr>
            <a:xfrm>
              <a:off x="6385174" y="229032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772" name="Figura a mano libera: forma 771">
              <a:extLst>
                <a:ext uri="{FF2B5EF4-FFF2-40B4-BE49-F238E27FC236}">
                  <a16:creationId xmlns:a16="http://schemas.microsoft.com/office/drawing/2014/main" id="{C1A80140-15D6-2FDF-4545-8D5ABD82B819}"/>
                </a:ext>
              </a:extLst>
            </p:cNvPr>
            <p:cNvSpPr/>
            <p:nvPr/>
          </p:nvSpPr>
          <p:spPr>
            <a:xfrm>
              <a:off x="6395991" y="2290326"/>
              <a:ext cx="54085" cy="10817"/>
            </a:xfrm>
            <a:custGeom>
              <a:avLst/>
              <a:gdLst>
                <a:gd name="connsiteX0" fmla="*/ 54085 w 54085"/>
                <a:gd name="connsiteY0" fmla="*/ 0 h 10817"/>
                <a:gd name="connsiteX1" fmla="*/ 0 w 54085"/>
                <a:gd name="connsiteY1" fmla="*/ 0 h 10817"/>
                <a:gd name="connsiteX2" fmla="*/ 0 w 54085"/>
                <a:gd name="connsiteY2" fmla="*/ 10817 h 10817"/>
                <a:gd name="connsiteX3" fmla="*/ 54085 w 54085"/>
                <a:gd name="connsiteY3" fmla="*/ 10817 h 10817"/>
                <a:gd name="connsiteX4" fmla="*/ 54085 w 54085"/>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85" h="10817">
                  <a:moveTo>
                    <a:pt x="54085" y="0"/>
                  </a:moveTo>
                  <a:lnTo>
                    <a:pt x="0" y="0"/>
                  </a:lnTo>
                  <a:lnTo>
                    <a:pt x="0" y="10817"/>
                  </a:lnTo>
                  <a:lnTo>
                    <a:pt x="54085" y="10817"/>
                  </a:lnTo>
                  <a:lnTo>
                    <a:pt x="54085" y="0"/>
                  </a:lnTo>
                  <a:close/>
                </a:path>
              </a:pathLst>
            </a:custGeom>
            <a:solidFill>
              <a:srgbClr val="000000"/>
            </a:solidFill>
            <a:ln w="0" cap="flat">
              <a:noFill/>
              <a:prstDash val="solid"/>
              <a:miter/>
            </a:ln>
          </p:spPr>
          <p:txBody>
            <a:bodyPr rtlCol="0" anchor="ctr"/>
            <a:lstStyle/>
            <a:p>
              <a:endParaRPr lang="it-IT"/>
            </a:p>
          </p:txBody>
        </p:sp>
      </p:grpSp>
      <p:sp>
        <p:nvSpPr>
          <p:cNvPr id="773" name="Figura a mano libera: forma 772">
            <a:extLst>
              <a:ext uri="{FF2B5EF4-FFF2-40B4-BE49-F238E27FC236}">
                <a16:creationId xmlns:a16="http://schemas.microsoft.com/office/drawing/2014/main" id="{3E5866B3-A155-BF7F-5F65-3514DA864F4E}"/>
              </a:ext>
            </a:extLst>
          </p:cNvPr>
          <p:cNvSpPr/>
          <p:nvPr/>
        </p:nvSpPr>
        <p:spPr>
          <a:xfrm>
            <a:off x="6725847" y="2185762"/>
            <a:ext cx="86536" cy="144227"/>
          </a:xfrm>
          <a:custGeom>
            <a:avLst/>
            <a:gdLst>
              <a:gd name="connsiteX0" fmla="*/ 79325 w 86536"/>
              <a:gd name="connsiteY0" fmla="*/ 64902 h 144227"/>
              <a:gd name="connsiteX1" fmla="*/ 79325 w 86536"/>
              <a:gd name="connsiteY1" fmla="*/ 57691 h 144227"/>
              <a:gd name="connsiteX2" fmla="*/ 72114 w 86536"/>
              <a:gd name="connsiteY2" fmla="*/ 57691 h 144227"/>
              <a:gd name="connsiteX3" fmla="*/ 72114 w 86536"/>
              <a:gd name="connsiteY3" fmla="*/ 50479 h 144227"/>
              <a:gd name="connsiteX4" fmla="*/ 57691 w 86536"/>
              <a:gd name="connsiteY4" fmla="*/ 50479 h 144227"/>
              <a:gd name="connsiteX5" fmla="*/ 57691 w 86536"/>
              <a:gd name="connsiteY5" fmla="*/ 36057 h 144227"/>
              <a:gd name="connsiteX6" fmla="*/ 43268 w 86536"/>
              <a:gd name="connsiteY6" fmla="*/ 36057 h 144227"/>
              <a:gd name="connsiteX7" fmla="*/ 43268 w 86536"/>
              <a:gd name="connsiteY7" fmla="*/ 21634 h 144227"/>
              <a:gd name="connsiteX8" fmla="*/ 28845 w 86536"/>
              <a:gd name="connsiteY8" fmla="*/ 21634 h 144227"/>
              <a:gd name="connsiteX9" fmla="*/ 28845 w 86536"/>
              <a:gd name="connsiteY9" fmla="*/ 7211 h 144227"/>
              <a:gd name="connsiteX10" fmla="*/ 14423 w 86536"/>
              <a:gd name="connsiteY10" fmla="*/ 7211 h 144227"/>
              <a:gd name="connsiteX11" fmla="*/ 14423 w 86536"/>
              <a:gd name="connsiteY11" fmla="*/ 0 h 144227"/>
              <a:gd name="connsiteX12" fmla="*/ 0 w 86536"/>
              <a:gd name="connsiteY12" fmla="*/ 0 h 144227"/>
              <a:gd name="connsiteX13" fmla="*/ 0 w 86536"/>
              <a:gd name="connsiteY13" fmla="*/ 21634 h 144227"/>
              <a:gd name="connsiteX14" fmla="*/ 14423 w 86536"/>
              <a:gd name="connsiteY14" fmla="*/ 21634 h 144227"/>
              <a:gd name="connsiteX15" fmla="*/ 14423 w 86536"/>
              <a:gd name="connsiteY15" fmla="*/ 36057 h 144227"/>
              <a:gd name="connsiteX16" fmla="*/ 28845 w 86536"/>
              <a:gd name="connsiteY16" fmla="*/ 36057 h 144227"/>
              <a:gd name="connsiteX17" fmla="*/ 28845 w 86536"/>
              <a:gd name="connsiteY17" fmla="*/ 50479 h 144227"/>
              <a:gd name="connsiteX18" fmla="*/ 43268 w 86536"/>
              <a:gd name="connsiteY18" fmla="*/ 50479 h 144227"/>
              <a:gd name="connsiteX19" fmla="*/ 43268 w 86536"/>
              <a:gd name="connsiteY19" fmla="*/ 64902 h 144227"/>
              <a:gd name="connsiteX20" fmla="*/ 57691 w 86536"/>
              <a:gd name="connsiteY20" fmla="*/ 64902 h 144227"/>
              <a:gd name="connsiteX21" fmla="*/ 57691 w 86536"/>
              <a:gd name="connsiteY21" fmla="*/ 79325 h 144227"/>
              <a:gd name="connsiteX22" fmla="*/ 43268 w 86536"/>
              <a:gd name="connsiteY22" fmla="*/ 79325 h 144227"/>
              <a:gd name="connsiteX23" fmla="*/ 43268 w 86536"/>
              <a:gd name="connsiteY23" fmla="*/ 93748 h 144227"/>
              <a:gd name="connsiteX24" fmla="*/ 28845 w 86536"/>
              <a:gd name="connsiteY24" fmla="*/ 93748 h 144227"/>
              <a:gd name="connsiteX25" fmla="*/ 28845 w 86536"/>
              <a:gd name="connsiteY25" fmla="*/ 108170 h 144227"/>
              <a:gd name="connsiteX26" fmla="*/ 14423 w 86536"/>
              <a:gd name="connsiteY26" fmla="*/ 108170 h 144227"/>
              <a:gd name="connsiteX27" fmla="*/ 14423 w 86536"/>
              <a:gd name="connsiteY27" fmla="*/ 122593 h 144227"/>
              <a:gd name="connsiteX28" fmla="*/ 0 w 86536"/>
              <a:gd name="connsiteY28" fmla="*/ 122593 h 144227"/>
              <a:gd name="connsiteX29" fmla="*/ 0 w 86536"/>
              <a:gd name="connsiteY29" fmla="*/ 144227 h 144227"/>
              <a:gd name="connsiteX30" fmla="*/ 14423 w 86536"/>
              <a:gd name="connsiteY30" fmla="*/ 144227 h 144227"/>
              <a:gd name="connsiteX31" fmla="*/ 14423 w 86536"/>
              <a:gd name="connsiteY31" fmla="*/ 137016 h 144227"/>
              <a:gd name="connsiteX32" fmla="*/ 28845 w 86536"/>
              <a:gd name="connsiteY32" fmla="*/ 137016 h 144227"/>
              <a:gd name="connsiteX33" fmla="*/ 28845 w 86536"/>
              <a:gd name="connsiteY33" fmla="*/ 122593 h 144227"/>
              <a:gd name="connsiteX34" fmla="*/ 43268 w 86536"/>
              <a:gd name="connsiteY34" fmla="*/ 122593 h 144227"/>
              <a:gd name="connsiteX35" fmla="*/ 43268 w 86536"/>
              <a:gd name="connsiteY35" fmla="*/ 108170 h 144227"/>
              <a:gd name="connsiteX36" fmla="*/ 57691 w 86536"/>
              <a:gd name="connsiteY36" fmla="*/ 108170 h 144227"/>
              <a:gd name="connsiteX37" fmla="*/ 57691 w 86536"/>
              <a:gd name="connsiteY37" fmla="*/ 93748 h 144227"/>
              <a:gd name="connsiteX38" fmla="*/ 72114 w 86536"/>
              <a:gd name="connsiteY38" fmla="*/ 93748 h 144227"/>
              <a:gd name="connsiteX39" fmla="*/ 72114 w 86536"/>
              <a:gd name="connsiteY39" fmla="*/ 86536 h 144227"/>
              <a:gd name="connsiteX40" fmla="*/ 79325 w 86536"/>
              <a:gd name="connsiteY40" fmla="*/ 86536 h 144227"/>
              <a:gd name="connsiteX41" fmla="*/ 79325 w 86536"/>
              <a:gd name="connsiteY41" fmla="*/ 79325 h 144227"/>
              <a:gd name="connsiteX42" fmla="*/ 86536 w 86536"/>
              <a:gd name="connsiteY42" fmla="*/ 79325 h 144227"/>
              <a:gd name="connsiteX43" fmla="*/ 86536 w 86536"/>
              <a:gd name="connsiteY43" fmla="*/ 64902 h 144227"/>
              <a:gd name="connsiteX44" fmla="*/ 79325 w 86536"/>
              <a:gd name="connsiteY44" fmla="*/ 64902 h 144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86536" h="144227">
                <a:moveTo>
                  <a:pt x="79325" y="64902"/>
                </a:moveTo>
                <a:lnTo>
                  <a:pt x="79325" y="57691"/>
                </a:lnTo>
                <a:lnTo>
                  <a:pt x="72114" y="57691"/>
                </a:lnTo>
                <a:lnTo>
                  <a:pt x="72114" y="50479"/>
                </a:lnTo>
                <a:lnTo>
                  <a:pt x="57691" y="50479"/>
                </a:lnTo>
                <a:lnTo>
                  <a:pt x="57691" y="36057"/>
                </a:lnTo>
                <a:lnTo>
                  <a:pt x="43268" y="36057"/>
                </a:lnTo>
                <a:lnTo>
                  <a:pt x="43268" y="21634"/>
                </a:lnTo>
                <a:lnTo>
                  <a:pt x="28845" y="21634"/>
                </a:lnTo>
                <a:lnTo>
                  <a:pt x="28845" y="7211"/>
                </a:lnTo>
                <a:lnTo>
                  <a:pt x="14423" y="7211"/>
                </a:lnTo>
                <a:lnTo>
                  <a:pt x="14423" y="0"/>
                </a:lnTo>
                <a:lnTo>
                  <a:pt x="0" y="0"/>
                </a:lnTo>
                <a:lnTo>
                  <a:pt x="0" y="21634"/>
                </a:lnTo>
                <a:lnTo>
                  <a:pt x="14423" y="21634"/>
                </a:lnTo>
                <a:lnTo>
                  <a:pt x="14423" y="36057"/>
                </a:lnTo>
                <a:lnTo>
                  <a:pt x="28845" y="36057"/>
                </a:lnTo>
                <a:lnTo>
                  <a:pt x="28845" y="50479"/>
                </a:lnTo>
                <a:lnTo>
                  <a:pt x="43268" y="50479"/>
                </a:lnTo>
                <a:lnTo>
                  <a:pt x="43268" y="64902"/>
                </a:lnTo>
                <a:lnTo>
                  <a:pt x="57691" y="64902"/>
                </a:lnTo>
                <a:lnTo>
                  <a:pt x="57691" y="79325"/>
                </a:lnTo>
                <a:lnTo>
                  <a:pt x="43268" y="79325"/>
                </a:lnTo>
                <a:lnTo>
                  <a:pt x="43268" y="93748"/>
                </a:lnTo>
                <a:lnTo>
                  <a:pt x="28845" y="93748"/>
                </a:lnTo>
                <a:lnTo>
                  <a:pt x="28845" y="108170"/>
                </a:lnTo>
                <a:lnTo>
                  <a:pt x="14423" y="108170"/>
                </a:lnTo>
                <a:lnTo>
                  <a:pt x="14423" y="122593"/>
                </a:lnTo>
                <a:lnTo>
                  <a:pt x="0" y="122593"/>
                </a:lnTo>
                <a:lnTo>
                  <a:pt x="0" y="144227"/>
                </a:lnTo>
                <a:lnTo>
                  <a:pt x="14423" y="144227"/>
                </a:lnTo>
                <a:lnTo>
                  <a:pt x="14423" y="137016"/>
                </a:lnTo>
                <a:lnTo>
                  <a:pt x="28845" y="137016"/>
                </a:lnTo>
                <a:lnTo>
                  <a:pt x="28845" y="122593"/>
                </a:lnTo>
                <a:lnTo>
                  <a:pt x="43268" y="122593"/>
                </a:lnTo>
                <a:lnTo>
                  <a:pt x="43268" y="108170"/>
                </a:lnTo>
                <a:lnTo>
                  <a:pt x="57691" y="108170"/>
                </a:lnTo>
                <a:lnTo>
                  <a:pt x="57691" y="93748"/>
                </a:lnTo>
                <a:lnTo>
                  <a:pt x="72114" y="93748"/>
                </a:lnTo>
                <a:lnTo>
                  <a:pt x="72114" y="86536"/>
                </a:lnTo>
                <a:lnTo>
                  <a:pt x="79325" y="86536"/>
                </a:lnTo>
                <a:lnTo>
                  <a:pt x="79325" y="79325"/>
                </a:lnTo>
                <a:lnTo>
                  <a:pt x="86536" y="79325"/>
                </a:lnTo>
                <a:lnTo>
                  <a:pt x="86536" y="64902"/>
                </a:lnTo>
                <a:lnTo>
                  <a:pt x="79325" y="64902"/>
                </a:lnTo>
                <a:close/>
              </a:path>
            </a:pathLst>
          </a:custGeom>
          <a:solidFill>
            <a:srgbClr val="000000"/>
          </a:solidFill>
          <a:ln w="0" cap="flat">
            <a:noFill/>
            <a:prstDash val="solid"/>
            <a:miter/>
          </a:ln>
        </p:spPr>
        <p:txBody>
          <a:bodyPr rtlCol="0" anchor="ctr"/>
          <a:lstStyle/>
          <a:p>
            <a:endParaRPr lang="it-IT"/>
          </a:p>
        </p:txBody>
      </p:sp>
      <p:sp>
        <p:nvSpPr>
          <p:cNvPr id="774" name="Figura a mano libera: forma 773">
            <a:extLst>
              <a:ext uri="{FF2B5EF4-FFF2-40B4-BE49-F238E27FC236}">
                <a16:creationId xmlns:a16="http://schemas.microsoft.com/office/drawing/2014/main" id="{2219C359-B268-A1D1-D2B4-662B94F5C9D9}"/>
              </a:ext>
            </a:extLst>
          </p:cNvPr>
          <p:cNvSpPr/>
          <p:nvPr/>
        </p:nvSpPr>
        <p:spPr>
          <a:xfrm>
            <a:off x="7004179" y="2214607"/>
            <a:ext cx="144227" cy="86536"/>
          </a:xfrm>
          <a:custGeom>
            <a:avLst/>
            <a:gdLst>
              <a:gd name="connsiteX0" fmla="*/ 137016 w 144227"/>
              <a:gd name="connsiteY0" fmla="*/ 72114 h 86536"/>
              <a:gd name="connsiteX1" fmla="*/ 137016 w 144227"/>
              <a:gd name="connsiteY1" fmla="*/ 57691 h 86536"/>
              <a:gd name="connsiteX2" fmla="*/ 122593 w 144227"/>
              <a:gd name="connsiteY2" fmla="*/ 57691 h 86536"/>
              <a:gd name="connsiteX3" fmla="*/ 122593 w 144227"/>
              <a:gd name="connsiteY3" fmla="*/ 43268 h 86536"/>
              <a:gd name="connsiteX4" fmla="*/ 108170 w 144227"/>
              <a:gd name="connsiteY4" fmla="*/ 43268 h 86536"/>
              <a:gd name="connsiteX5" fmla="*/ 108170 w 144227"/>
              <a:gd name="connsiteY5" fmla="*/ 28845 h 86536"/>
              <a:gd name="connsiteX6" fmla="*/ 93748 w 144227"/>
              <a:gd name="connsiteY6" fmla="*/ 28845 h 86536"/>
              <a:gd name="connsiteX7" fmla="*/ 93748 w 144227"/>
              <a:gd name="connsiteY7" fmla="*/ 14423 h 86536"/>
              <a:gd name="connsiteX8" fmla="*/ 86536 w 144227"/>
              <a:gd name="connsiteY8" fmla="*/ 14423 h 86536"/>
              <a:gd name="connsiteX9" fmla="*/ 86536 w 144227"/>
              <a:gd name="connsiteY9" fmla="*/ 7211 h 86536"/>
              <a:gd name="connsiteX10" fmla="*/ 79325 w 144227"/>
              <a:gd name="connsiteY10" fmla="*/ 7211 h 86536"/>
              <a:gd name="connsiteX11" fmla="*/ 79325 w 144227"/>
              <a:gd name="connsiteY11" fmla="*/ 0 h 86536"/>
              <a:gd name="connsiteX12" fmla="*/ 64902 w 144227"/>
              <a:gd name="connsiteY12" fmla="*/ 0 h 86536"/>
              <a:gd name="connsiteX13" fmla="*/ 64902 w 144227"/>
              <a:gd name="connsiteY13" fmla="*/ 7211 h 86536"/>
              <a:gd name="connsiteX14" fmla="*/ 57691 w 144227"/>
              <a:gd name="connsiteY14" fmla="*/ 7211 h 86536"/>
              <a:gd name="connsiteX15" fmla="*/ 57691 w 144227"/>
              <a:gd name="connsiteY15" fmla="*/ 14423 h 86536"/>
              <a:gd name="connsiteX16" fmla="*/ 50479 w 144227"/>
              <a:gd name="connsiteY16" fmla="*/ 14423 h 86536"/>
              <a:gd name="connsiteX17" fmla="*/ 50479 w 144227"/>
              <a:gd name="connsiteY17" fmla="*/ 28845 h 86536"/>
              <a:gd name="connsiteX18" fmla="*/ 36057 w 144227"/>
              <a:gd name="connsiteY18" fmla="*/ 28845 h 86536"/>
              <a:gd name="connsiteX19" fmla="*/ 36057 w 144227"/>
              <a:gd name="connsiteY19" fmla="*/ 43268 h 86536"/>
              <a:gd name="connsiteX20" fmla="*/ 21634 w 144227"/>
              <a:gd name="connsiteY20" fmla="*/ 43268 h 86536"/>
              <a:gd name="connsiteX21" fmla="*/ 21634 w 144227"/>
              <a:gd name="connsiteY21" fmla="*/ 57691 h 86536"/>
              <a:gd name="connsiteX22" fmla="*/ 7211 w 144227"/>
              <a:gd name="connsiteY22" fmla="*/ 57691 h 86536"/>
              <a:gd name="connsiteX23" fmla="*/ 7211 w 144227"/>
              <a:gd name="connsiteY23" fmla="*/ 72114 h 86536"/>
              <a:gd name="connsiteX24" fmla="*/ 0 w 144227"/>
              <a:gd name="connsiteY24" fmla="*/ 72114 h 86536"/>
              <a:gd name="connsiteX25" fmla="*/ 0 w 144227"/>
              <a:gd name="connsiteY25" fmla="*/ 86536 h 86536"/>
              <a:gd name="connsiteX26" fmla="*/ 21634 w 144227"/>
              <a:gd name="connsiteY26" fmla="*/ 86536 h 86536"/>
              <a:gd name="connsiteX27" fmla="*/ 21634 w 144227"/>
              <a:gd name="connsiteY27" fmla="*/ 72114 h 86536"/>
              <a:gd name="connsiteX28" fmla="*/ 36057 w 144227"/>
              <a:gd name="connsiteY28" fmla="*/ 72114 h 86536"/>
              <a:gd name="connsiteX29" fmla="*/ 36057 w 144227"/>
              <a:gd name="connsiteY29" fmla="*/ 57691 h 86536"/>
              <a:gd name="connsiteX30" fmla="*/ 50479 w 144227"/>
              <a:gd name="connsiteY30" fmla="*/ 57691 h 86536"/>
              <a:gd name="connsiteX31" fmla="*/ 50479 w 144227"/>
              <a:gd name="connsiteY31" fmla="*/ 43268 h 86536"/>
              <a:gd name="connsiteX32" fmla="*/ 64902 w 144227"/>
              <a:gd name="connsiteY32" fmla="*/ 43268 h 86536"/>
              <a:gd name="connsiteX33" fmla="*/ 64902 w 144227"/>
              <a:gd name="connsiteY33" fmla="*/ 28845 h 86536"/>
              <a:gd name="connsiteX34" fmla="*/ 79325 w 144227"/>
              <a:gd name="connsiteY34" fmla="*/ 28845 h 86536"/>
              <a:gd name="connsiteX35" fmla="*/ 79325 w 144227"/>
              <a:gd name="connsiteY35" fmla="*/ 43268 h 86536"/>
              <a:gd name="connsiteX36" fmla="*/ 93748 w 144227"/>
              <a:gd name="connsiteY36" fmla="*/ 43268 h 86536"/>
              <a:gd name="connsiteX37" fmla="*/ 93748 w 144227"/>
              <a:gd name="connsiteY37" fmla="*/ 57691 h 86536"/>
              <a:gd name="connsiteX38" fmla="*/ 108170 w 144227"/>
              <a:gd name="connsiteY38" fmla="*/ 57691 h 86536"/>
              <a:gd name="connsiteX39" fmla="*/ 108170 w 144227"/>
              <a:gd name="connsiteY39" fmla="*/ 72114 h 86536"/>
              <a:gd name="connsiteX40" fmla="*/ 122593 w 144227"/>
              <a:gd name="connsiteY40" fmla="*/ 72114 h 86536"/>
              <a:gd name="connsiteX41" fmla="*/ 122593 w 144227"/>
              <a:gd name="connsiteY41" fmla="*/ 86536 h 86536"/>
              <a:gd name="connsiteX42" fmla="*/ 144227 w 144227"/>
              <a:gd name="connsiteY42" fmla="*/ 86536 h 86536"/>
              <a:gd name="connsiteX43" fmla="*/ 144227 w 144227"/>
              <a:gd name="connsiteY43" fmla="*/ 72114 h 86536"/>
              <a:gd name="connsiteX44" fmla="*/ 137016 w 144227"/>
              <a:gd name="connsiteY44" fmla="*/ 72114 h 86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4227" h="86536">
                <a:moveTo>
                  <a:pt x="137016" y="72114"/>
                </a:moveTo>
                <a:lnTo>
                  <a:pt x="137016" y="57691"/>
                </a:lnTo>
                <a:lnTo>
                  <a:pt x="122593" y="57691"/>
                </a:lnTo>
                <a:lnTo>
                  <a:pt x="122593" y="43268"/>
                </a:lnTo>
                <a:lnTo>
                  <a:pt x="108170" y="43268"/>
                </a:lnTo>
                <a:lnTo>
                  <a:pt x="108170" y="28845"/>
                </a:lnTo>
                <a:lnTo>
                  <a:pt x="93748" y="28845"/>
                </a:lnTo>
                <a:lnTo>
                  <a:pt x="93748" y="14423"/>
                </a:lnTo>
                <a:lnTo>
                  <a:pt x="86536" y="14423"/>
                </a:lnTo>
                <a:lnTo>
                  <a:pt x="86536" y="7211"/>
                </a:lnTo>
                <a:lnTo>
                  <a:pt x="79325" y="7211"/>
                </a:lnTo>
                <a:lnTo>
                  <a:pt x="79325" y="0"/>
                </a:lnTo>
                <a:lnTo>
                  <a:pt x="64902" y="0"/>
                </a:lnTo>
                <a:lnTo>
                  <a:pt x="64902" y="7211"/>
                </a:lnTo>
                <a:lnTo>
                  <a:pt x="57691" y="7211"/>
                </a:lnTo>
                <a:lnTo>
                  <a:pt x="57691" y="14423"/>
                </a:lnTo>
                <a:lnTo>
                  <a:pt x="50479" y="14423"/>
                </a:lnTo>
                <a:lnTo>
                  <a:pt x="50479" y="28845"/>
                </a:lnTo>
                <a:lnTo>
                  <a:pt x="36057" y="28845"/>
                </a:lnTo>
                <a:lnTo>
                  <a:pt x="36057" y="43268"/>
                </a:lnTo>
                <a:lnTo>
                  <a:pt x="21634" y="43268"/>
                </a:lnTo>
                <a:lnTo>
                  <a:pt x="21634" y="57691"/>
                </a:lnTo>
                <a:lnTo>
                  <a:pt x="7211" y="57691"/>
                </a:lnTo>
                <a:lnTo>
                  <a:pt x="7211" y="72114"/>
                </a:lnTo>
                <a:lnTo>
                  <a:pt x="0" y="72114"/>
                </a:lnTo>
                <a:lnTo>
                  <a:pt x="0" y="86536"/>
                </a:lnTo>
                <a:lnTo>
                  <a:pt x="21634" y="86536"/>
                </a:lnTo>
                <a:lnTo>
                  <a:pt x="21634" y="72114"/>
                </a:lnTo>
                <a:lnTo>
                  <a:pt x="36057" y="72114"/>
                </a:lnTo>
                <a:lnTo>
                  <a:pt x="36057" y="57691"/>
                </a:lnTo>
                <a:lnTo>
                  <a:pt x="50479" y="57691"/>
                </a:lnTo>
                <a:lnTo>
                  <a:pt x="50479" y="43268"/>
                </a:lnTo>
                <a:lnTo>
                  <a:pt x="64902" y="43268"/>
                </a:lnTo>
                <a:lnTo>
                  <a:pt x="64902" y="28845"/>
                </a:lnTo>
                <a:lnTo>
                  <a:pt x="79325" y="28845"/>
                </a:lnTo>
                <a:lnTo>
                  <a:pt x="79325" y="43268"/>
                </a:lnTo>
                <a:lnTo>
                  <a:pt x="93748" y="43268"/>
                </a:lnTo>
                <a:lnTo>
                  <a:pt x="93748" y="57691"/>
                </a:lnTo>
                <a:lnTo>
                  <a:pt x="108170" y="57691"/>
                </a:lnTo>
                <a:lnTo>
                  <a:pt x="108170" y="72114"/>
                </a:lnTo>
                <a:lnTo>
                  <a:pt x="122593" y="72114"/>
                </a:lnTo>
                <a:lnTo>
                  <a:pt x="122593" y="86536"/>
                </a:lnTo>
                <a:lnTo>
                  <a:pt x="144227" y="86536"/>
                </a:lnTo>
                <a:lnTo>
                  <a:pt x="144227" y="72114"/>
                </a:lnTo>
                <a:lnTo>
                  <a:pt x="137016" y="72114"/>
                </a:lnTo>
                <a:close/>
              </a:path>
            </a:pathLst>
          </a:custGeom>
          <a:solidFill>
            <a:srgbClr val="000000"/>
          </a:solidFill>
          <a:ln w="0" cap="flat">
            <a:noFill/>
            <a:prstDash val="solid"/>
            <a:miter/>
          </a:ln>
        </p:spPr>
        <p:txBody>
          <a:bodyPr rtlCol="0" anchor="ctr"/>
          <a:lstStyle/>
          <a:p>
            <a:endParaRPr lang="it-IT"/>
          </a:p>
        </p:txBody>
      </p:sp>
      <p:sp>
        <p:nvSpPr>
          <p:cNvPr id="775" name="Figura a mano libera: forma 774">
            <a:extLst>
              <a:ext uri="{FF2B5EF4-FFF2-40B4-BE49-F238E27FC236}">
                <a16:creationId xmlns:a16="http://schemas.microsoft.com/office/drawing/2014/main" id="{C4A795C6-CEB2-BAD8-316E-96EE33DA0215}"/>
              </a:ext>
            </a:extLst>
          </p:cNvPr>
          <p:cNvSpPr/>
          <p:nvPr/>
        </p:nvSpPr>
        <p:spPr>
          <a:xfrm>
            <a:off x="7340202" y="2214607"/>
            <a:ext cx="144227" cy="86536"/>
          </a:xfrm>
          <a:custGeom>
            <a:avLst/>
            <a:gdLst>
              <a:gd name="connsiteX0" fmla="*/ 122593 w 144227"/>
              <a:gd name="connsiteY0" fmla="*/ 0 h 86536"/>
              <a:gd name="connsiteX1" fmla="*/ 122593 w 144227"/>
              <a:gd name="connsiteY1" fmla="*/ 14423 h 86536"/>
              <a:gd name="connsiteX2" fmla="*/ 108170 w 144227"/>
              <a:gd name="connsiteY2" fmla="*/ 14423 h 86536"/>
              <a:gd name="connsiteX3" fmla="*/ 108170 w 144227"/>
              <a:gd name="connsiteY3" fmla="*/ 28845 h 86536"/>
              <a:gd name="connsiteX4" fmla="*/ 93748 w 144227"/>
              <a:gd name="connsiteY4" fmla="*/ 28845 h 86536"/>
              <a:gd name="connsiteX5" fmla="*/ 93748 w 144227"/>
              <a:gd name="connsiteY5" fmla="*/ 43268 h 86536"/>
              <a:gd name="connsiteX6" fmla="*/ 79325 w 144227"/>
              <a:gd name="connsiteY6" fmla="*/ 43268 h 86536"/>
              <a:gd name="connsiteX7" fmla="*/ 79325 w 144227"/>
              <a:gd name="connsiteY7" fmla="*/ 57691 h 86536"/>
              <a:gd name="connsiteX8" fmla="*/ 64902 w 144227"/>
              <a:gd name="connsiteY8" fmla="*/ 57691 h 86536"/>
              <a:gd name="connsiteX9" fmla="*/ 64902 w 144227"/>
              <a:gd name="connsiteY9" fmla="*/ 43268 h 86536"/>
              <a:gd name="connsiteX10" fmla="*/ 50479 w 144227"/>
              <a:gd name="connsiteY10" fmla="*/ 43268 h 86536"/>
              <a:gd name="connsiteX11" fmla="*/ 50479 w 144227"/>
              <a:gd name="connsiteY11" fmla="*/ 28845 h 86536"/>
              <a:gd name="connsiteX12" fmla="*/ 36057 w 144227"/>
              <a:gd name="connsiteY12" fmla="*/ 28845 h 86536"/>
              <a:gd name="connsiteX13" fmla="*/ 36057 w 144227"/>
              <a:gd name="connsiteY13" fmla="*/ 14423 h 86536"/>
              <a:gd name="connsiteX14" fmla="*/ 21634 w 144227"/>
              <a:gd name="connsiteY14" fmla="*/ 14423 h 86536"/>
              <a:gd name="connsiteX15" fmla="*/ 21634 w 144227"/>
              <a:gd name="connsiteY15" fmla="*/ 0 h 86536"/>
              <a:gd name="connsiteX16" fmla="*/ 0 w 144227"/>
              <a:gd name="connsiteY16" fmla="*/ 0 h 86536"/>
              <a:gd name="connsiteX17" fmla="*/ 0 w 144227"/>
              <a:gd name="connsiteY17" fmla="*/ 14423 h 86536"/>
              <a:gd name="connsiteX18" fmla="*/ 7211 w 144227"/>
              <a:gd name="connsiteY18" fmla="*/ 14423 h 86536"/>
              <a:gd name="connsiteX19" fmla="*/ 7211 w 144227"/>
              <a:gd name="connsiteY19" fmla="*/ 28845 h 86536"/>
              <a:gd name="connsiteX20" fmla="*/ 21634 w 144227"/>
              <a:gd name="connsiteY20" fmla="*/ 28845 h 86536"/>
              <a:gd name="connsiteX21" fmla="*/ 21634 w 144227"/>
              <a:gd name="connsiteY21" fmla="*/ 43268 h 86536"/>
              <a:gd name="connsiteX22" fmla="*/ 36057 w 144227"/>
              <a:gd name="connsiteY22" fmla="*/ 43268 h 86536"/>
              <a:gd name="connsiteX23" fmla="*/ 36057 w 144227"/>
              <a:gd name="connsiteY23" fmla="*/ 57691 h 86536"/>
              <a:gd name="connsiteX24" fmla="*/ 50479 w 144227"/>
              <a:gd name="connsiteY24" fmla="*/ 57691 h 86536"/>
              <a:gd name="connsiteX25" fmla="*/ 50479 w 144227"/>
              <a:gd name="connsiteY25" fmla="*/ 72114 h 86536"/>
              <a:gd name="connsiteX26" fmla="*/ 57691 w 144227"/>
              <a:gd name="connsiteY26" fmla="*/ 72114 h 86536"/>
              <a:gd name="connsiteX27" fmla="*/ 57691 w 144227"/>
              <a:gd name="connsiteY27" fmla="*/ 79325 h 86536"/>
              <a:gd name="connsiteX28" fmla="*/ 64902 w 144227"/>
              <a:gd name="connsiteY28" fmla="*/ 79325 h 86536"/>
              <a:gd name="connsiteX29" fmla="*/ 64902 w 144227"/>
              <a:gd name="connsiteY29" fmla="*/ 86536 h 86536"/>
              <a:gd name="connsiteX30" fmla="*/ 79325 w 144227"/>
              <a:gd name="connsiteY30" fmla="*/ 86536 h 86536"/>
              <a:gd name="connsiteX31" fmla="*/ 79325 w 144227"/>
              <a:gd name="connsiteY31" fmla="*/ 79325 h 86536"/>
              <a:gd name="connsiteX32" fmla="*/ 86536 w 144227"/>
              <a:gd name="connsiteY32" fmla="*/ 79325 h 86536"/>
              <a:gd name="connsiteX33" fmla="*/ 86536 w 144227"/>
              <a:gd name="connsiteY33" fmla="*/ 72114 h 86536"/>
              <a:gd name="connsiteX34" fmla="*/ 93748 w 144227"/>
              <a:gd name="connsiteY34" fmla="*/ 72114 h 86536"/>
              <a:gd name="connsiteX35" fmla="*/ 93748 w 144227"/>
              <a:gd name="connsiteY35" fmla="*/ 57691 h 86536"/>
              <a:gd name="connsiteX36" fmla="*/ 108170 w 144227"/>
              <a:gd name="connsiteY36" fmla="*/ 57691 h 86536"/>
              <a:gd name="connsiteX37" fmla="*/ 108170 w 144227"/>
              <a:gd name="connsiteY37" fmla="*/ 43268 h 86536"/>
              <a:gd name="connsiteX38" fmla="*/ 122593 w 144227"/>
              <a:gd name="connsiteY38" fmla="*/ 43268 h 86536"/>
              <a:gd name="connsiteX39" fmla="*/ 122593 w 144227"/>
              <a:gd name="connsiteY39" fmla="*/ 28845 h 86536"/>
              <a:gd name="connsiteX40" fmla="*/ 137016 w 144227"/>
              <a:gd name="connsiteY40" fmla="*/ 28845 h 86536"/>
              <a:gd name="connsiteX41" fmla="*/ 137016 w 144227"/>
              <a:gd name="connsiteY41" fmla="*/ 14423 h 86536"/>
              <a:gd name="connsiteX42" fmla="*/ 144227 w 144227"/>
              <a:gd name="connsiteY42" fmla="*/ 14423 h 86536"/>
              <a:gd name="connsiteX43" fmla="*/ 144227 w 144227"/>
              <a:gd name="connsiteY43" fmla="*/ 0 h 86536"/>
              <a:gd name="connsiteX44" fmla="*/ 122593 w 144227"/>
              <a:gd name="connsiteY44" fmla="*/ 0 h 86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4227" h="86536">
                <a:moveTo>
                  <a:pt x="122593" y="0"/>
                </a:moveTo>
                <a:lnTo>
                  <a:pt x="122593" y="14423"/>
                </a:lnTo>
                <a:lnTo>
                  <a:pt x="108170" y="14423"/>
                </a:lnTo>
                <a:lnTo>
                  <a:pt x="108170" y="28845"/>
                </a:lnTo>
                <a:lnTo>
                  <a:pt x="93748" y="28845"/>
                </a:lnTo>
                <a:lnTo>
                  <a:pt x="93748" y="43268"/>
                </a:lnTo>
                <a:lnTo>
                  <a:pt x="79325" y="43268"/>
                </a:lnTo>
                <a:lnTo>
                  <a:pt x="79325" y="57691"/>
                </a:lnTo>
                <a:lnTo>
                  <a:pt x="64902" y="57691"/>
                </a:lnTo>
                <a:lnTo>
                  <a:pt x="64902" y="43268"/>
                </a:lnTo>
                <a:lnTo>
                  <a:pt x="50479" y="43268"/>
                </a:lnTo>
                <a:lnTo>
                  <a:pt x="50479" y="28845"/>
                </a:lnTo>
                <a:lnTo>
                  <a:pt x="36057" y="28845"/>
                </a:lnTo>
                <a:lnTo>
                  <a:pt x="36057" y="14423"/>
                </a:lnTo>
                <a:lnTo>
                  <a:pt x="21634" y="14423"/>
                </a:lnTo>
                <a:lnTo>
                  <a:pt x="21634" y="0"/>
                </a:lnTo>
                <a:lnTo>
                  <a:pt x="0" y="0"/>
                </a:lnTo>
                <a:lnTo>
                  <a:pt x="0" y="14423"/>
                </a:lnTo>
                <a:lnTo>
                  <a:pt x="7211" y="14423"/>
                </a:lnTo>
                <a:lnTo>
                  <a:pt x="7211" y="28845"/>
                </a:lnTo>
                <a:lnTo>
                  <a:pt x="21634" y="28845"/>
                </a:lnTo>
                <a:lnTo>
                  <a:pt x="21634" y="43268"/>
                </a:lnTo>
                <a:lnTo>
                  <a:pt x="36057" y="43268"/>
                </a:lnTo>
                <a:lnTo>
                  <a:pt x="36057" y="57691"/>
                </a:lnTo>
                <a:lnTo>
                  <a:pt x="50479" y="57691"/>
                </a:lnTo>
                <a:lnTo>
                  <a:pt x="50479" y="72114"/>
                </a:lnTo>
                <a:lnTo>
                  <a:pt x="57691" y="72114"/>
                </a:lnTo>
                <a:lnTo>
                  <a:pt x="57691" y="79325"/>
                </a:lnTo>
                <a:lnTo>
                  <a:pt x="64902" y="79325"/>
                </a:lnTo>
                <a:lnTo>
                  <a:pt x="64902" y="86536"/>
                </a:lnTo>
                <a:lnTo>
                  <a:pt x="79325" y="86536"/>
                </a:lnTo>
                <a:lnTo>
                  <a:pt x="79325" y="79325"/>
                </a:lnTo>
                <a:lnTo>
                  <a:pt x="86536" y="79325"/>
                </a:lnTo>
                <a:lnTo>
                  <a:pt x="86536" y="72114"/>
                </a:lnTo>
                <a:lnTo>
                  <a:pt x="93748" y="72114"/>
                </a:lnTo>
                <a:lnTo>
                  <a:pt x="93748" y="57691"/>
                </a:lnTo>
                <a:lnTo>
                  <a:pt x="108170" y="57691"/>
                </a:lnTo>
                <a:lnTo>
                  <a:pt x="108170" y="43268"/>
                </a:lnTo>
                <a:lnTo>
                  <a:pt x="122593" y="43268"/>
                </a:lnTo>
                <a:lnTo>
                  <a:pt x="122593" y="28845"/>
                </a:lnTo>
                <a:lnTo>
                  <a:pt x="137016" y="28845"/>
                </a:lnTo>
                <a:lnTo>
                  <a:pt x="137016" y="14423"/>
                </a:lnTo>
                <a:lnTo>
                  <a:pt x="144227" y="14423"/>
                </a:lnTo>
                <a:lnTo>
                  <a:pt x="144227" y="0"/>
                </a:lnTo>
                <a:lnTo>
                  <a:pt x="122593" y="0"/>
                </a:lnTo>
                <a:close/>
              </a:path>
            </a:pathLst>
          </a:custGeom>
          <a:solidFill>
            <a:srgbClr val="000000"/>
          </a:solidFill>
          <a:ln w="0" cap="flat">
            <a:noFill/>
            <a:prstDash val="solid"/>
            <a:miter/>
          </a:ln>
        </p:spPr>
        <p:txBody>
          <a:bodyPr rtlCol="0" anchor="ctr"/>
          <a:lstStyle/>
          <a:p>
            <a:endParaRPr lang="it-IT"/>
          </a:p>
        </p:txBody>
      </p:sp>
      <p:sp>
        <p:nvSpPr>
          <p:cNvPr id="776" name="Figura a mano libera: forma 775">
            <a:extLst>
              <a:ext uri="{FF2B5EF4-FFF2-40B4-BE49-F238E27FC236}">
                <a16:creationId xmlns:a16="http://schemas.microsoft.com/office/drawing/2014/main" id="{22B64698-F9A7-9FE6-4C2D-459985D6C062}"/>
              </a:ext>
            </a:extLst>
          </p:cNvPr>
          <p:cNvSpPr/>
          <p:nvPr/>
        </p:nvSpPr>
        <p:spPr>
          <a:xfrm>
            <a:off x="7676225" y="2185762"/>
            <a:ext cx="86536" cy="144227"/>
          </a:xfrm>
          <a:custGeom>
            <a:avLst/>
            <a:gdLst>
              <a:gd name="connsiteX0" fmla="*/ 72114 w 86536"/>
              <a:gd name="connsiteY0" fmla="*/ 0 h 144227"/>
              <a:gd name="connsiteX1" fmla="*/ 72114 w 86536"/>
              <a:gd name="connsiteY1" fmla="*/ 7211 h 144227"/>
              <a:gd name="connsiteX2" fmla="*/ 57691 w 86536"/>
              <a:gd name="connsiteY2" fmla="*/ 7211 h 144227"/>
              <a:gd name="connsiteX3" fmla="*/ 57691 w 86536"/>
              <a:gd name="connsiteY3" fmla="*/ 21634 h 144227"/>
              <a:gd name="connsiteX4" fmla="*/ 43268 w 86536"/>
              <a:gd name="connsiteY4" fmla="*/ 21634 h 144227"/>
              <a:gd name="connsiteX5" fmla="*/ 43268 w 86536"/>
              <a:gd name="connsiteY5" fmla="*/ 36057 h 144227"/>
              <a:gd name="connsiteX6" fmla="*/ 28845 w 86536"/>
              <a:gd name="connsiteY6" fmla="*/ 36057 h 144227"/>
              <a:gd name="connsiteX7" fmla="*/ 28845 w 86536"/>
              <a:gd name="connsiteY7" fmla="*/ 50479 h 144227"/>
              <a:gd name="connsiteX8" fmla="*/ 14423 w 86536"/>
              <a:gd name="connsiteY8" fmla="*/ 50479 h 144227"/>
              <a:gd name="connsiteX9" fmla="*/ 14423 w 86536"/>
              <a:gd name="connsiteY9" fmla="*/ 57691 h 144227"/>
              <a:gd name="connsiteX10" fmla="*/ 7211 w 86536"/>
              <a:gd name="connsiteY10" fmla="*/ 57691 h 144227"/>
              <a:gd name="connsiteX11" fmla="*/ 7211 w 86536"/>
              <a:gd name="connsiteY11" fmla="*/ 64902 h 144227"/>
              <a:gd name="connsiteX12" fmla="*/ 0 w 86536"/>
              <a:gd name="connsiteY12" fmla="*/ 64902 h 144227"/>
              <a:gd name="connsiteX13" fmla="*/ 0 w 86536"/>
              <a:gd name="connsiteY13" fmla="*/ 79325 h 144227"/>
              <a:gd name="connsiteX14" fmla="*/ 7211 w 86536"/>
              <a:gd name="connsiteY14" fmla="*/ 79325 h 144227"/>
              <a:gd name="connsiteX15" fmla="*/ 7211 w 86536"/>
              <a:gd name="connsiteY15" fmla="*/ 86536 h 144227"/>
              <a:gd name="connsiteX16" fmla="*/ 14423 w 86536"/>
              <a:gd name="connsiteY16" fmla="*/ 86536 h 144227"/>
              <a:gd name="connsiteX17" fmla="*/ 14423 w 86536"/>
              <a:gd name="connsiteY17" fmla="*/ 93748 h 144227"/>
              <a:gd name="connsiteX18" fmla="*/ 28845 w 86536"/>
              <a:gd name="connsiteY18" fmla="*/ 93748 h 144227"/>
              <a:gd name="connsiteX19" fmla="*/ 28845 w 86536"/>
              <a:gd name="connsiteY19" fmla="*/ 108170 h 144227"/>
              <a:gd name="connsiteX20" fmla="*/ 43268 w 86536"/>
              <a:gd name="connsiteY20" fmla="*/ 108170 h 144227"/>
              <a:gd name="connsiteX21" fmla="*/ 43268 w 86536"/>
              <a:gd name="connsiteY21" fmla="*/ 122593 h 144227"/>
              <a:gd name="connsiteX22" fmla="*/ 57691 w 86536"/>
              <a:gd name="connsiteY22" fmla="*/ 122593 h 144227"/>
              <a:gd name="connsiteX23" fmla="*/ 57691 w 86536"/>
              <a:gd name="connsiteY23" fmla="*/ 137016 h 144227"/>
              <a:gd name="connsiteX24" fmla="*/ 72114 w 86536"/>
              <a:gd name="connsiteY24" fmla="*/ 137016 h 144227"/>
              <a:gd name="connsiteX25" fmla="*/ 72114 w 86536"/>
              <a:gd name="connsiteY25" fmla="*/ 144227 h 144227"/>
              <a:gd name="connsiteX26" fmla="*/ 86536 w 86536"/>
              <a:gd name="connsiteY26" fmla="*/ 144227 h 144227"/>
              <a:gd name="connsiteX27" fmla="*/ 86536 w 86536"/>
              <a:gd name="connsiteY27" fmla="*/ 122593 h 144227"/>
              <a:gd name="connsiteX28" fmla="*/ 72114 w 86536"/>
              <a:gd name="connsiteY28" fmla="*/ 122593 h 144227"/>
              <a:gd name="connsiteX29" fmla="*/ 72114 w 86536"/>
              <a:gd name="connsiteY29" fmla="*/ 108170 h 144227"/>
              <a:gd name="connsiteX30" fmla="*/ 57691 w 86536"/>
              <a:gd name="connsiteY30" fmla="*/ 108170 h 144227"/>
              <a:gd name="connsiteX31" fmla="*/ 57691 w 86536"/>
              <a:gd name="connsiteY31" fmla="*/ 93748 h 144227"/>
              <a:gd name="connsiteX32" fmla="*/ 43268 w 86536"/>
              <a:gd name="connsiteY32" fmla="*/ 93748 h 144227"/>
              <a:gd name="connsiteX33" fmla="*/ 43268 w 86536"/>
              <a:gd name="connsiteY33" fmla="*/ 79325 h 144227"/>
              <a:gd name="connsiteX34" fmla="*/ 28845 w 86536"/>
              <a:gd name="connsiteY34" fmla="*/ 79325 h 144227"/>
              <a:gd name="connsiteX35" fmla="*/ 28845 w 86536"/>
              <a:gd name="connsiteY35" fmla="*/ 64902 h 144227"/>
              <a:gd name="connsiteX36" fmla="*/ 43268 w 86536"/>
              <a:gd name="connsiteY36" fmla="*/ 64902 h 144227"/>
              <a:gd name="connsiteX37" fmla="*/ 43268 w 86536"/>
              <a:gd name="connsiteY37" fmla="*/ 50479 h 144227"/>
              <a:gd name="connsiteX38" fmla="*/ 57691 w 86536"/>
              <a:gd name="connsiteY38" fmla="*/ 50479 h 144227"/>
              <a:gd name="connsiteX39" fmla="*/ 57691 w 86536"/>
              <a:gd name="connsiteY39" fmla="*/ 36057 h 144227"/>
              <a:gd name="connsiteX40" fmla="*/ 72114 w 86536"/>
              <a:gd name="connsiteY40" fmla="*/ 36057 h 144227"/>
              <a:gd name="connsiteX41" fmla="*/ 72114 w 86536"/>
              <a:gd name="connsiteY41" fmla="*/ 21634 h 144227"/>
              <a:gd name="connsiteX42" fmla="*/ 86536 w 86536"/>
              <a:gd name="connsiteY42" fmla="*/ 21634 h 144227"/>
              <a:gd name="connsiteX43" fmla="*/ 86536 w 86536"/>
              <a:gd name="connsiteY43" fmla="*/ 0 h 144227"/>
              <a:gd name="connsiteX44" fmla="*/ 72114 w 86536"/>
              <a:gd name="connsiteY44" fmla="*/ 0 h 144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86536" h="144227">
                <a:moveTo>
                  <a:pt x="72114" y="0"/>
                </a:moveTo>
                <a:lnTo>
                  <a:pt x="72114" y="7211"/>
                </a:lnTo>
                <a:lnTo>
                  <a:pt x="57691" y="7211"/>
                </a:lnTo>
                <a:lnTo>
                  <a:pt x="57691" y="21634"/>
                </a:lnTo>
                <a:lnTo>
                  <a:pt x="43268" y="21634"/>
                </a:lnTo>
                <a:lnTo>
                  <a:pt x="43268" y="36057"/>
                </a:lnTo>
                <a:lnTo>
                  <a:pt x="28845" y="36057"/>
                </a:lnTo>
                <a:lnTo>
                  <a:pt x="28845" y="50479"/>
                </a:lnTo>
                <a:lnTo>
                  <a:pt x="14423" y="50479"/>
                </a:lnTo>
                <a:lnTo>
                  <a:pt x="14423" y="57691"/>
                </a:lnTo>
                <a:lnTo>
                  <a:pt x="7211" y="57691"/>
                </a:lnTo>
                <a:lnTo>
                  <a:pt x="7211" y="64902"/>
                </a:lnTo>
                <a:lnTo>
                  <a:pt x="0" y="64902"/>
                </a:lnTo>
                <a:lnTo>
                  <a:pt x="0" y="79325"/>
                </a:lnTo>
                <a:lnTo>
                  <a:pt x="7211" y="79325"/>
                </a:lnTo>
                <a:lnTo>
                  <a:pt x="7211" y="86536"/>
                </a:lnTo>
                <a:lnTo>
                  <a:pt x="14423" y="86536"/>
                </a:lnTo>
                <a:lnTo>
                  <a:pt x="14423" y="93748"/>
                </a:lnTo>
                <a:lnTo>
                  <a:pt x="28845" y="93748"/>
                </a:lnTo>
                <a:lnTo>
                  <a:pt x="28845" y="108170"/>
                </a:lnTo>
                <a:lnTo>
                  <a:pt x="43268" y="108170"/>
                </a:lnTo>
                <a:lnTo>
                  <a:pt x="43268" y="122593"/>
                </a:lnTo>
                <a:lnTo>
                  <a:pt x="57691" y="122593"/>
                </a:lnTo>
                <a:lnTo>
                  <a:pt x="57691" y="137016"/>
                </a:lnTo>
                <a:lnTo>
                  <a:pt x="72114" y="137016"/>
                </a:lnTo>
                <a:lnTo>
                  <a:pt x="72114" y="144227"/>
                </a:lnTo>
                <a:lnTo>
                  <a:pt x="86536" y="144227"/>
                </a:lnTo>
                <a:lnTo>
                  <a:pt x="86536" y="122593"/>
                </a:lnTo>
                <a:lnTo>
                  <a:pt x="72114" y="122593"/>
                </a:lnTo>
                <a:lnTo>
                  <a:pt x="72114" y="108170"/>
                </a:lnTo>
                <a:lnTo>
                  <a:pt x="57691" y="108170"/>
                </a:lnTo>
                <a:lnTo>
                  <a:pt x="57691" y="93748"/>
                </a:lnTo>
                <a:lnTo>
                  <a:pt x="43268" y="93748"/>
                </a:lnTo>
                <a:lnTo>
                  <a:pt x="43268" y="79325"/>
                </a:lnTo>
                <a:lnTo>
                  <a:pt x="28845" y="79325"/>
                </a:lnTo>
                <a:lnTo>
                  <a:pt x="28845" y="64902"/>
                </a:lnTo>
                <a:lnTo>
                  <a:pt x="43268" y="64902"/>
                </a:lnTo>
                <a:lnTo>
                  <a:pt x="43268" y="50479"/>
                </a:lnTo>
                <a:lnTo>
                  <a:pt x="57691" y="50479"/>
                </a:lnTo>
                <a:lnTo>
                  <a:pt x="57691" y="36057"/>
                </a:lnTo>
                <a:lnTo>
                  <a:pt x="72114" y="36057"/>
                </a:lnTo>
                <a:lnTo>
                  <a:pt x="72114" y="21634"/>
                </a:lnTo>
                <a:lnTo>
                  <a:pt x="86536" y="21634"/>
                </a:lnTo>
                <a:lnTo>
                  <a:pt x="86536" y="0"/>
                </a:lnTo>
                <a:lnTo>
                  <a:pt x="72114" y="0"/>
                </a:lnTo>
                <a:close/>
              </a:path>
            </a:pathLst>
          </a:custGeom>
          <a:solidFill>
            <a:srgbClr val="000000"/>
          </a:solidFill>
          <a:ln w="0" cap="flat">
            <a:noFill/>
            <a:prstDash val="solid"/>
            <a:miter/>
          </a:ln>
        </p:spPr>
        <p:txBody>
          <a:bodyPr rtlCol="0" anchor="ctr"/>
          <a:lstStyle/>
          <a:p>
            <a:endParaRPr lang="it-IT"/>
          </a:p>
        </p:txBody>
      </p:sp>
      <p:grpSp>
        <p:nvGrpSpPr>
          <p:cNvPr id="777" name="Elemento grafico 13">
            <a:extLst>
              <a:ext uri="{FF2B5EF4-FFF2-40B4-BE49-F238E27FC236}">
                <a16:creationId xmlns:a16="http://schemas.microsoft.com/office/drawing/2014/main" id="{94F4F4A9-6132-10CD-1CCD-20AD66FBDA85}"/>
              </a:ext>
            </a:extLst>
          </p:cNvPr>
          <p:cNvGrpSpPr/>
          <p:nvPr/>
        </p:nvGrpSpPr>
        <p:grpSpPr>
          <a:xfrm>
            <a:off x="7954557" y="2171339"/>
            <a:ext cx="173072" cy="173072"/>
            <a:chOff x="8040181" y="2171339"/>
            <a:chExt cx="173072" cy="173072"/>
          </a:xfrm>
          <a:solidFill>
            <a:srgbClr val="000000"/>
          </a:solidFill>
        </p:grpSpPr>
        <p:sp>
          <p:nvSpPr>
            <p:cNvPr id="778" name="Figura a mano libera: forma 777">
              <a:extLst>
                <a:ext uri="{FF2B5EF4-FFF2-40B4-BE49-F238E27FC236}">
                  <a16:creationId xmlns:a16="http://schemas.microsoft.com/office/drawing/2014/main" id="{1159DED7-6A79-3A12-2C96-BF0A9D392C62}"/>
                </a:ext>
              </a:extLst>
            </p:cNvPr>
            <p:cNvSpPr/>
            <p:nvPr/>
          </p:nvSpPr>
          <p:spPr>
            <a:xfrm>
              <a:off x="8040181" y="2171339"/>
              <a:ext cx="173072" cy="173072"/>
            </a:xfrm>
            <a:custGeom>
              <a:avLst/>
              <a:gdLst>
                <a:gd name="connsiteX0" fmla="*/ 86536 w 173072"/>
                <a:gd name="connsiteY0" fmla="*/ 0 h 173072"/>
                <a:gd name="connsiteX1" fmla="*/ 0 w 173072"/>
                <a:gd name="connsiteY1" fmla="*/ 86536 h 173072"/>
                <a:gd name="connsiteX2" fmla="*/ 86536 w 173072"/>
                <a:gd name="connsiteY2" fmla="*/ 173073 h 173072"/>
                <a:gd name="connsiteX3" fmla="*/ 173073 w 173072"/>
                <a:gd name="connsiteY3" fmla="*/ 86536 h 173072"/>
                <a:gd name="connsiteX4" fmla="*/ 86536 w 173072"/>
                <a:gd name="connsiteY4" fmla="*/ 0 h 173072"/>
                <a:gd name="connsiteX5" fmla="*/ 148554 w 173072"/>
                <a:gd name="connsiteY5" fmla="*/ 79325 h 173072"/>
                <a:gd name="connsiteX6" fmla="*/ 159371 w 173072"/>
                <a:gd name="connsiteY6" fmla="*/ 79325 h 173072"/>
                <a:gd name="connsiteX7" fmla="*/ 159371 w 173072"/>
                <a:gd name="connsiteY7" fmla="*/ 86536 h 173072"/>
                <a:gd name="connsiteX8" fmla="*/ 86536 w 173072"/>
                <a:gd name="connsiteY8" fmla="*/ 159371 h 173072"/>
                <a:gd name="connsiteX9" fmla="*/ 13702 w 173072"/>
                <a:gd name="connsiteY9" fmla="*/ 86536 h 173072"/>
                <a:gd name="connsiteX10" fmla="*/ 13702 w 173072"/>
                <a:gd name="connsiteY10" fmla="*/ 79325 h 173072"/>
                <a:gd name="connsiteX11" fmla="*/ 24519 w 173072"/>
                <a:gd name="connsiteY11" fmla="*/ 79325 h 173072"/>
                <a:gd name="connsiteX12" fmla="*/ 24519 w 173072"/>
                <a:gd name="connsiteY12" fmla="*/ 65623 h 173072"/>
                <a:gd name="connsiteX13" fmla="*/ 38221 w 173072"/>
                <a:gd name="connsiteY13" fmla="*/ 65623 h 173072"/>
                <a:gd name="connsiteX14" fmla="*/ 38221 w 173072"/>
                <a:gd name="connsiteY14" fmla="*/ 51922 h 173072"/>
                <a:gd name="connsiteX15" fmla="*/ 51922 w 173072"/>
                <a:gd name="connsiteY15" fmla="*/ 51922 h 173072"/>
                <a:gd name="connsiteX16" fmla="*/ 51922 w 173072"/>
                <a:gd name="connsiteY16" fmla="*/ 38220 h 173072"/>
                <a:gd name="connsiteX17" fmla="*/ 38221 w 173072"/>
                <a:gd name="connsiteY17" fmla="*/ 38220 h 173072"/>
                <a:gd name="connsiteX18" fmla="*/ 38221 w 173072"/>
                <a:gd name="connsiteY18" fmla="*/ 31730 h 173072"/>
                <a:gd name="connsiteX19" fmla="*/ 47595 w 173072"/>
                <a:gd name="connsiteY19" fmla="*/ 24519 h 173072"/>
                <a:gd name="connsiteX20" fmla="*/ 79325 w 173072"/>
                <a:gd name="connsiteY20" fmla="*/ 24519 h 173072"/>
                <a:gd name="connsiteX21" fmla="*/ 79325 w 173072"/>
                <a:gd name="connsiteY21" fmla="*/ 13702 h 173072"/>
                <a:gd name="connsiteX22" fmla="*/ 86536 w 173072"/>
                <a:gd name="connsiteY22" fmla="*/ 13702 h 173072"/>
                <a:gd name="connsiteX23" fmla="*/ 121151 w 173072"/>
                <a:gd name="connsiteY23" fmla="*/ 22355 h 173072"/>
                <a:gd name="connsiteX24" fmla="*/ 121151 w 173072"/>
                <a:gd name="connsiteY24" fmla="*/ 24519 h 173072"/>
                <a:gd name="connsiteX25" fmla="*/ 107449 w 173072"/>
                <a:gd name="connsiteY25" fmla="*/ 24519 h 173072"/>
                <a:gd name="connsiteX26" fmla="*/ 107449 w 173072"/>
                <a:gd name="connsiteY26" fmla="*/ 38220 h 173072"/>
                <a:gd name="connsiteX27" fmla="*/ 93748 w 173072"/>
                <a:gd name="connsiteY27" fmla="*/ 38220 h 173072"/>
                <a:gd name="connsiteX28" fmla="*/ 93748 w 173072"/>
                <a:gd name="connsiteY28" fmla="*/ 51922 h 173072"/>
                <a:gd name="connsiteX29" fmla="*/ 134852 w 173072"/>
                <a:gd name="connsiteY29" fmla="*/ 51922 h 173072"/>
                <a:gd name="connsiteX30" fmla="*/ 134852 w 173072"/>
                <a:gd name="connsiteY30" fmla="*/ 65623 h 173072"/>
                <a:gd name="connsiteX31" fmla="*/ 93748 w 173072"/>
                <a:gd name="connsiteY31" fmla="*/ 65623 h 173072"/>
                <a:gd name="connsiteX32" fmla="*/ 93748 w 173072"/>
                <a:gd name="connsiteY32" fmla="*/ 93026 h 173072"/>
                <a:gd name="connsiteX33" fmla="*/ 107449 w 173072"/>
                <a:gd name="connsiteY33" fmla="*/ 93026 h 173072"/>
                <a:gd name="connsiteX34" fmla="*/ 107449 w 173072"/>
                <a:gd name="connsiteY34" fmla="*/ 106728 h 173072"/>
                <a:gd name="connsiteX35" fmla="*/ 121151 w 173072"/>
                <a:gd name="connsiteY35" fmla="*/ 106728 h 173072"/>
                <a:gd name="connsiteX36" fmla="*/ 121151 w 173072"/>
                <a:gd name="connsiteY36" fmla="*/ 134131 h 173072"/>
                <a:gd name="connsiteX37" fmla="*/ 134852 w 173072"/>
                <a:gd name="connsiteY37" fmla="*/ 134131 h 173072"/>
                <a:gd name="connsiteX38" fmla="*/ 134852 w 173072"/>
                <a:gd name="connsiteY38" fmla="*/ 106728 h 173072"/>
                <a:gd name="connsiteX39" fmla="*/ 148554 w 173072"/>
                <a:gd name="connsiteY39" fmla="*/ 106728 h 173072"/>
                <a:gd name="connsiteX40" fmla="*/ 148554 w 173072"/>
                <a:gd name="connsiteY40" fmla="*/ 79325 h 173072"/>
                <a:gd name="connsiteX41" fmla="*/ 148554 w 173072"/>
                <a:gd name="connsiteY41" fmla="*/ 79325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73072" h="173072">
                  <a:moveTo>
                    <a:pt x="86536" y="0"/>
                  </a:moveTo>
                  <a:cubicBezTo>
                    <a:pt x="38942" y="0"/>
                    <a:pt x="0" y="38941"/>
                    <a:pt x="0" y="86536"/>
                  </a:cubicBezTo>
                  <a:cubicBezTo>
                    <a:pt x="0" y="134131"/>
                    <a:pt x="38942" y="173073"/>
                    <a:pt x="86536" y="173073"/>
                  </a:cubicBezTo>
                  <a:cubicBezTo>
                    <a:pt x="134132" y="173073"/>
                    <a:pt x="173073" y="134131"/>
                    <a:pt x="173073" y="86536"/>
                  </a:cubicBezTo>
                  <a:cubicBezTo>
                    <a:pt x="173073" y="38941"/>
                    <a:pt x="134132" y="0"/>
                    <a:pt x="86536" y="0"/>
                  </a:cubicBezTo>
                  <a:close/>
                  <a:moveTo>
                    <a:pt x="148554" y="79325"/>
                  </a:moveTo>
                  <a:lnTo>
                    <a:pt x="159371" y="79325"/>
                  </a:lnTo>
                  <a:lnTo>
                    <a:pt x="159371" y="86536"/>
                  </a:lnTo>
                  <a:cubicBezTo>
                    <a:pt x="159371" y="126920"/>
                    <a:pt x="126920" y="159371"/>
                    <a:pt x="86536" y="159371"/>
                  </a:cubicBezTo>
                  <a:cubicBezTo>
                    <a:pt x="46153" y="159371"/>
                    <a:pt x="13702" y="126920"/>
                    <a:pt x="13702" y="86536"/>
                  </a:cubicBezTo>
                  <a:cubicBezTo>
                    <a:pt x="13702" y="46153"/>
                    <a:pt x="13702" y="82209"/>
                    <a:pt x="13702" y="79325"/>
                  </a:cubicBezTo>
                  <a:lnTo>
                    <a:pt x="24519" y="79325"/>
                  </a:lnTo>
                  <a:lnTo>
                    <a:pt x="24519" y="65623"/>
                  </a:lnTo>
                  <a:lnTo>
                    <a:pt x="38221" y="65623"/>
                  </a:lnTo>
                  <a:lnTo>
                    <a:pt x="38221" y="51922"/>
                  </a:lnTo>
                  <a:lnTo>
                    <a:pt x="51922" y="51922"/>
                  </a:lnTo>
                  <a:lnTo>
                    <a:pt x="51922" y="38220"/>
                  </a:lnTo>
                  <a:lnTo>
                    <a:pt x="38221" y="38220"/>
                  </a:lnTo>
                  <a:lnTo>
                    <a:pt x="38221" y="31730"/>
                  </a:lnTo>
                  <a:cubicBezTo>
                    <a:pt x="41105" y="28845"/>
                    <a:pt x="44711" y="26682"/>
                    <a:pt x="47595" y="24519"/>
                  </a:cubicBezTo>
                  <a:lnTo>
                    <a:pt x="79325" y="24519"/>
                  </a:lnTo>
                  <a:lnTo>
                    <a:pt x="79325" y="13702"/>
                  </a:lnTo>
                  <a:lnTo>
                    <a:pt x="86536" y="13702"/>
                  </a:lnTo>
                  <a:cubicBezTo>
                    <a:pt x="98796" y="13702"/>
                    <a:pt x="110334" y="16586"/>
                    <a:pt x="121151" y="22355"/>
                  </a:cubicBezTo>
                  <a:lnTo>
                    <a:pt x="121151" y="24519"/>
                  </a:lnTo>
                  <a:lnTo>
                    <a:pt x="107449" y="24519"/>
                  </a:lnTo>
                  <a:lnTo>
                    <a:pt x="107449" y="38220"/>
                  </a:lnTo>
                  <a:lnTo>
                    <a:pt x="93748" y="38220"/>
                  </a:lnTo>
                  <a:lnTo>
                    <a:pt x="93748" y="51922"/>
                  </a:lnTo>
                  <a:lnTo>
                    <a:pt x="134852" y="51922"/>
                  </a:lnTo>
                  <a:lnTo>
                    <a:pt x="134852" y="65623"/>
                  </a:lnTo>
                  <a:lnTo>
                    <a:pt x="93748" y="65623"/>
                  </a:lnTo>
                  <a:lnTo>
                    <a:pt x="93748" y="93026"/>
                  </a:lnTo>
                  <a:lnTo>
                    <a:pt x="107449" y="93026"/>
                  </a:lnTo>
                  <a:lnTo>
                    <a:pt x="107449" y="106728"/>
                  </a:lnTo>
                  <a:lnTo>
                    <a:pt x="121151" y="106728"/>
                  </a:lnTo>
                  <a:lnTo>
                    <a:pt x="121151" y="134131"/>
                  </a:lnTo>
                  <a:lnTo>
                    <a:pt x="134852" y="134131"/>
                  </a:lnTo>
                  <a:lnTo>
                    <a:pt x="134852" y="106728"/>
                  </a:lnTo>
                  <a:lnTo>
                    <a:pt x="148554" y="106728"/>
                  </a:lnTo>
                  <a:lnTo>
                    <a:pt x="148554" y="79325"/>
                  </a:lnTo>
                  <a:lnTo>
                    <a:pt x="148554" y="79325"/>
                  </a:lnTo>
                  <a:close/>
                </a:path>
              </a:pathLst>
            </a:custGeom>
            <a:solidFill>
              <a:srgbClr val="000000"/>
            </a:solidFill>
            <a:ln w="0" cap="flat">
              <a:noFill/>
              <a:prstDash val="solid"/>
              <a:miter/>
            </a:ln>
          </p:spPr>
          <p:txBody>
            <a:bodyPr rtlCol="0" anchor="ctr"/>
            <a:lstStyle/>
            <a:p>
              <a:endParaRPr lang="it-IT"/>
            </a:p>
          </p:txBody>
        </p:sp>
        <p:sp>
          <p:nvSpPr>
            <p:cNvPr id="779" name="Figura a mano libera: forma 778">
              <a:extLst>
                <a:ext uri="{FF2B5EF4-FFF2-40B4-BE49-F238E27FC236}">
                  <a16:creationId xmlns:a16="http://schemas.microsoft.com/office/drawing/2014/main" id="{51DA71BA-964C-06C0-D304-DC374B5CE7D7}"/>
                </a:ext>
              </a:extLst>
            </p:cNvPr>
            <p:cNvSpPr/>
            <p:nvPr/>
          </p:nvSpPr>
          <p:spPr>
            <a:xfrm>
              <a:off x="8065420" y="2251385"/>
              <a:ext cx="41104" cy="54806"/>
            </a:xfrm>
            <a:custGeom>
              <a:avLst/>
              <a:gdLst>
                <a:gd name="connsiteX0" fmla="*/ 13702 w 41104"/>
                <a:gd name="connsiteY0" fmla="*/ 27403 h 54806"/>
                <a:gd name="connsiteX1" fmla="*/ 13702 w 41104"/>
                <a:gd name="connsiteY1" fmla="*/ 54806 h 54806"/>
                <a:gd name="connsiteX2" fmla="*/ 27404 w 41104"/>
                <a:gd name="connsiteY2" fmla="*/ 54806 h 54806"/>
                <a:gd name="connsiteX3" fmla="*/ 27404 w 41104"/>
                <a:gd name="connsiteY3" fmla="*/ 41105 h 54806"/>
                <a:gd name="connsiteX4" fmla="*/ 41105 w 41104"/>
                <a:gd name="connsiteY4" fmla="*/ 41105 h 54806"/>
                <a:gd name="connsiteX5" fmla="*/ 41105 w 41104"/>
                <a:gd name="connsiteY5" fmla="*/ 13702 h 54806"/>
                <a:gd name="connsiteX6" fmla="*/ 13702 w 41104"/>
                <a:gd name="connsiteY6" fmla="*/ 13702 h 54806"/>
                <a:gd name="connsiteX7" fmla="*/ 13702 w 41104"/>
                <a:gd name="connsiteY7" fmla="*/ 0 h 54806"/>
                <a:gd name="connsiteX8" fmla="*/ 0 w 41104"/>
                <a:gd name="connsiteY8" fmla="*/ 0 h 54806"/>
                <a:gd name="connsiteX9" fmla="*/ 0 w 41104"/>
                <a:gd name="connsiteY9" fmla="*/ 27403 h 54806"/>
                <a:gd name="connsiteX10" fmla="*/ 13702 w 41104"/>
                <a:gd name="connsiteY10" fmla="*/ 27403 h 54806"/>
                <a:gd name="connsiteX11" fmla="*/ 13702 w 41104"/>
                <a:gd name="connsiteY11" fmla="*/ 27403 h 54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104" h="54806">
                  <a:moveTo>
                    <a:pt x="13702" y="27403"/>
                  </a:moveTo>
                  <a:lnTo>
                    <a:pt x="13702" y="54806"/>
                  </a:lnTo>
                  <a:lnTo>
                    <a:pt x="27404" y="54806"/>
                  </a:lnTo>
                  <a:lnTo>
                    <a:pt x="27404" y="41105"/>
                  </a:lnTo>
                  <a:lnTo>
                    <a:pt x="41105" y="41105"/>
                  </a:lnTo>
                  <a:lnTo>
                    <a:pt x="41105" y="13702"/>
                  </a:lnTo>
                  <a:lnTo>
                    <a:pt x="13702" y="13702"/>
                  </a:lnTo>
                  <a:lnTo>
                    <a:pt x="13702" y="0"/>
                  </a:lnTo>
                  <a:lnTo>
                    <a:pt x="0" y="0"/>
                  </a:lnTo>
                  <a:lnTo>
                    <a:pt x="0" y="27403"/>
                  </a:lnTo>
                  <a:lnTo>
                    <a:pt x="13702" y="27403"/>
                  </a:lnTo>
                  <a:lnTo>
                    <a:pt x="13702" y="27403"/>
                  </a:lnTo>
                  <a:close/>
                </a:path>
              </a:pathLst>
            </a:custGeom>
            <a:solidFill>
              <a:srgbClr val="000000"/>
            </a:solidFill>
            <a:ln w="0" cap="flat">
              <a:noFill/>
              <a:prstDash val="solid"/>
              <a:miter/>
            </a:ln>
          </p:spPr>
          <p:txBody>
            <a:bodyPr rtlCol="0" anchor="ctr"/>
            <a:lstStyle/>
            <a:p>
              <a:endParaRPr lang="it-IT"/>
            </a:p>
          </p:txBody>
        </p:sp>
      </p:grpSp>
      <p:grpSp>
        <p:nvGrpSpPr>
          <p:cNvPr id="780" name="Elemento grafico 13">
            <a:extLst>
              <a:ext uri="{FF2B5EF4-FFF2-40B4-BE49-F238E27FC236}">
                <a16:creationId xmlns:a16="http://schemas.microsoft.com/office/drawing/2014/main" id="{824F9F47-FC3E-ED62-611F-B8077D7F53E3}"/>
              </a:ext>
            </a:extLst>
          </p:cNvPr>
          <p:cNvGrpSpPr/>
          <p:nvPr/>
        </p:nvGrpSpPr>
        <p:grpSpPr>
          <a:xfrm>
            <a:off x="8319425" y="2171339"/>
            <a:ext cx="173072" cy="173072"/>
            <a:chOff x="8386326" y="2171339"/>
            <a:chExt cx="173072" cy="173072"/>
          </a:xfrm>
          <a:solidFill>
            <a:srgbClr val="000000"/>
          </a:solidFill>
        </p:grpSpPr>
        <p:sp>
          <p:nvSpPr>
            <p:cNvPr id="781" name="Figura a mano libera: forma 780">
              <a:extLst>
                <a:ext uri="{FF2B5EF4-FFF2-40B4-BE49-F238E27FC236}">
                  <a16:creationId xmlns:a16="http://schemas.microsoft.com/office/drawing/2014/main" id="{C40D5925-0C1B-E8FD-B91B-DF305C4B2BA3}"/>
                </a:ext>
              </a:extLst>
            </p:cNvPr>
            <p:cNvSpPr/>
            <p:nvPr/>
          </p:nvSpPr>
          <p:spPr>
            <a:xfrm>
              <a:off x="8525505" y="2182877"/>
              <a:ext cx="23075" cy="131967"/>
            </a:xfrm>
            <a:custGeom>
              <a:avLst/>
              <a:gdLst>
                <a:gd name="connsiteX0" fmla="*/ 23076 w 23075"/>
                <a:gd name="connsiteY0" fmla="*/ 52643 h 131967"/>
                <a:gd name="connsiteX1" fmla="*/ 23076 w 23075"/>
                <a:gd name="connsiteY1" fmla="*/ 41105 h 131967"/>
                <a:gd name="connsiteX2" fmla="*/ 11538 w 23075"/>
                <a:gd name="connsiteY2" fmla="*/ 41105 h 131967"/>
                <a:gd name="connsiteX3" fmla="*/ 11538 w 23075"/>
                <a:gd name="connsiteY3" fmla="*/ 0 h 131967"/>
                <a:gd name="connsiteX4" fmla="*/ 0 w 23075"/>
                <a:gd name="connsiteY4" fmla="*/ 0 h 131967"/>
                <a:gd name="connsiteX5" fmla="*/ 0 w 23075"/>
                <a:gd name="connsiteY5" fmla="*/ 131968 h 131967"/>
                <a:gd name="connsiteX6" fmla="*/ 11538 w 23075"/>
                <a:gd name="connsiteY6" fmla="*/ 131968 h 131967"/>
                <a:gd name="connsiteX7" fmla="*/ 11538 w 23075"/>
                <a:gd name="connsiteY7" fmla="*/ 90863 h 131967"/>
                <a:gd name="connsiteX8" fmla="*/ 23076 w 23075"/>
                <a:gd name="connsiteY8" fmla="*/ 90863 h 131967"/>
                <a:gd name="connsiteX9" fmla="*/ 23076 w 23075"/>
                <a:gd name="connsiteY9" fmla="*/ 79325 h 131967"/>
                <a:gd name="connsiteX10" fmla="*/ 11538 w 23075"/>
                <a:gd name="connsiteY10" fmla="*/ 79325 h 131967"/>
                <a:gd name="connsiteX11" fmla="*/ 11538 w 23075"/>
                <a:gd name="connsiteY11" fmla="*/ 52643 h 131967"/>
                <a:gd name="connsiteX12" fmla="*/ 23076 w 23075"/>
                <a:gd name="connsiteY12" fmla="*/ 52643 h 131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75" h="131967">
                  <a:moveTo>
                    <a:pt x="23076" y="52643"/>
                  </a:moveTo>
                  <a:lnTo>
                    <a:pt x="23076" y="41105"/>
                  </a:lnTo>
                  <a:lnTo>
                    <a:pt x="11538" y="41105"/>
                  </a:lnTo>
                  <a:lnTo>
                    <a:pt x="11538" y="0"/>
                  </a:lnTo>
                  <a:lnTo>
                    <a:pt x="0" y="0"/>
                  </a:lnTo>
                  <a:lnTo>
                    <a:pt x="0" y="131968"/>
                  </a:lnTo>
                  <a:lnTo>
                    <a:pt x="11538" y="131968"/>
                  </a:lnTo>
                  <a:lnTo>
                    <a:pt x="11538" y="90863"/>
                  </a:lnTo>
                  <a:lnTo>
                    <a:pt x="23076" y="90863"/>
                  </a:lnTo>
                  <a:lnTo>
                    <a:pt x="23076" y="79325"/>
                  </a:lnTo>
                  <a:lnTo>
                    <a:pt x="11538" y="79325"/>
                  </a:lnTo>
                  <a:lnTo>
                    <a:pt x="11538" y="52643"/>
                  </a:lnTo>
                  <a:lnTo>
                    <a:pt x="23076" y="52643"/>
                  </a:lnTo>
                  <a:close/>
                </a:path>
              </a:pathLst>
            </a:custGeom>
            <a:solidFill>
              <a:srgbClr val="000000"/>
            </a:solidFill>
            <a:ln w="0" cap="flat">
              <a:noFill/>
              <a:prstDash val="solid"/>
              <a:miter/>
            </a:ln>
          </p:spPr>
          <p:txBody>
            <a:bodyPr rtlCol="0" anchor="ctr"/>
            <a:lstStyle/>
            <a:p>
              <a:endParaRPr lang="it-IT"/>
            </a:p>
          </p:txBody>
        </p:sp>
        <p:sp>
          <p:nvSpPr>
            <p:cNvPr id="782" name="Figura a mano libera: forma 781">
              <a:extLst>
                <a:ext uri="{FF2B5EF4-FFF2-40B4-BE49-F238E27FC236}">
                  <a16:creationId xmlns:a16="http://schemas.microsoft.com/office/drawing/2014/main" id="{342A733E-B8B9-1A0C-ED2D-D2183EB3D3B2}"/>
                </a:ext>
              </a:extLst>
            </p:cNvPr>
            <p:cNvSpPr/>
            <p:nvPr/>
          </p:nvSpPr>
          <p:spPr>
            <a:xfrm>
              <a:off x="8503150" y="2171339"/>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783" name="Figura a mano libera: forma 782">
              <a:extLst>
                <a:ext uri="{FF2B5EF4-FFF2-40B4-BE49-F238E27FC236}">
                  <a16:creationId xmlns:a16="http://schemas.microsoft.com/office/drawing/2014/main" id="{A0FEC0C5-07C6-0B89-F998-37AD933FC7EB}"/>
                </a:ext>
              </a:extLst>
            </p:cNvPr>
            <p:cNvSpPr/>
            <p:nvPr/>
          </p:nvSpPr>
          <p:spPr>
            <a:xfrm>
              <a:off x="8503150" y="2314124"/>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784" name="Figura a mano libera: forma 783">
              <a:extLst>
                <a:ext uri="{FF2B5EF4-FFF2-40B4-BE49-F238E27FC236}">
                  <a16:creationId xmlns:a16="http://schemas.microsoft.com/office/drawing/2014/main" id="{1B0E0110-25F3-777F-E175-99D0965AA2BE}"/>
                </a:ext>
              </a:extLst>
            </p:cNvPr>
            <p:cNvSpPr/>
            <p:nvPr/>
          </p:nvSpPr>
          <p:spPr>
            <a:xfrm>
              <a:off x="8469256" y="2193694"/>
              <a:ext cx="22355" cy="11537"/>
            </a:xfrm>
            <a:custGeom>
              <a:avLst/>
              <a:gdLst>
                <a:gd name="connsiteX0" fmla="*/ 22355 w 22355"/>
                <a:gd name="connsiteY0" fmla="*/ 0 h 11537"/>
                <a:gd name="connsiteX1" fmla="*/ 0 w 22355"/>
                <a:gd name="connsiteY1" fmla="*/ 0 h 11537"/>
                <a:gd name="connsiteX2" fmla="*/ 0 w 22355"/>
                <a:gd name="connsiteY2" fmla="*/ 11538 h 11537"/>
                <a:gd name="connsiteX3" fmla="*/ 22355 w 22355"/>
                <a:gd name="connsiteY3" fmla="*/ 11538 h 11537"/>
                <a:gd name="connsiteX4" fmla="*/ 22355 w 22355"/>
                <a:gd name="connsiteY4" fmla="*/ 0 h 11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7">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785" name="Figura a mano libera: forma 784">
              <a:extLst>
                <a:ext uri="{FF2B5EF4-FFF2-40B4-BE49-F238E27FC236}">
                  <a16:creationId xmlns:a16="http://schemas.microsoft.com/office/drawing/2014/main" id="{98A764D3-B943-2B01-A312-E12C8E8479C2}"/>
                </a:ext>
              </a:extLst>
            </p:cNvPr>
            <p:cNvSpPr/>
            <p:nvPr/>
          </p:nvSpPr>
          <p:spPr>
            <a:xfrm>
              <a:off x="8469256" y="2291768"/>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786" name="Figura a mano libera: forma 785">
              <a:extLst>
                <a:ext uri="{FF2B5EF4-FFF2-40B4-BE49-F238E27FC236}">
                  <a16:creationId xmlns:a16="http://schemas.microsoft.com/office/drawing/2014/main" id="{93A028D4-3C09-76EA-CD05-EEA879B17886}"/>
                </a:ext>
              </a:extLst>
            </p:cNvPr>
            <p:cNvSpPr/>
            <p:nvPr/>
          </p:nvSpPr>
          <p:spPr>
            <a:xfrm>
              <a:off x="8409402" y="2205232"/>
              <a:ext cx="60575" cy="128362"/>
            </a:xfrm>
            <a:custGeom>
              <a:avLst/>
              <a:gdLst>
                <a:gd name="connsiteX0" fmla="*/ 59854 w 60575"/>
                <a:gd name="connsiteY0" fmla="*/ 11538 h 128362"/>
                <a:gd name="connsiteX1" fmla="*/ 59854 w 60575"/>
                <a:gd name="connsiteY1" fmla="*/ 0 h 128362"/>
                <a:gd name="connsiteX2" fmla="*/ 0 w 60575"/>
                <a:gd name="connsiteY2" fmla="*/ 0 h 128362"/>
                <a:gd name="connsiteX3" fmla="*/ 0 w 60575"/>
                <a:gd name="connsiteY3" fmla="*/ 11538 h 128362"/>
                <a:gd name="connsiteX4" fmla="*/ 18750 w 60575"/>
                <a:gd name="connsiteY4" fmla="*/ 11538 h 128362"/>
                <a:gd name="connsiteX5" fmla="*/ 18750 w 60575"/>
                <a:gd name="connsiteY5" fmla="*/ 75719 h 128362"/>
                <a:gd name="connsiteX6" fmla="*/ 0 w 60575"/>
                <a:gd name="connsiteY6" fmla="*/ 75719 h 128362"/>
                <a:gd name="connsiteX7" fmla="*/ 0 w 60575"/>
                <a:gd name="connsiteY7" fmla="*/ 128362 h 128362"/>
                <a:gd name="connsiteX8" fmla="*/ 11538 w 60575"/>
                <a:gd name="connsiteY8" fmla="*/ 128362 h 128362"/>
                <a:gd name="connsiteX9" fmla="*/ 11538 w 60575"/>
                <a:gd name="connsiteY9" fmla="*/ 87257 h 128362"/>
                <a:gd name="connsiteX10" fmla="*/ 33893 w 60575"/>
                <a:gd name="connsiteY10" fmla="*/ 87257 h 128362"/>
                <a:gd name="connsiteX11" fmla="*/ 33893 w 60575"/>
                <a:gd name="connsiteY11" fmla="*/ 128362 h 128362"/>
                <a:gd name="connsiteX12" fmla="*/ 45431 w 60575"/>
                <a:gd name="connsiteY12" fmla="*/ 128362 h 128362"/>
                <a:gd name="connsiteX13" fmla="*/ 45431 w 60575"/>
                <a:gd name="connsiteY13" fmla="*/ 87257 h 128362"/>
                <a:gd name="connsiteX14" fmla="*/ 60576 w 60575"/>
                <a:gd name="connsiteY14" fmla="*/ 87257 h 128362"/>
                <a:gd name="connsiteX15" fmla="*/ 60576 w 60575"/>
                <a:gd name="connsiteY15" fmla="*/ 75719 h 128362"/>
                <a:gd name="connsiteX16" fmla="*/ 30288 w 60575"/>
                <a:gd name="connsiteY16" fmla="*/ 75719 h 128362"/>
                <a:gd name="connsiteX17" fmla="*/ 30288 w 60575"/>
                <a:gd name="connsiteY17" fmla="*/ 11538 h 128362"/>
                <a:gd name="connsiteX18" fmla="*/ 60576 w 60575"/>
                <a:gd name="connsiteY18" fmla="*/ 11538 h 128362"/>
                <a:gd name="connsiteX19" fmla="*/ 59854 w 60575"/>
                <a:gd name="connsiteY19" fmla="*/ 11538 h 12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0575" h="128362">
                  <a:moveTo>
                    <a:pt x="59854" y="11538"/>
                  </a:moveTo>
                  <a:lnTo>
                    <a:pt x="59854" y="0"/>
                  </a:lnTo>
                  <a:lnTo>
                    <a:pt x="0" y="0"/>
                  </a:lnTo>
                  <a:lnTo>
                    <a:pt x="0" y="11538"/>
                  </a:lnTo>
                  <a:lnTo>
                    <a:pt x="18750" y="11538"/>
                  </a:lnTo>
                  <a:lnTo>
                    <a:pt x="18750" y="75719"/>
                  </a:lnTo>
                  <a:lnTo>
                    <a:pt x="0" y="75719"/>
                  </a:lnTo>
                  <a:lnTo>
                    <a:pt x="0" y="128362"/>
                  </a:lnTo>
                  <a:lnTo>
                    <a:pt x="11538" y="128362"/>
                  </a:lnTo>
                  <a:lnTo>
                    <a:pt x="11538" y="87257"/>
                  </a:lnTo>
                  <a:lnTo>
                    <a:pt x="33893" y="87257"/>
                  </a:lnTo>
                  <a:lnTo>
                    <a:pt x="33893" y="128362"/>
                  </a:lnTo>
                  <a:lnTo>
                    <a:pt x="45431" y="128362"/>
                  </a:lnTo>
                  <a:lnTo>
                    <a:pt x="45431" y="87257"/>
                  </a:lnTo>
                  <a:lnTo>
                    <a:pt x="60576" y="87257"/>
                  </a:lnTo>
                  <a:lnTo>
                    <a:pt x="60576" y="75719"/>
                  </a:lnTo>
                  <a:lnTo>
                    <a:pt x="30288" y="75719"/>
                  </a:lnTo>
                  <a:lnTo>
                    <a:pt x="30288" y="11538"/>
                  </a:lnTo>
                  <a:lnTo>
                    <a:pt x="60576" y="11538"/>
                  </a:lnTo>
                  <a:lnTo>
                    <a:pt x="59854" y="11538"/>
                  </a:lnTo>
                  <a:close/>
                </a:path>
              </a:pathLst>
            </a:custGeom>
            <a:solidFill>
              <a:srgbClr val="000000"/>
            </a:solidFill>
            <a:ln w="0" cap="flat">
              <a:noFill/>
              <a:prstDash val="solid"/>
              <a:miter/>
            </a:ln>
          </p:spPr>
          <p:txBody>
            <a:bodyPr rtlCol="0" anchor="ctr"/>
            <a:lstStyle/>
            <a:p>
              <a:endParaRPr lang="it-IT"/>
            </a:p>
          </p:txBody>
        </p:sp>
        <p:sp>
          <p:nvSpPr>
            <p:cNvPr id="787" name="Figura a mano libera: forma 786">
              <a:extLst>
                <a:ext uri="{FF2B5EF4-FFF2-40B4-BE49-F238E27FC236}">
                  <a16:creationId xmlns:a16="http://schemas.microsoft.com/office/drawing/2014/main" id="{39235AC9-5891-4C6E-5C78-EA4578410988}"/>
                </a:ext>
              </a:extLst>
            </p:cNvPr>
            <p:cNvSpPr/>
            <p:nvPr/>
          </p:nvSpPr>
          <p:spPr>
            <a:xfrm>
              <a:off x="8386326" y="2227587"/>
              <a:ext cx="11538" cy="41104"/>
            </a:xfrm>
            <a:custGeom>
              <a:avLst/>
              <a:gdLst>
                <a:gd name="connsiteX0" fmla="*/ 11538 w 11538"/>
                <a:gd name="connsiteY0" fmla="*/ 0 h 41104"/>
                <a:gd name="connsiteX1" fmla="*/ 0 w 11538"/>
                <a:gd name="connsiteY1" fmla="*/ 0 h 41104"/>
                <a:gd name="connsiteX2" fmla="*/ 0 w 11538"/>
                <a:gd name="connsiteY2" fmla="*/ 41105 h 41104"/>
                <a:gd name="connsiteX3" fmla="*/ 11538 w 11538"/>
                <a:gd name="connsiteY3" fmla="*/ 41105 h 41104"/>
                <a:gd name="connsiteX4" fmla="*/ 11538 w 11538"/>
                <a:gd name="connsiteY4" fmla="*/ 0 h 41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41104">
                  <a:moveTo>
                    <a:pt x="11538" y="0"/>
                  </a:moveTo>
                  <a:lnTo>
                    <a:pt x="0" y="0"/>
                  </a:lnTo>
                  <a:lnTo>
                    <a:pt x="0" y="41105"/>
                  </a:lnTo>
                  <a:lnTo>
                    <a:pt x="11538" y="41105"/>
                  </a:lnTo>
                  <a:lnTo>
                    <a:pt x="11538" y="0"/>
                  </a:lnTo>
                  <a:close/>
                </a:path>
              </a:pathLst>
            </a:custGeom>
            <a:solidFill>
              <a:srgbClr val="000000"/>
            </a:solidFill>
            <a:ln w="0" cap="flat">
              <a:noFill/>
              <a:prstDash val="solid"/>
              <a:miter/>
            </a:ln>
          </p:spPr>
          <p:txBody>
            <a:bodyPr rtlCol="0" anchor="ctr"/>
            <a:lstStyle/>
            <a:p>
              <a:endParaRPr lang="it-IT"/>
            </a:p>
          </p:txBody>
        </p:sp>
        <p:sp>
          <p:nvSpPr>
            <p:cNvPr id="788" name="Figura a mano libera: forma 787">
              <a:extLst>
                <a:ext uri="{FF2B5EF4-FFF2-40B4-BE49-F238E27FC236}">
                  <a16:creationId xmlns:a16="http://schemas.microsoft.com/office/drawing/2014/main" id="{6946CE1F-DF5C-9998-CB4C-E9D306D46861}"/>
                </a:ext>
              </a:extLst>
            </p:cNvPr>
            <p:cNvSpPr/>
            <p:nvPr/>
          </p:nvSpPr>
          <p:spPr>
            <a:xfrm>
              <a:off x="8491612" y="2182877"/>
              <a:ext cx="11537" cy="11537"/>
            </a:xfrm>
            <a:custGeom>
              <a:avLst/>
              <a:gdLst>
                <a:gd name="connsiteX0" fmla="*/ 11538 w 11537"/>
                <a:gd name="connsiteY0" fmla="*/ 0 h 11537"/>
                <a:gd name="connsiteX1" fmla="*/ 0 w 11537"/>
                <a:gd name="connsiteY1" fmla="*/ 0 h 11537"/>
                <a:gd name="connsiteX2" fmla="*/ 0 w 11537"/>
                <a:gd name="connsiteY2" fmla="*/ 11538 h 11537"/>
                <a:gd name="connsiteX3" fmla="*/ 11538 w 11537"/>
                <a:gd name="connsiteY3" fmla="*/ 11538 h 11537"/>
                <a:gd name="connsiteX4" fmla="*/ 11538 w 11537"/>
                <a:gd name="connsiteY4" fmla="*/ 0 h 11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11537">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789" name="Figura a mano libera: forma 788">
              <a:extLst>
                <a:ext uri="{FF2B5EF4-FFF2-40B4-BE49-F238E27FC236}">
                  <a16:creationId xmlns:a16="http://schemas.microsoft.com/office/drawing/2014/main" id="{071BF54E-6768-0C0E-4958-E5C98C815608}"/>
                </a:ext>
              </a:extLst>
            </p:cNvPr>
            <p:cNvSpPr/>
            <p:nvPr/>
          </p:nvSpPr>
          <p:spPr>
            <a:xfrm>
              <a:off x="8491612" y="2303307"/>
              <a:ext cx="11537" cy="11538"/>
            </a:xfrm>
            <a:custGeom>
              <a:avLst/>
              <a:gdLst>
                <a:gd name="connsiteX0" fmla="*/ 11538 w 11537"/>
                <a:gd name="connsiteY0" fmla="*/ 0 h 11538"/>
                <a:gd name="connsiteX1" fmla="*/ 0 w 11537"/>
                <a:gd name="connsiteY1" fmla="*/ 0 h 11538"/>
                <a:gd name="connsiteX2" fmla="*/ 0 w 11537"/>
                <a:gd name="connsiteY2" fmla="*/ 11538 h 11538"/>
                <a:gd name="connsiteX3" fmla="*/ 11538 w 11537"/>
                <a:gd name="connsiteY3" fmla="*/ 11538 h 11538"/>
                <a:gd name="connsiteX4" fmla="*/ 11538 w 1153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790" name="Figura a mano libera: forma 789">
              <a:extLst>
                <a:ext uri="{FF2B5EF4-FFF2-40B4-BE49-F238E27FC236}">
                  <a16:creationId xmlns:a16="http://schemas.microsoft.com/office/drawing/2014/main" id="{1C283DE7-E034-6310-6E87-42B87FD5DBDA}"/>
                </a:ext>
              </a:extLst>
            </p:cNvPr>
            <p:cNvSpPr/>
            <p:nvPr/>
          </p:nvSpPr>
          <p:spPr>
            <a:xfrm>
              <a:off x="8420941" y="2332873"/>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791" name="Figura a mano libera: forma 790">
              <a:extLst>
                <a:ext uri="{FF2B5EF4-FFF2-40B4-BE49-F238E27FC236}">
                  <a16:creationId xmlns:a16="http://schemas.microsoft.com/office/drawing/2014/main" id="{2D1E4956-7D15-09AC-CE3E-63F269989FB6}"/>
                </a:ext>
              </a:extLst>
            </p:cNvPr>
            <p:cNvSpPr/>
            <p:nvPr/>
          </p:nvSpPr>
          <p:spPr>
            <a:xfrm>
              <a:off x="8397864" y="2216770"/>
              <a:ext cx="11537" cy="11538"/>
            </a:xfrm>
            <a:custGeom>
              <a:avLst/>
              <a:gdLst>
                <a:gd name="connsiteX0" fmla="*/ 11538 w 11537"/>
                <a:gd name="connsiteY0" fmla="*/ 0 h 11538"/>
                <a:gd name="connsiteX1" fmla="*/ 0 w 11537"/>
                <a:gd name="connsiteY1" fmla="*/ 0 h 11538"/>
                <a:gd name="connsiteX2" fmla="*/ 0 w 11537"/>
                <a:gd name="connsiteY2" fmla="*/ 11538 h 11538"/>
                <a:gd name="connsiteX3" fmla="*/ 11538 w 11537"/>
                <a:gd name="connsiteY3" fmla="*/ 11538 h 11538"/>
                <a:gd name="connsiteX4" fmla="*/ 11538 w 1153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792" name="Figura a mano libera: forma 791">
              <a:extLst>
                <a:ext uri="{FF2B5EF4-FFF2-40B4-BE49-F238E27FC236}">
                  <a16:creationId xmlns:a16="http://schemas.microsoft.com/office/drawing/2014/main" id="{98A9CE83-B890-5994-85BF-DF5BDC7E5BFA}"/>
                </a:ext>
              </a:extLst>
            </p:cNvPr>
            <p:cNvSpPr/>
            <p:nvPr/>
          </p:nvSpPr>
          <p:spPr>
            <a:xfrm>
              <a:off x="8397864" y="2269413"/>
              <a:ext cx="11537" cy="11537"/>
            </a:xfrm>
            <a:custGeom>
              <a:avLst/>
              <a:gdLst>
                <a:gd name="connsiteX0" fmla="*/ 11538 w 11537"/>
                <a:gd name="connsiteY0" fmla="*/ 0 h 11537"/>
                <a:gd name="connsiteX1" fmla="*/ 0 w 11537"/>
                <a:gd name="connsiteY1" fmla="*/ 0 h 11537"/>
                <a:gd name="connsiteX2" fmla="*/ 0 w 11537"/>
                <a:gd name="connsiteY2" fmla="*/ 11538 h 11537"/>
                <a:gd name="connsiteX3" fmla="*/ 11538 w 11537"/>
                <a:gd name="connsiteY3" fmla="*/ 11538 h 11537"/>
                <a:gd name="connsiteX4" fmla="*/ 11538 w 11537"/>
                <a:gd name="connsiteY4" fmla="*/ 0 h 11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11537">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793" name="Figura a mano libera: forma 792">
              <a:extLst>
                <a:ext uri="{FF2B5EF4-FFF2-40B4-BE49-F238E27FC236}">
                  <a16:creationId xmlns:a16="http://schemas.microsoft.com/office/drawing/2014/main" id="{DD6E34AC-48B7-74D2-DC3B-B888B37262C8}"/>
                </a:ext>
              </a:extLst>
            </p:cNvPr>
            <p:cNvSpPr/>
            <p:nvPr/>
          </p:nvSpPr>
          <p:spPr>
            <a:xfrm>
              <a:off x="8547860" y="2235520"/>
              <a:ext cx="11537" cy="26682"/>
            </a:xfrm>
            <a:custGeom>
              <a:avLst/>
              <a:gdLst>
                <a:gd name="connsiteX0" fmla="*/ 11538 w 11537"/>
                <a:gd name="connsiteY0" fmla="*/ 0 h 26682"/>
                <a:gd name="connsiteX1" fmla="*/ 0 w 11537"/>
                <a:gd name="connsiteY1" fmla="*/ 0 h 26682"/>
                <a:gd name="connsiteX2" fmla="*/ 0 w 11537"/>
                <a:gd name="connsiteY2" fmla="*/ 26682 h 26682"/>
                <a:gd name="connsiteX3" fmla="*/ 11538 w 11537"/>
                <a:gd name="connsiteY3" fmla="*/ 26682 h 26682"/>
                <a:gd name="connsiteX4" fmla="*/ 11538 w 11537"/>
                <a:gd name="connsiteY4" fmla="*/ 0 h 26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26682">
                  <a:moveTo>
                    <a:pt x="11538" y="0"/>
                  </a:moveTo>
                  <a:lnTo>
                    <a:pt x="0" y="0"/>
                  </a:lnTo>
                  <a:lnTo>
                    <a:pt x="0" y="26682"/>
                  </a:lnTo>
                  <a:lnTo>
                    <a:pt x="11538" y="26682"/>
                  </a:lnTo>
                  <a:lnTo>
                    <a:pt x="11538" y="0"/>
                  </a:lnTo>
                  <a:close/>
                </a:path>
              </a:pathLst>
            </a:custGeom>
            <a:solidFill>
              <a:srgbClr val="000000"/>
            </a:solidFill>
            <a:ln w="0" cap="flat">
              <a:noFill/>
              <a:prstDash val="solid"/>
              <a:miter/>
            </a:ln>
          </p:spPr>
          <p:txBody>
            <a:bodyPr rtlCol="0" anchor="ctr"/>
            <a:lstStyle/>
            <a:p>
              <a:endParaRPr lang="it-IT"/>
            </a:p>
          </p:txBody>
        </p:sp>
      </p:grpSp>
      <p:sp>
        <p:nvSpPr>
          <p:cNvPr id="794" name="Figura a mano libera: forma 793">
            <a:extLst>
              <a:ext uri="{FF2B5EF4-FFF2-40B4-BE49-F238E27FC236}">
                <a16:creationId xmlns:a16="http://schemas.microsoft.com/office/drawing/2014/main" id="{082240A8-3EFE-B6EA-3DF5-23775E70708A}"/>
              </a:ext>
            </a:extLst>
          </p:cNvPr>
          <p:cNvSpPr/>
          <p:nvPr/>
        </p:nvSpPr>
        <p:spPr>
          <a:xfrm>
            <a:off x="8684293" y="2197300"/>
            <a:ext cx="149275" cy="121150"/>
          </a:xfrm>
          <a:custGeom>
            <a:avLst/>
            <a:gdLst>
              <a:gd name="connsiteX0" fmla="*/ 13702 w 149275"/>
              <a:gd name="connsiteY0" fmla="*/ 0 h 121150"/>
              <a:gd name="connsiteX1" fmla="*/ 13702 w 149275"/>
              <a:gd name="connsiteY1" fmla="*/ 14423 h 121150"/>
              <a:gd name="connsiteX2" fmla="*/ 41105 w 149275"/>
              <a:gd name="connsiteY2" fmla="*/ 14423 h 121150"/>
              <a:gd name="connsiteX3" fmla="*/ 41105 w 149275"/>
              <a:gd name="connsiteY3" fmla="*/ 0 h 121150"/>
              <a:gd name="connsiteX4" fmla="*/ 13702 w 149275"/>
              <a:gd name="connsiteY4" fmla="*/ 0 h 121150"/>
              <a:gd name="connsiteX5" fmla="*/ 13702 w 149275"/>
              <a:gd name="connsiteY5" fmla="*/ 14423 h 121150"/>
              <a:gd name="connsiteX6" fmla="*/ 0 w 149275"/>
              <a:gd name="connsiteY6" fmla="*/ 14423 h 121150"/>
              <a:gd name="connsiteX7" fmla="*/ 0 w 149275"/>
              <a:gd name="connsiteY7" fmla="*/ 106728 h 121150"/>
              <a:gd name="connsiteX8" fmla="*/ 13702 w 149275"/>
              <a:gd name="connsiteY8" fmla="*/ 106728 h 121150"/>
              <a:gd name="connsiteX9" fmla="*/ 13702 w 149275"/>
              <a:gd name="connsiteY9" fmla="*/ 14423 h 121150"/>
              <a:gd name="connsiteX10" fmla="*/ 13702 w 149275"/>
              <a:gd name="connsiteY10" fmla="*/ 106728 h 121150"/>
              <a:gd name="connsiteX11" fmla="*/ 13702 w 149275"/>
              <a:gd name="connsiteY11" fmla="*/ 121151 h 121150"/>
              <a:gd name="connsiteX12" fmla="*/ 41105 w 149275"/>
              <a:gd name="connsiteY12" fmla="*/ 121151 h 121150"/>
              <a:gd name="connsiteX13" fmla="*/ 41105 w 149275"/>
              <a:gd name="connsiteY13" fmla="*/ 106728 h 121150"/>
              <a:gd name="connsiteX14" fmla="*/ 13702 w 149275"/>
              <a:gd name="connsiteY14" fmla="*/ 106728 h 121150"/>
              <a:gd name="connsiteX15" fmla="*/ 94469 w 149275"/>
              <a:gd name="connsiteY15" fmla="*/ 10817 h 121150"/>
              <a:gd name="connsiteX16" fmla="*/ 94469 w 149275"/>
              <a:gd name="connsiteY16" fmla="*/ 25240 h 121150"/>
              <a:gd name="connsiteX17" fmla="*/ 108171 w 149275"/>
              <a:gd name="connsiteY17" fmla="*/ 25240 h 121150"/>
              <a:gd name="connsiteX18" fmla="*/ 108171 w 149275"/>
              <a:gd name="connsiteY18" fmla="*/ 10817 h 121150"/>
              <a:gd name="connsiteX19" fmla="*/ 94469 w 149275"/>
              <a:gd name="connsiteY19" fmla="*/ 10817 h 121150"/>
              <a:gd name="connsiteX20" fmla="*/ 108171 w 149275"/>
              <a:gd name="connsiteY20" fmla="*/ 25240 h 121150"/>
              <a:gd name="connsiteX21" fmla="*/ 108171 w 149275"/>
              <a:gd name="connsiteY21" fmla="*/ 39662 h 121150"/>
              <a:gd name="connsiteX22" fmla="*/ 121872 w 149275"/>
              <a:gd name="connsiteY22" fmla="*/ 39662 h 121150"/>
              <a:gd name="connsiteX23" fmla="*/ 121872 w 149275"/>
              <a:gd name="connsiteY23" fmla="*/ 25240 h 121150"/>
              <a:gd name="connsiteX24" fmla="*/ 108171 w 149275"/>
              <a:gd name="connsiteY24" fmla="*/ 25240 h 121150"/>
              <a:gd name="connsiteX25" fmla="*/ 121872 w 149275"/>
              <a:gd name="connsiteY25" fmla="*/ 38941 h 121150"/>
              <a:gd name="connsiteX26" fmla="*/ 121872 w 149275"/>
              <a:gd name="connsiteY26" fmla="*/ 53364 h 121150"/>
              <a:gd name="connsiteX27" fmla="*/ 27403 w 149275"/>
              <a:gd name="connsiteY27" fmla="*/ 53364 h 121150"/>
              <a:gd name="connsiteX28" fmla="*/ 27403 w 149275"/>
              <a:gd name="connsiteY28" fmla="*/ 67787 h 121150"/>
              <a:gd name="connsiteX29" fmla="*/ 121872 w 149275"/>
              <a:gd name="connsiteY29" fmla="*/ 67787 h 121150"/>
              <a:gd name="connsiteX30" fmla="*/ 121872 w 149275"/>
              <a:gd name="connsiteY30" fmla="*/ 82209 h 121150"/>
              <a:gd name="connsiteX31" fmla="*/ 135573 w 149275"/>
              <a:gd name="connsiteY31" fmla="*/ 82209 h 121150"/>
              <a:gd name="connsiteX32" fmla="*/ 135573 w 149275"/>
              <a:gd name="connsiteY32" fmla="*/ 67787 h 121150"/>
              <a:gd name="connsiteX33" fmla="*/ 149275 w 149275"/>
              <a:gd name="connsiteY33" fmla="*/ 67787 h 121150"/>
              <a:gd name="connsiteX34" fmla="*/ 149275 w 149275"/>
              <a:gd name="connsiteY34" fmla="*/ 53364 h 121150"/>
              <a:gd name="connsiteX35" fmla="*/ 135573 w 149275"/>
              <a:gd name="connsiteY35" fmla="*/ 53364 h 121150"/>
              <a:gd name="connsiteX36" fmla="*/ 135573 w 149275"/>
              <a:gd name="connsiteY36" fmla="*/ 38941 h 121150"/>
              <a:gd name="connsiteX37" fmla="*/ 121872 w 149275"/>
              <a:gd name="connsiteY37" fmla="*/ 38941 h 121150"/>
              <a:gd name="connsiteX38" fmla="*/ 121872 w 149275"/>
              <a:gd name="connsiteY38" fmla="*/ 82209 h 121150"/>
              <a:gd name="connsiteX39" fmla="*/ 108171 w 149275"/>
              <a:gd name="connsiteY39" fmla="*/ 82209 h 121150"/>
              <a:gd name="connsiteX40" fmla="*/ 108171 w 149275"/>
              <a:gd name="connsiteY40" fmla="*/ 96632 h 121150"/>
              <a:gd name="connsiteX41" fmla="*/ 121872 w 149275"/>
              <a:gd name="connsiteY41" fmla="*/ 96632 h 121150"/>
              <a:gd name="connsiteX42" fmla="*/ 121872 w 149275"/>
              <a:gd name="connsiteY42" fmla="*/ 82209 h 121150"/>
              <a:gd name="connsiteX43" fmla="*/ 108171 w 149275"/>
              <a:gd name="connsiteY43" fmla="*/ 95911 h 121150"/>
              <a:gd name="connsiteX44" fmla="*/ 94469 w 149275"/>
              <a:gd name="connsiteY44" fmla="*/ 95911 h 121150"/>
              <a:gd name="connsiteX45" fmla="*/ 94469 w 149275"/>
              <a:gd name="connsiteY45" fmla="*/ 110334 h 121150"/>
              <a:gd name="connsiteX46" fmla="*/ 108171 w 149275"/>
              <a:gd name="connsiteY46" fmla="*/ 110334 h 121150"/>
              <a:gd name="connsiteX47" fmla="*/ 108171 w 149275"/>
              <a:gd name="connsiteY47" fmla="*/ 95911 h 12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49275" h="121150">
                <a:moveTo>
                  <a:pt x="13702" y="0"/>
                </a:moveTo>
                <a:lnTo>
                  <a:pt x="13702" y="14423"/>
                </a:lnTo>
                <a:lnTo>
                  <a:pt x="41105" y="14423"/>
                </a:lnTo>
                <a:lnTo>
                  <a:pt x="41105" y="0"/>
                </a:lnTo>
                <a:lnTo>
                  <a:pt x="13702" y="0"/>
                </a:lnTo>
                <a:close/>
                <a:moveTo>
                  <a:pt x="13702" y="14423"/>
                </a:moveTo>
                <a:lnTo>
                  <a:pt x="0" y="14423"/>
                </a:lnTo>
                <a:lnTo>
                  <a:pt x="0" y="106728"/>
                </a:lnTo>
                <a:lnTo>
                  <a:pt x="13702" y="106728"/>
                </a:lnTo>
                <a:lnTo>
                  <a:pt x="13702" y="14423"/>
                </a:lnTo>
                <a:close/>
                <a:moveTo>
                  <a:pt x="13702" y="106728"/>
                </a:moveTo>
                <a:lnTo>
                  <a:pt x="13702" y="121151"/>
                </a:lnTo>
                <a:lnTo>
                  <a:pt x="41105" y="121151"/>
                </a:lnTo>
                <a:lnTo>
                  <a:pt x="41105" y="106728"/>
                </a:lnTo>
                <a:lnTo>
                  <a:pt x="13702" y="106728"/>
                </a:lnTo>
                <a:close/>
                <a:moveTo>
                  <a:pt x="94469" y="10817"/>
                </a:moveTo>
                <a:lnTo>
                  <a:pt x="94469" y="25240"/>
                </a:lnTo>
                <a:lnTo>
                  <a:pt x="108171" y="25240"/>
                </a:lnTo>
                <a:lnTo>
                  <a:pt x="108171" y="10817"/>
                </a:lnTo>
                <a:lnTo>
                  <a:pt x="94469" y="10817"/>
                </a:lnTo>
                <a:close/>
                <a:moveTo>
                  <a:pt x="108171" y="25240"/>
                </a:moveTo>
                <a:lnTo>
                  <a:pt x="108171" y="39662"/>
                </a:lnTo>
                <a:lnTo>
                  <a:pt x="121872" y="39662"/>
                </a:lnTo>
                <a:lnTo>
                  <a:pt x="121872" y="25240"/>
                </a:lnTo>
                <a:lnTo>
                  <a:pt x="108171" y="25240"/>
                </a:lnTo>
                <a:close/>
                <a:moveTo>
                  <a:pt x="121872" y="38941"/>
                </a:moveTo>
                <a:lnTo>
                  <a:pt x="121872" y="53364"/>
                </a:lnTo>
                <a:lnTo>
                  <a:pt x="27403" y="53364"/>
                </a:lnTo>
                <a:lnTo>
                  <a:pt x="27403" y="67787"/>
                </a:lnTo>
                <a:lnTo>
                  <a:pt x="121872" y="67787"/>
                </a:lnTo>
                <a:lnTo>
                  <a:pt x="121872" y="82209"/>
                </a:lnTo>
                <a:lnTo>
                  <a:pt x="135573" y="82209"/>
                </a:lnTo>
                <a:lnTo>
                  <a:pt x="135573" y="67787"/>
                </a:lnTo>
                <a:lnTo>
                  <a:pt x="149275" y="67787"/>
                </a:lnTo>
                <a:lnTo>
                  <a:pt x="149275" y="53364"/>
                </a:lnTo>
                <a:lnTo>
                  <a:pt x="135573" y="53364"/>
                </a:lnTo>
                <a:lnTo>
                  <a:pt x="135573" y="38941"/>
                </a:lnTo>
                <a:lnTo>
                  <a:pt x="121872" y="38941"/>
                </a:lnTo>
                <a:close/>
                <a:moveTo>
                  <a:pt x="121872" y="82209"/>
                </a:moveTo>
                <a:lnTo>
                  <a:pt x="108171" y="82209"/>
                </a:lnTo>
                <a:lnTo>
                  <a:pt x="108171" y="96632"/>
                </a:lnTo>
                <a:lnTo>
                  <a:pt x="121872" y="96632"/>
                </a:lnTo>
                <a:lnTo>
                  <a:pt x="121872" y="82209"/>
                </a:lnTo>
                <a:close/>
                <a:moveTo>
                  <a:pt x="108171" y="95911"/>
                </a:moveTo>
                <a:lnTo>
                  <a:pt x="94469" y="95911"/>
                </a:lnTo>
                <a:lnTo>
                  <a:pt x="94469" y="110334"/>
                </a:lnTo>
                <a:lnTo>
                  <a:pt x="108171" y="110334"/>
                </a:lnTo>
                <a:lnTo>
                  <a:pt x="108171" y="95911"/>
                </a:lnTo>
                <a:close/>
              </a:path>
            </a:pathLst>
          </a:custGeom>
          <a:solidFill>
            <a:srgbClr val="000000"/>
          </a:solidFill>
          <a:ln w="0" cap="flat">
            <a:noFill/>
            <a:prstDash val="solid"/>
            <a:miter/>
          </a:ln>
        </p:spPr>
        <p:txBody>
          <a:bodyPr rtlCol="0" anchor="ctr"/>
          <a:lstStyle/>
          <a:p>
            <a:endParaRPr lang="it-IT"/>
          </a:p>
        </p:txBody>
      </p:sp>
      <p:grpSp>
        <p:nvGrpSpPr>
          <p:cNvPr id="795" name="Elemento grafico 13">
            <a:extLst>
              <a:ext uri="{FF2B5EF4-FFF2-40B4-BE49-F238E27FC236}">
                <a16:creationId xmlns:a16="http://schemas.microsoft.com/office/drawing/2014/main" id="{D099CB42-FEAF-D328-FAC2-DB9134F45D19}"/>
              </a:ext>
            </a:extLst>
          </p:cNvPr>
          <p:cNvGrpSpPr/>
          <p:nvPr/>
        </p:nvGrpSpPr>
        <p:grpSpPr>
          <a:xfrm>
            <a:off x="9025364" y="2204511"/>
            <a:ext cx="151438" cy="106727"/>
            <a:chOff x="9089433" y="2204511"/>
            <a:chExt cx="151438" cy="106727"/>
          </a:xfrm>
          <a:solidFill>
            <a:srgbClr val="000000"/>
          </a:solidFill>
        </p:grpSpPr>
        <p:sp>
          <p:nvSpPr>
            <p:cNvPr id="796" name="Figura a mano libera: forma 795">
              <a:extLst>
                <a:ext uri="{FF2B5EF4-FFF2-40B4-BE49-F238E27FC236}">
                  <a16:creationId xmlns:a16="http://schemas.microsoft.com/office/drawing/2014/main" id="{C21C5FEA-435F-E462-03AC-D2940CDCCF2B}"/>
                </a:ext>
              </a:extLst>
            </p:cNvPr>
            <p:cNvSpPr/>
            <p:nvPr/>
          </p:nvSpPr>
          <p:spPr>
            <a:xfrm>
              <a:off x="9111067" y="2268692"/>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797" name="Figura a mano libera: forma 796">
              <a:extLst>
                <a:ext uri="{FF2B5EF4-FFF2-40B4-BE49-F238E27FC236}">
                  <a16:creationId xmlns:a16="http://schemas.microsoft.com/office/drawing/2014/main" id="{A9B319E3-32F2-A515-450B-227A65AEFAAE}"/>
                </a:ext>
              </a:extLst>
            </p:cNvPr>
            <p:cNvSpPr/>
            <p:nvPr/>
          </p:nvSpPr>
          <p:spPr>
            <a:xfrm>
              <a:off x="9089433" y="2247058"/>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798" name="Figura a mano libera: forma 797">
              <a:extLst>
                <a:ext uri="{FF2B5EF4-FFF2-40B4-BE49-F238E27FC236}">
                  <a16:creationId xmlns:a16="http://schemas.microsoft.com/office/drawing/2014/main" id="{62418A2B-3D6A-ABF9-7207-A660CEBCFEF5}"/>
                </a:ext>
              </a:extLst>
            </p:cNvPr>
            <p:cNvSpPr/>
            <p:nvPr/>
          </p:nvSpPr>
          <p:spPr>
            <a:xfrm>
              <a:off x="9197603" y="2226145"/>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799" name="Figura a mano libera: forma 798">
              <a:extLst>
                <a:ext uri="{FF2B5EF4-FFF2-40B4-BE49-F238E27FC236}">
                  <a16:creationId xmlns:a16="http://schemas.microsoft.com/office/drawing/2014/main" id="{598C440A-8DE0-CD31-6838-7F9E2475BD25}"/>
                </a:ext>
              </a:extLst>
            </p:cNvPr>
            <p:cNvSpPr/>
            <p:nvPr/>
          </p:nvSpPr>
          <p:spPr>
            <a:xfrm>
              <a:off x="9175969" y="2247058"/>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800" name="Figura a mano libera: forma 799">
              <a:extLst>
                <a:ext uri="{FF2B5EF4-FFF2-40B4-BE49-F238E27FC236}">
                  <a16:creationId xmlns:a16="http://schemas.microsoft.com/office/drawing/2014/main" id="{78A7864F-FE25-3989-CBC0-4C7BF3EC300F}"/>
                </a:ext>
              </a:extLst>
            </p:cNvPr>
            <p:cNvSpPr/>
            <p:nvPr/>
          </p:nvSpPr>
          <p:spPr>
            <a:xfrm>
              <a:off x="9154335" y="2268692"/>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801" name="Figura a mano libera: forma 800">
              <a:extLst>
                <a:ext uri="{FF2B5EF4-FFF2-40B4-BE49-F238E27FC236}">
                  <a16:creationId xmlns:a16="http://schemas.microsoft.com/office/drawing/2014/main" id="{B7178BBC-94B5-36BD-1463-DFDD11DD9B9D}"/>
                </a:ext>
              </a:extLst>
            </p:cNvPr>
            <p:cNvSpPr/>
            <p:nvPr/>
          </p:nvSpPr>
          <p:spPr>
            <a:xfrm>
              <a:off x="9132701" y="2289605"/>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sp>
          <p:nvSpPr>
            <p:cNvPr id="802" name="Figura a mano libera: forma 801">
              <a:extLst>
                <a:ext uri="{FF2B5EF4-FFF2-40B4-BE49-F238E27FC236}">
                  <a16:creationId xmlns:a16="http://schemas.microsoft.com/office/drawing/2014/main" id="{D8558DA5-7770-65CE-9858-78D7C6D666EC}"/>
                </a:ext>
              </a:extLst>
            </p:cNvPr>
            <p:cNvSpPr/>
            <p:nvPr/>
          </p:nvSpPr>
          <p:spPr>
            <a:xfrm>
              <a:off x="9219237" y="2204511"/>
              <a:ext cx="21634" cy="21634"/>
            </a:xfrm>
            <a:custGeom>
              <a:avLst/>
              <a:gdLst>
                <a:gd name="connsiteX0" fmla="*/ 21634 w 21634"/>
                <a:gd name="connsiteY0" fmla="*/ 0 h 21634"/>
                <a:gd name="connsiteX1" fmla="*/ 0 w 21634"/>
                <a:gd name="connsiteY1" fmla="*/ 0 h 21634"/>
                <a:gd name="connsiteX2" fmla="*/ 0 w 21634"/>
                <a:gd name="connsiteY2" fmla="*/ 21634 h 21634"/>
                <a:gd name="connsiteX3" fmla="*/ 21634 w 21634"/>
                <a:gd name="connsiteY3" fmla="*/ 21634 h 21634"/>
                <a:gd name="connsiteX4" fmla="*/ 21634 w 21634"/>
                <a:gd name="connsiteY4" fmla="*/ 0 h 2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21634">
                  <a:moveTo>
                    <a:pt x="21634" y="0"/>
                  </a:moveTo>
                  <a:lnTo>
                    <a:pt x="0" y="0"/>
                  </a:lnTo>
                  <a:lnTo>
                    <a:pt x="0" y="21634"/>
                  </a:lnTo>
                  <a:lnTo>
                    <a:pt x="21634" y="21634"/>
                  </a:lnTo>
                  <a:lnTo>
                    <a:pt x="21634" y="0"/>
                  </a:lnTo>
                  <a:close/>
                </a:path>
              </a:pathLst>
            </a:custGeom>
            <a:solidFill>
              <a:srgbClr val="000000"/>
            </a:solidFill>
            <a:ln w="0" cap="flat">
              <a:noFill/>
              <a:prstDash val="solid"/>
              <a:miter/>
            </a:ln>
          </p:spPr>
          <p:txBody>
            <a:bodyPr rtlCol="0" anchor="ctr"/>
            <a:lstStyle/>
            <a:p>
              <a:endParaRPr lang="it-IT"/>
            </a:p>
          </p:txBody>
        </p:sp>
      </p:grpSp>
      <p:grpSp>
        <p:nvGrpSpPr>
          <p:cNvPr id="803" name="Elemento grafico 13">
            <a:extLst>
              <a:ext uri="{FF2B5EF4-FFF2-40B4-BE49-F238E27FC236}">
                <a16:creationId xmlns:a16="http://schemas.microsoft.com/office/drawing/2014/main" id="{71F6586D-30D7-A19C-F129-0E09336C207E}"/>
              </a:ext>
            </a:extLst>
          </p:cNvPr>
          <p:cNvGrpSpPr/>
          <p:nvPr/>
        </p:nvGrpSpPr>
        <p:grpSpPr>
          <a:xfrm>
            <a:off x="9368598" y="2171339"/>
            <a:ext cx="173072" cy="173072"/>
            <a:chOff x="9424761" y="2171339"/>
            <a:chExt cx="173072" cy="173072"/>
          </a:xfrm>
          <a:solidFill>
            <a:srgbClr val="000000"/>
          </a:solidFill>
        </p:grpSpPr>
        <p:sp>
          <p:nvSpPr>
            <p:cNvPr id="804" name="Figura a mano libera: forma 803">
              <a:extLst>
                <a:ext uri="{FF2B5EF4-FFF2-40B4-BE49-F238E27FC236}">
                  <a16:creationId xmlns:a16="http://schemas.microsoft.com/office/drawing/2014/main" id="{A3C2EA01-E4D3-3787-18FE-2DE404AA1C3A}"/>
                </a:ext>
              </a:extLst>
            </p:cNvPr>
            <p:cNvSpPr/>
            <p:nvPr/>
          </p:nvSpPr>
          <p:spPr>
            <a:xfrm>
              <a:off x="9440627" y="2203069"/>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05" name="Figura a mano libera: forma 804">
              <a:extLst>
                <a:ext uri="{FF2B5EF4-FFF2-40B4-BE49-F238E27FC236}">
                  <a16:creationId xmlns:a16="http://schemas.microsoft.com/office/drawing/2014/main" id="{F3A49B34-BF67-2C42-FCBD-FEAB3018C651}"/>
                </a:ext>
              </a:extLst>
            </p:cNvPr>
            <p:cNvSpPr/>
            <p:nvPr/>
          </p:nvSpPr>
          <p:spPr>
            <a:xfrm>
              <a:off x="9503365" y="2328546"/>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06" name="Figura a mano libera: forma 805">
              <a:extLst>
                <a:ext uri="{FF2B5EF4-FFF2-40B4-BE49-F238E27FC236}">
                  <a16:creationId xmlns:a16="http://schemas.microsoft.com/office/drawing/2014/main" id="{3E0E3751-9B7C-D89C-69F0-E34776F78AC1}"/>
                </a:ext>
              </a:extLst>
            </p:cNvPr>
            <p:cNvSpPr/>
            <p:nvPr/>
          </p:nvSpPr>
          <p:spPr>
            <a:xfrm>
              <a:off x="9488221" y="2328546"/>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07" name="Figura a mano libera: forma 806">
              <a:extLst>
                <a:ext uri="{FF2B5EF4-FFF2-40B4-BE49-F238E27FC236}">
                  <a16:creationId xmlns:a16="http://schemas.microsoft.com/office/drawing/2014/main" id="{499B7AF6-4FC6-727F-DFF4-55A7F77495FA}"/>
                </a:ext>
              </a:extLst>
            </p:cNvPr>
            <p:cNvSpPr/>
            <p:nvPr/>
          </p:nvSpPr>
          <p:spPr>
            <a:xfrm>
              <a:off x="9472356" y="2312682"/>
              <a:ext cx="15865" cy="15864"/>
            </a:xfrm>
            <a:custGeom>
              <a:avLst/>
              <a:gdLst>
                <a:gd name="connsiteX0" fmla="*/ 0 w 15865"/>
                <a:gd name="connsiteY0" fmla="*/ 0 h 15864"/>
                <a:gd name="connsiteX1" fmla="*/ 15866 w 15865"/>
                <a:gd name="connsiteY1" fmla="*/ 0 h 15864"/>
                <a:gd name="connsiteX2" fmla="*/ 15866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6" y="0"/>
                  </a:lnTo>
                  <a:lnTo>
                    <a:pt x="15866"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08" name="Figura a mano libera: forma 807">
              <a:extLst>
                <a:ext uri="{FF2B5EF4-FFF2-40B4-BE49-F238E27FC236}">
                  <a16:creationId xmlns:a16="http://schemas.microsoft.com/office/drawing/2014/main" id="{A3BE64FC-DBA8-0EBA-3135-86CB7B4964B4}"/>
                </a:ext>
              </a:extLst>
            </p:cNvPr>
            <p:cNvSpPr/>
            <p:nvPr/>
          </p:nvSpPr>
          <p:spPr>
            <a:xfrm>
              <a:off x="9440627" y="2297538"/>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09" name="Figura a mano libera: forma 808">
              <a:extLst>
                <a:ext uri="{FF2B5EF4-FFF2-40B4-BE49-F238E27FC236}">
                  <a16:creationId xmlns:a16="http://schemas.microsoft.com/office/drawing/2014/main" id="{935922FC-BA9D-5623-7EAB-389E0BE644E0}"/>
                </a:ext>
              </a:extLst>
            </p:cNvPr>
            <p:cNvSpPr/>
            <p:nvPr/>
          </p:nvSpPr>
          <p:spPr>
            <a:xfrm>
              <a:off x="9503365" y="2281673"/>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0" name="Figura a mano libera: forma 809">
              <a:extLst>
                <a:ext uri="{FF2B5EF4-FFF2-40B4-BE49-F238E27FC236}">
                  <a16:creationId xmlns:a16="http://schemas.microsoft.com/office/drawing/2014/main" id="{725D02B2-BCF1-50C2-C767-678308AD7CD8}"/>
                </a:ext>
              </a:extLst>
            </p:cNvPr>
            <p:cNvSpPr/>
            <p:nvPr/>
          </p:nvSpPr>
          <p:spPr>
            <a:xfrm>
              <a:off x="9503365" y="2249943"/>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1" name="Figura a mano libera: forma 810">
              <a:extLst>
                <a:ext uri="{FF2B5EF4-FFF2-40B4-BE49-F238E27FC236}">
                  <a16:creationId xmlns:a16="http://schemas.microsoft.com/office/drawing/2014/main" id="{5820B119-95F8-47AB-8852-C83F10CF67BC}"/>
                </a:ext>
              </a:extLst>
            </p:cNvPr>
            <p:cNvSpPr/>
            <p:nvPr/>
          </p:nvSpPr>
          <p:spPr>
            <a:xfrm>
              <a:off x="9503365" y="2234078"/>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2" name="Figura a mano libera: forma 811">
              <a:extLst>
                <a:ext uri="{FF2B5EF4-FFF2-40B4-BE49-F238E27FC236}">
                  <a16:creationId xmlns:a16="http://schemas.microsoft.com/office/drawing/2014/main" id="{B7B7B331-1711-710E-1562-9C924089A3A3}"/>
                </a:ext>
              </a:extLst>
            </p:cNvPr>
            <p:cNvSpPr/>
            <p:nvPr/>
          </p:nvSpPr>
          <p:spPr>
            <a:xfrm>
              <a:off x="9503365" y="2218213"/>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3" name="Figura a mano libera: forma 812">
              <a:extLst>
                <a:ext uri="{FF2B5EF4-FFF2-40B4-BE49-F238E27FC236}">
                  <a16:creationId xmlns:a16="http://schemas.microsoft.com/office/drawing/2014/main" id="{E72E259F-9FDF-BCE6-1111-B2C1F16120AB}"/>
                </a:ext>
              </a:extLst>
            </p:cNvPr>
            <p:cNvSpPr/>
            <p:nvPr/>
          </p:nvSpPr>
          <p:spPr>
            <a:xfrm>
              <a:off x="9566825" y="2297538"/>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4" name="Figura a mano libera: forma 813">
              <a:extLst>
                <a:ext uri="{FF2B5EF4-FFF2-40B4-BE49-F238E27FC236}">
                  <a16:creationId xmlns:a16="http://schemas.microsoft.com/office/drawing/2014/main" id="{1DFDAE83-511D-9F82-15C0-F9E7C7900EA4}"/>
                </a:ext>
              </a:extLst>
            </p:cNvPr>
            <p:cNvSpPr/>
            <p:nvPr/>
          </p:nvSpPr>
          <p:spPr>
            <a:xfrm>
              <a:off x="9535095" y="2312682"/>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5" name="Figura a mano libera: forma 814">
              <a:extLst>
                <a:ext uri="{FF2B5EF4-FFF2-40B4-BE49-F238E27FC236}">
                  <a16:creationId xmlns:a16="http://schemas.microsoft.com/office/drawing/2014/main" id="{7AD0EF61-CE2F-ABF8-36CE-AC561A5416A8}"/>
                </a:ext>
              </a:extLst>
            </p:cNvPr>
            <p:cNvSpPr/>
            <p:nvPr/>
          </p:nvSpPr>
          <p:spPr>
            <a:xfrm>
              <a:off x="9519230" y="2328546"/>
              <a:ext cx="15865" cy="15865"/>
            </a:xfrm>
            <a:custGeom>
              <a:avLst/>
              <a:gdLst>
                <a:gd name="connsiteX0" fmla="*/ 0 w 15865"/>
                <a:gd name="connsiteY0" fmla="*/ 0 h 15865"/>
                <a:gd name="connsiteX1" fmla="*/ 15866 w 15865"/>
                <a:gd name="connsiteY1" fmla="*/ 0 h 15865"/>
                <a:gd name="connsiteX2" fmla="*/ 15866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6" y="0"/>
                  </a:lnTo>
                  <a:lnTo>
                    <a:pt x="15866"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6" name="Figura a mano libera: forma 815">
              <a:extLst>
                <a:ext uri="{FF2B5EF4-FFF2-40B4-BE49-F238E27FC236}">
                  <a16:creationId xmlns:a16="http://schemas.microsoft.com/office/drawing/2014/main" id="{688C6885-6BC8-8F7A-89CE-B35CF4FEC1DF}"/>
                </a:ext>
              </a:extLst>
            </p:cNvPr>
            <p:cNvSpPr/>
            <p:nvPr/>
          </p:nvSpPr>
          <p:spPr>
            <a:xfrm>
              <a:off x="9503365" y="2171339"/>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7" name="Figura a mano libera: forma 816">
              <a:extLst>
                <a:ext uri="{FF2B5EF4-FFF2-40B4-BE49-F238E27FC236}">
                  <a16:creationId xmlns:a16="http://schemas.microsoft.com/office/drawing/2014/main" id="{AF8A6E42-5A81-FB67-5A9B-A16A960C9CF4}"/>
                </a:ext>
              </a:extLst>
            </p:cNvPr>
            <p:cNvSpPr/>
            <p:nvPr/>
          </p:nvSpPr>
          <p:spPr>
            <a:xfrm>
              <a:off x="9488221" y="2171339"/>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8" name="Figura a mano libera: forma 817">
              <a:extLst>
                <a:ext uri="{FF2B5EF4-FFF2-40B4-BE49-F238E27FC236}">
                  <a16:creationId xmlns:a16="http://schemas.microsoft.com/office/drawing/2014/main" id="{74F80F85-F30A-DC7D-2891-11802B48D51B}"/>
                </a:ext>
              </a:extLst>
            </p:cNvPr>
            <p:cNvSpPr/>
            <p:nvPr/>
          </p:nvSpPr>
          <p:spPr>
            <a:xfrm>
              <a:off x="9472356" y="2187204"/>
              <a:ext cx="15865" cy="15865"/>
            </a:xfrm>
            <a:custGeom>
              <a:avLst/>
              <a:gdLst>
                <a:gd name="connsiteX0" fmla="*/ 0 w 15865"/>
                <a:gd name="connsiteY0" fmla="*/ 0 h 15865"/>
                <a:gd name="connsiteX1" fmla="*/ 15866 w 15865"/>
                <a:gd name="connsiteY1" fmla="*/ 0 h 15865"/>
                <a:gd name="connsiteX2" fmla="*/ 15866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6" y="0"/>
                  </a:lnTo>
                  <a:lnTo>
                    <a:pt x="15866"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19" name="Figura a mano libera: forma 818">
              <a:extLst>
                <a:ext uri="{FF2B5EF4-FFF2-40B4-BE49-F238E27FC236}">
                  <a16:creationId xmlns:a16="http://schemas.microsoft.com/office/drawing/2014/main" id="{53B88970-BF09-6414-2943-6A579B8D98B4}"/>
                </a:ext>
              </a:extLst>
            </p:cNvPr>
            <p:cNvSpPr/>
            <p:nvPr/>
          </p:nvSpPr>
          <p:spPr>
            <a:xfrm>
              <a:off x="9456491" y="2312682"/>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0" name="Figura a mano libera: forma 819">
              <a:extLst>
                <a:ext uri="{FF2B5EF4-FFF2-40B4-BE49-F238E27FC236}">
                  <a16:creationId xmlns:a16="http://schemas.microsoft.com/office/drawing/2014/main" id="{4B567C21-BEC2-9B53-7ED6-E2EA0E204C96}"/>
                </a:ext>
              </a:extLst>
            </p:cNvPr>
            <p:cNvSpPr/>
            <p:nvPr/>
          </p:nvSpPr>
          <p:spPr>
            <a:xfrm>
              <a:off x="9456491" y="2187204"/>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1" name="Figura a mano libera: forma 820">
              <a:extLst>
                <a:ext uri="{FF2B5EF4-FFF2-40B4-BE49-F238E27FC236}">
                  <a16:creationId xmlns:a16="http://schemas.microsoft.com/office/drawing/2014/main" id="{5D4D6AE2-00A6-E9C8-698F-84F684487A5C}"/>
                </a:ext>
              </a:extLst>
            </p:cNvPr>
            <p:cNvSpPr/>
            <p:nvPr/>
          </p:nvSpPr>
          <p:spPr>
            <a:xfrm>
              <a:off x="9535095" y="2187204"/>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2" name="Figura a mano libera: forma 821">
              <a:extLst>
                <a:ext uri="{FF2B5EF4-FFF2-40B4-BE49-F238E27FC236}">
                  <a16:creationId xmlns:a16="http://schemas.microsoft.com/office/drawing/2014/main" id="{346956F8-4571-D0AF-CDE5-DBD4B8E47231}"/>
                </a:ext>
              </a:extLst>
            </p:cNvPr>
            <p:cNvSpPr/>
            <p:nvPr/>
          </p:nvSpPr>
          <p:spPr>
            <a:xfrm>
              <a:off x="9550960" y="2312682"/>
              <a:ext cx="15865" cy="15864"/>
            </a:xfrm>
            <a:custGeom>
              <a:avLst/>
              <a:gdLst>
                <a:gd name="connsiteX0" fmla="*/ 0 w 15865"/>
                <a:gd name="connsiteY0" fmla="*/ 0 h 15864"/>
                <a:gd name="connsiteX1" fmla="*/ 15866 w 15865"/>
                <a:gd name="connsiteY1" fmla="*/ 0 h 15864"/>
                <a:gd name="connsiteX2" fmla="*/ 15866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6" y="0"/>
                  </a:lnTo>
                  <a:lnTo>
                    <a:pt x="15866"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3" name="Figura a mano libera: forma 822">
              <a:extLst>
                <a:ext uri="{FF2B5EF4-FFF2-40B4-BE49-F238E27FC236}">
                  <a16:creationId xmlns:a16="http://schemas.microsoft.com/office/drawing/2014/main" id="{7D0570FA-4179-CFAF-EE6E-5F59C3A044F6}"/>
                </a:ext>
              </a:extLst>
            </p:cNvPr>
            <p:cNvSpPr/>
            <p:nvPr/>
          </p:nvSpPr>
          <p:spPr>
            <a:xfrm>
              <a:off x="9550960" y="2187204"/>
              <a:ext cx="15865" cy="15865"/>
            </a:xfrm>
            <a:custGeom>
              <a:avLst/>
              <a:gdLst>
                <a:gd name="connsiteX0" fmla="*/ 0 w 15865"/>
                <a:gd name="connsiteY0" fmla="*/ 0 h 15865"/>
                <a:gd name="connsiteX1" fmla="*/ 15866 w 15865"/>
                <a:gd name="connsiteY1" fmla="*/ 0 h 15865"/>
                <a:gd name="connsiteX2" fmla="*/ 15866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6" y="0"/>
                  </a:lnTo>
                  <a:lnTo>
                    <a:pt x="15866"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4" name="Figura a mano libera: forma 823">
              <a:extLst>
                <a:ext uri="{FF2B5EF4-FFF2-40B4-BE49-F238E27FC236}">
                  <a16:creationId xmlns:a16="http://schemas.microsoft.com/office/drawing/2014/main" id="{161E6061-EB39-1245-7E33-BBB65C316102}"/>
                </a:ext>
              </a:extLst>
            </p:cNvPr>
            <p:cNvSpPr/>
            <p:nvPr/>
          </p:nvSpPr>
          <p:spPr>
            <a:xfrm>
              <a:off x="9519230" y="2171339"/>
              <a:ext cx="15865" cy="15864"/>
            </a:xfrm>
            <a:custGeom>
              <a:avLst/>
              <a:gdLst>
                <a:gd name="connsiteX0" fmla="*/ 0 w 15865"/>
                <a:gd name="connsiteY0" fmla="*/ 0 h 15864"/>
                <a:gd name="connsiteX1" fmla="*/ 15866 w 15865"/>
                <a:gd name="connsiteY1" fmla="*/ 0 h 15864"/>
                <a:gd name="connsiteX2" fmla="*/ 15866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6" y="0"/>
                  </a:lnTo>
                  <a:lnTo>
                    <a:pt x="15866"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5" name="Figura a mano libera: forma 824">
              <a:extLst>
                <a:ext uri="{FF2B5EF4-FFF2-40B4-BE49-F238E27FC236}">
                  <a16:creationId xmlns:a16="http://schemas.microsoft.com/office/drawing/2014/main" id="{F796B887-75F4-B76F-AB9B-388B7E2AD17C}"/>
                </a:ext>
              </a:extLst>
            </p:cNvPr>
            <p:cNvSpPr/>
            <p:nvPr/>
          </p:nvSpPr>
          <p:spPr>
            <a:xfrm>
              <a:off x="9424761" y="2265808"/>
              <a:ext cx="15865" cy="15864"/>
            </a:xfrm>
            <a:custGeom>
              <a:avLst/>
              <a:gdLst>
                <a:gd name="connsiteX0" fmla="*/ 0 w 15865"/>
                <a:gd name="connsiteY0" fmla="*/ 0 h 15864"/>
                <a:gd name="connsiteX1" fmla="*/ 15866 w 15865"/>
                <a:gd name="connsiteY1" fmla="*/ 0 h 15864"/>
                <a:gd name="connsiteX2" fmla="*/ 15866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6" y="0"/>
                  </a:lnTo>
                  <a:lnTo>
                    <a:pt x="15866"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6" name="Figura a mano libera: forma 825">
              <a:extLst>
                <a:ext uri="{FF2B5EF4-FFF2-40B4-BE49-F238E27FC236}">
                  <a16:creationId xmlns:a16="http://schemas.microsoft.com/office/drawing/2014/main" id="{03F6CC59-6B36-A7FA-BF78-ECF8B1B311AC}"/>
                </a:ext>
              </a:extLst>
            </p:cNvPr>
            <p:cNvSpPr/>
            <p:nvPr/>
          </p:nvSpPr>
          <p:spPr>
            <a:xfrm>
              <a:off x="9440627" y="2281673"/>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7" name="Figura a mano libera: forma 826">
              <a:extLst>
                <a:ext uri="{FF2B5EF4-FFF2-40B4-BE49-F238E27FC236}">
                  <a16:creationId xmlns:a16="http://schemas.microsoft.com/office/drawing/2014/main" id="{8705C20D-4E91-F90D-7D50-4AFEEA1D0C3F}"/>
                </a:ext>
              </a:extLst>
            </p:cNvPr>
            <p:cNvSpPr/>
            <p:nvPr/>
          </p:nvSpPr>
          <p:spPr>
            <a:xfrm>
              <a:off x="9424761" y="2249943"/>
              <a:ext cx="15865" cy="15865"/>
            </a:xfrm>
            <a:custGeom>
              <a:avLst/>
              <a:gdLst>
                <a:gd name="connsiteX0" fmla="*/ 0 w 15865"/>
                <a:gd name="connsiteY0" fmla="*/ 0 h 15865"/>
                <a:gd name="connsiteX1" fmla="*/ 15866 w 15865"/>
                <a:gd name="connsiteY1" fmla="*/ 0 h 15865"/>
                <a:gd name="connsiteX2" fmla="*/ 15866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6" y="0"/>
                  </a:lnTo>
                  <a:lnTo>
                    <a:pt x="15866"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8" name="Figura a mano libera: forma 827">
              <a:extLst>
                <a:ext uri="{FF2B5EF4-FFF2-40B4-BE49-F238E27FC236}">
                  <a16:creationId xmlns:a16="http://schemas.microsoft.com/office/drawing/2014/main" id="{37289A19-51E6-7800-F7DD-D48DA0844D8B}"/>
                </a:ext>
              </a:extLst>
            </p:cNvPr>
            <p:cNvSpPr/>
            <p:nvPr/>
          </p:nvSpPr>
          <p:spPr>
            <a:xfrm>
              <a:off x="9424761" y="2234078"/>
              <a:ext cx="15865" cy="15865"/>
            </a:xfrm>
            <a:custGeom>
              <a:avLst/>
              <a:gdLst>
                <a:gd name="connsiteX0" fmla="*/ 0 w 15865"/>
                <a:gd name="connsiteY0" fmla="*/ 0 h 15865"/>
                <a:gd name="connsiteX1" fmla="*/ 15866 w 15865"/>
                <a:gd name="connsiteY1" fmla="*/ 0 h 15865"/>
                <a:gd name="connsiteX2" fmla="*/ 15866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6" y="0"/>
                  </a:lnTo>
                  <a:lnTo>
                    <a:pt x="15866"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29" name="Figura a mano libera: forma 828">
              <a:extLst>
                <a:ext uri="{FF2B5EF4-FFF2-40B4-BE49-F238E27FC236}">
                  <a16:creationId xmlns:a16="http://schemas.microsoft.com/office/drawing/2014/main" id="{584DCD6A-2FB5-332D-490D-F3AA7C048A4C}"/>
                </a:ext>
              </a:extLst>
            </p:cNvPr>
            <p:cNvSpPr/>
            <p:nvPr/>
          </p:nvSpPr>
          <p:spPr>
            <a:xfrm>
              <a:off x="9440627" y="2218213"/>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30" name="Figura a mano libera: forma 829">
              <a:extLst>
                <a:ext uri="{FF2B5EF4-FFF2-40B4-BE49-F238E27FC236}">
                  <a16:creationId xmlns:a16="http://schemas.microsoft.com/office/drawing/2014/main" id="{BF7D3BA2-92C8-BF92-71F0-05840D9FEE75}"/>
                </a:ext>
              </a:extLst>
            </p:cNvPr>
            <p:cNvSpPr/>
            <p:nvPr/>
          </p:nvSpPr>
          <p:spPr>
            <a:xfrm>
              <a:off x="9581969" y="2265808"/>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31" name="Figura a mano libera: forma 830">
              <a:extLst>
                <a:ext uri="{FF2B5EF4-FFF2-40B4-BE49-F238E27FC236}">
                  <a16:creationId xmlns:a16="http://schemas.microsoft.com/office/drawing/2014/main" id="{637E9C06-DE51-D42E-7A92-513A068F9AF8}"/>
                </a:ext>
              </a:extLst>
            </p:cNvPr>
            <p:cNvSpPr/>
            <p:nvPr/>
          </p:nvSpPr>
          <p:spPr>
            <a:xfrm>
              <a:off x="9566825" y="2281673"/>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32" name="Figura a mano libera: forma 831">
              <a:extLst>
                <a:ext uri="{FF2B5EF4-FFF2-40B4-BE49-F238E27FC236}">
                  <a16:creationId xmlns:a16="http://schemas.microsoft.com/office/drawing/2014/main" id="{BFDCD4A6-0CBA-5998-2E77-099126E599A2}"/>
                </a:ext>
              </a:extLst>
            </p:cNvPr>
            <p:cNvSpPr/>
            <p:nvPr/>
          </p:nvSpPr>
          <p:spPr>
            <a:xfrm>
              <a:off x="9581969" y="2249943"/>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33" name="Figura a mano libera: forma 832">
              <a:extLst>
                <a:ext uri="{FF2B5EF4-FFF2-40B4-BE49-F238E27FC236}">
                  <a16:creationId xmlns:a16="http://schemas.microsoft.com/office/drawing/2014/main" id="{A6220A28-129F-AA35-0C8F-4F2671A4F8EA}"/>
                </a:ext>
              </a:extLst>
            </p:cNvPr>
            <p:cNvSpPr/>
            <p:nvPr/>
          </p:nvSpPr>
          <p:spPr>
            <a:xfrm>
              <a:off x="9581969" y="2234078"/>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34" name="Figura a mano libera: forma 833">
              <a:extLst>
                <a:ext uri="{FF2B5EF4-FFF2-40B4-BE49-F238E27FC236}">
                  <a16:creationId xmlns:a16="http://schemas.microsoft.com/office/drawing/2014/main" id="{87370E9C-F52A-75C6-1F8D-51D0184D30C3}"/>
                </a:ext>
              </a:extLst>
            </p:cNvPr>
            <p:cNvSpPr/>
            <p:nvPr/>
          </p:nvSpPr>
          <p:spPr>
            <a:xfrm>
              <a:off x="9566825" y="2218213"/>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835" name="Figura a mano libera: forma 834">
              <a:extLst>
                <a:ext uri="{FF2B5EF4-FFF2-40B4-BE49-F238E27FC236}">
                  <a16:creationId xmlns:a16="http://schemas.microsoft.com/office/drawing/2014/main" id="{01FCCB0B-AB18-F879-6FA0-EC65272E57C4}"/>
                </a:ext>
              </a:extLst>
            </p:cNvPr>
            <p:cNvSpPr/>
            <p:nvPr/>
          </p:nvSpPr>
          <p:spPr>
            <a:xfrm>
              <a:off x="9566825" y="2203069"/>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grpSp>
      <p:sp>
        <p:nvSpPr>
          <p:cNvPr id="836" name="Figura a mano libera: forma 835">
            <a:extLst>
              <a:ext uri="{FF2B5EF4-FFF2-40B4-BE49-F238E27FC236}">
                <a16:creationId xmlns:a16="http://schemas.microsoft.com/office/drawing/2014/main" id="{4E214BEE-10F6-7E54-45CF-130E54116D4E}"/>
              </a:ext>
            </a:extLst>
          </p:cNvPr>
          <p:cNvSpPr/>
          <p:nvPr/>
        </p:nvSpPr>
        <p:spPr>
          <a:xfrm>
            <a:off x="9733466" y="2171339"/>
            <a:ext cx="173072" cy="173072"/>
          </a:xfrm>
          <a:custGeom>
            <a:avLst/>
            <a:gdLst>
              <a:gd name="connsiteX0" fmla="*/ 43268 w 173072"/>
              <a:gd name="connsiteY0" fmla="*/ 0 h 173072"/>
              <a:gd name="connsiteX1" fmla="*/ 43268 w 173072"/>
              <a:gd name="connsiteY1" fmla="*/ 14423 h 173072"/>
              <a:gd name="connsiteX2" fmla="*/ 129804 w 173072"/>
              <a:gd name="connsiteY2" fmla="*/ 14423 h 173072"/>
              <a:gd name="connsiteX3" fmla="*/ 129804 w 173072"/>
              <a:gd name="connsiteY3" fmla="*/ 0 h 173072"/>
              <a:gd name="connsiteX4" fmla="*/ 43268 w 173072"/>
              <a:gd name="connsiteY4" fmla="*/ 0 h 173072"/>
              <a:gd name="connsiteX5" fmla="*/ 129804 w 173072"/>
              <a:gd name="connsiteY5" fmla="*/ 14423 h 173072"/>
              <a:gd name="connsiteX6" fmla="*/ 129804 w 173072"/>
              <a:gd name="connsiteY6" fmla="*/ 28845 h 173072"/>
              <a:gd name="connsiteX7" fmla="*/ 144227 w 173072"/>
              <a:gd name="connsiteY7" fmla="*/ 28845 h 173072"/>
              <a:gd name="connsiteX8" fmla="*/ 144227 w 173072"/>
              <a:gd name="connsiteY8" fmla="*/ 14423 h 173072"/>
              <a:gd name="connsiteX9" fmla="*/ 129804 w 173072"/>
              <a:gd name="connsiteY9" fmla="*/ 14423 h 173072"/>
              <a:gd name="connsiteX10" fmla="*/ 144227 w 173072"/>
              <a:gd name="connsiteY10" fmla="*/ 28845 h 173072"/>
              <a:gd name="connsiteX11" fmla="*/ 144227 w 173072"/>
              <a:gd name="connsiteY11" fmla="*/ 43268 h 173072"/>
              <a:gd name="connsiteX12" fmla="*/ 158650 w 173072"/>
              <a:gd name="connsiteY12" fmla="*/ 43268 h 173072"/>
              <a:gd name="connsiteX13" fmla="*/ 158650 w 173072"/>
              <a:gd name="connsiteY13" fmla="*/ 28845 h 173072"/>
              <a:gd name="connsiteX14" fmla="*/ 144227 w 173072"/>
              <a:gd name="connsiteY14" fmla="*/ 28845 h 173072"/>
              <a:gd name="connsiteX15" fmla="*/ 158650 w 173072"/>
              <a:gd name="connsiteY15" fmla="*/ 43268 h 173072"/>
              <a:gd name="connsiteX16" fmla="*/ 158650 w 173072"/>
              <a:gd name="connsiteY16" fmla="*/ 129804 h 173072"/>
              <a:gd name="connsiteX17" fmla="*/ 173073 w 173072"/>
              <a:gd name="connsiteY17" fmla="*/ 129804 h 173072"/>
              <a:gd name="connsiteX18" fmla="*/ 173073 w 173072"/>
              <a:gd name="connsiteY18" fmla="*/ 43268 h 173072"/>
              <a:gd name="connsiteX19" fmla="*/ 158650 w 173072"/>
              <a:gd name="connsiteY19" fmla="*/ 43268 h 173072"/>
              <a:gd name="connsiteX20" fmla="*/ 158650 w 173072"/>
              <a:gd name="connsiteY20" fmla="*/ 129804 h 173072"/>
              <a:gd name="connsiteX21" fmla="*/ 144227 w 173072"/>
              <a:gd name="connsiteY21" fmla="*/ 129804 h 173072"/>
              <a:gd name="connsiteX22" fmla="*/ 144227 w 173072"/>
              <a:gd name="connsiteY22" fmla="*/ 144227 h 173072"/>
              <a:gd name="connsiteX23" fmla="*/ 158650 w 173072"/>
              <a:gd name="connsiteY23" fmla="*/ 144227 h 173072"/>
              <a:gd name="connsiteX24" fmla="*/ 158650 w 173072"/>
              <a:gd name="connsiteY24" fmla="*/ 129804 h 173072"/>
              <a:gd name="connsiteX25" fmla="*/ 144227 w 173072"/>
              <a:gd name="connsiteY25" fmla="*/ 144227 h 173072"/>
              <a:gd name="connsiteX26" fmla="*/ 129804 w 173072"/>
              <a:gd name="connsiteY26" fmla="*/ 144227 h 173072"/>
              <a:gd name="connsiteX27" fmla="*/ 129804 w 173072"/>
              <a:gd name="connsiteY27" fmla="*/ 158650 h 173072"/>
              <a:gd name="connsiteX28" fmla="*/ 144227 w 173072"/>
              <a:gd name="connsiteY28" fmla="*/ 158650 h 173072"/>
              <a:gd name="connsiteX29" fmla="*/ 144227 w 173072"/>
              <a:gd name="connsiteY29" fmla="*/ 144227 h 173072"/>
              <a:gd name="connsiteX30" fmla="*/ 129804 w 173072"/>
              <a:gd name="connsiteY30" fmla="*/ 158650 h 173072"/>
              <a:gd name="connsiteX31" fmla="*/ 43268 w 173072"/>
              <a:gd name="connsiteY31" fmla="*/ 158650 h 173072"/>
              <a:gd name="connsiteX32" fmla="*/ 43268 w 173072"/>
              <a:gd name="connsiteY32" fmla="*/ 173073 h 173072"/>
              <a:gd name="connsiteX33" fmla="*/ 129804 w 173072"/>
              <a:gd name="connsiteY33" fmla="*/ 173073 h 173072"/>
              <a:gd name="connsiteX34" fmla="*/ 129804 w 173072"/>
              <a:gd name="connsiteY34" fmla="*/ 158650 h 173072"/>
              <a:gd name="connsiteX35" fmla="*/ 43268 w 173072"/>
              <a:gd name="connsiteY35" fmla="*/ 158650 h 173072"/>
              <a:gd name="connsiteX36" fmla="*/ 43268 w 173072"/>
              <a:gd name="connsiteY36" fmla="*/ 144227 h 173072"/>
              <a:gd name="connsiteX37" fmla="*/ 28845 w 173072"/>
              <a:gd name="connsiteY37" fmla="*/ 144227 h 173072"/>
              <a:gd name="connsiteX38" fmla="*/ 28845 w 173072"/>
              <a:gd name="connsiteY38" fmla="*/ 158650 h 173072"/>
              <a:gd name="connsiteX39" fmla="*/ 43268 w 173072"/>
              <a:gd name="connsiteY39" fmla="*/ 158650 h 173072"/>
              <a:gd name="connsiteX40" fmla="*/ 28845 w 173072"/>
              <a:gd name="connsiteY40" fmla="*/ 144227 h 173072"/>
              <a:gd name="connsiteX41" fmla="*/ 28845 w 173072"/>
              <a:gd name="connsiteY41" fmla="*/ 129804 h 173072"/>
              <a:gd name="connsiteX42" fmla="*/ 14423 w 173072"/>
              <a:gd name="connsiteY42" fmla="*/ 129804 h 173072"/>
              <a:gd name="connsiteX43" fmla="*/ 14423 w 173072"/>
              <a:gd name="connsiteY43" fmla="*/ 144227 h 173072"/>
              <a:gd name="connsiteX44" fmla="*/ 28845 w 173072"/>
              <a:gd name="connsiteY44" fmla="*/ 144227 h 173072"/>
              <a:gd name="connsiteX45" fmla="*/ 14423 w 173072"/>
              <a:gd name="connsiteY45" fmla="*/ 129804 h 173072"/>
              <a:gd name="connsiteX46" fmla="*/ 14423 w 173072"/>
              <a:gd name="connsiteY46" fmla="*/ 43268 h 173072"/>
              <a:gd name="connsiteX47" fmla="*/ 0 w 173072"/>
              <a:gd name="connsiteY47" fmla="*/ 43268 h 173072"/>
              <a:gd name="connsiteX48" fmla="*/ 0 w 173072"/>
              <a:gd name="connsiteY48" fmla="*/ 129804 h 173072"/>
              <a:gd name="connsiteX49" fmla="*/ 14423 w 173072"/>
              <a:gd name="connsiteY49" fmla="*/ 129804 h 173072"/>
              <a:gd name="connsiteX50" fmla="*/ 14423 w 173072"/>
              <a:gd name="connsiteY50" fmla="*/ 43268 h 173072"/>
              <a:gd name="connsiteX51" fmla="*/ 28845 w 173072"/>
              <a:gd name="connsiteY51" fmla="*/ 43268 h 173072"/>
              <a:gd name="connsiteX52" fmla="*/ 28845 w 173072"/>
              <a:gd name="connsiteY52" fmla="*/ 28845 h 173072"/>
              <a:gd name="connsiteX53" fmla="*/ 14423 w 173072"/>
              <a:gd name="connsiteY53" fmla="*/ 28845 h 173072"/>
              <a:gd name="connsiteX54" fmla="*/ 14423 w 173072"/>
              <a:gd name="connsiteY54" fmla="*/ 43268 h 173072"/>
              <a:gd name="connsiteX55" fmla="*/ 28845 w 173072"/>
              <a:gd name="connsiteY55" fmla="*/ 28845 h 173072"/>
              <a:gd name="connsiteX56" fmla="*/ 43268 w 173072"/>
              <a:gd name="connsiteY56" fmla="*/ 28845 h 173072"/>
              <a:gd name="connsiteX57" fmla="*/ 43268 w 173072"/>
              <a:gd name="connsiteY57" fmla="*/ 14423 h 173072"/>
              <a:gd name="connsiteX58" fmla="*/ 28845 w 173072"/>
              <a:gd name="connsiteY58" fmla="*/ 14423 h 173072"/>
              <a:gd name="connsiteX59" fmla="*/ 28845 w 173072"/>
              <a:gd name="connsiteY59" fmla="*/ 28845 h 173072"/>
              <a:gd name="connsiteX60" fmla="*/ 72114 w 173072"/>
              <a:gd name="connsiteY60" fmla="*/ 28845 h 173072"/>
              <a:gd name="connsiteX61" fmla="*/ 72114 w 173072"/>
              <a:gd name="connsiteY61" fmla="*/ 43268 h 173072"/>
              <a:gd name="connsiteX62" fmla="*/ 100959 w 173072"/>
              <a:gd name="connsiteY62" fmla="*/ 43268 h 173072"/>
              <a:gd name="connsiteX63" fmla="*/ 100959 w 173072"/>
              <a:gd name="connsiteY63" fmla="*/ 28845 h 173072"/>
              <a:gd name="connsiteX64" fmla="*/ 72114 w 173072"/>
              <a:gd name="connsiteY64" fmla="*/ 28845 h 173072"/>
              <a:gd name="connsiteX65" fmla="*/ 100959 w 173072"/>
              <a:gd name="connsiteY65" fmla="*/ 43268 h 173072"/>
              <a:gd name="connsiteX66" fmla="*/ 100959 w 173072"/>
              <a:gd name="connsiteY66" fmla="*/ 72114 h 173072"/>
              <a:gd name="connsiteX67" fmla="*/ 72114 w 173072"/>
              <a:gd name="connsiteY67" fmla="*/ 72114 h 173072"/>
              <a:gd name="connsiteX68" fmla="*/ 72114 w 173072"/>
              <a:gd name="connsiteY68" fmla="*/ 43268 h 173072"/>
              <a:gd name="connsiteX69" fmla="*/ 57691 w 173072"/>
              <a:gd name="connsiteY69" fmla="*/ 43268 h 173072"/>
              <a:gd name="connsiteX70" fmla="*/ 57691 w 173072"/>
              <a:gd name="connsiteY70" fmla="*/ 72114 h 173072"/>
              <a:gd name="connsiteX71" fmla="*/ 43268 w 173072"/>
              <a:gd name="connsiteY71" fmla="*/ 72114 h 173072"/>
              <a:gd name="connsiteX72" fmla="*/ 43268 w 173072"/>
              <a:gd name="connsiteY72" fmla="*/ 129804 h 173072"/>
              <a:gd name="connsiteX73" fmla="*/ 129804 w 173072"/>
              <a:gd name="connsiteY73" fmla="*/ 129804 h 173072"/>
              <a:gd name="connsiteX74" fmla="*/ 129804 w 173072"/>
              <a:gd name="connsiteY74" fmla="*/ 72114 h 173072"/>
              <a:gd name="connsiteX75" fmla="*/ 115382 w 173072"/>
              <a:gd name="connsiteY75" fmla="*/ 72114 h 173072"/>
              <a:gd name="connsiteX76" fmla="*/ 115382 w 173072"/>
              <a:gd name="connsiteY76" fmla="*/ 43268 h 173072"/>
              <a:gd name="connsiteX77" fmla="*/ 100959 w 173072"/>
              <a:gd name="connsiteY77" fmla="*/ 43268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73072" h="173072">
                <a:moveTo>
                  <a:pt x="43268" y="0"/>
                </a:moveTo>
                <a:lnTo>
                  <a:pt x="43268" y="14423"/>
                </a:lnTo>
                <a:lnTo>
                  <a:pt x="129804" y="14423"/>
                </a:lnTo>
                <a:lnTo>
                  <a:pt x="129804" y="0"/>
                </a:lnTo>
                <a:lnTo>
                  <a:pt x="43268" y="0"/>
                </a:lnTo>
                <a:close/>
                <a:moveTo>
                  <a:pt x="129804" y="14423"/>
                </a:moveTo>
                <a:lnTo>
                  <a:pt x="129804" y="28845"/>
                </a:lnTo>
                <a:lnTo>
                  <a:pt x="144227" y="28845"/>
                </a:lnTo>
                <a:lnTo>
                  <a:pt x="144227" y="14423"/>
                </a:lnTo>
                <a:lnTo>
                  <a:pt x="129804" y="14423"/>
                </a:lnTo>
                <a:close/>
                <a:moveTo>
                  <a:pt x="144227" y="28845"/>
                </a:moveTo>
                <a:lnTo>
                  <a:pt x="144227" y="43268"/>
                </a:lnTo>
                <a:lnTo>
                  <a:pt x="158650" y="43268"/>
                </a:lnTo>
                <a:lnTo>
                  <a:pt x="158650" y="28845"/>
                </a:lnTo>
                <a:lnTo>
                  <a:pt x="144227" y="28845"/>
                </a:lnTo>
                <a:close/>
                <a:moveTo>
                  <a:pt x="158650" y="43268"/>
                </a:moveTo>
                <a:lnTo>
                  <a:pt x="158650" y="129804"/>
                </a:lnTo>
                <a:lnTo>
                  <a:pt x="173073" y="129804"/>
                </a:lnTo>
                <a:lnTo>
                  <a:pt x="173073" y="43268"/>
                </a:lnTo>
                <a:lnTo>
                  <a:pt x="158650" y="43268"/>
                </a:lnTo>
                <a:close/>
                <a:moveTo>
                  <a:pt x="158650" y="129804"/>
                </a:moveTo>
                <a:lnTo>
                  <a:pt x="144227" y="129804"/>
                </a:lnTo>
                <a:lnTo>
                  <a:pt x="144227" y="144227"/>
                </a:lnTo>
                <a:lnTo>
                  <a:pt x="158650" y="144227"/>
                </a:lnTo>
                <a:lnTo>
                  <a:pt x="158650" y="129804"/>
                </a:lnTo>
                <a:close/>
                <a:moveTo>
                  <a:pt x="144227" y="144227"/>
                </a:moveTo>
                <a:lnTo>
                  <a:pt x="129804" y="144227"/>
                </a:lnTo>
                <a:lnTo>
                  <a:pt x="129804" y="158650"/>
                </a:lnTo>
                <a:lnTo>
                  <a:pt x="144227" y="158650"/>
                </a:lnTo>
                <a:lnTo>
                  <a:pt x="144227" y="144227"/>
                </a:lnTo>
                <a:close/>
                <a:moveTo>
                  <a:pt x="129804" y="158650"/>
                </a:moveTo>
                <a:lnTo>
                  <a:pt x="43268" y="158650"/>
                </a:lnTo>
                <a:lnTo>
                  <a:pt x="43268" y="173073"/>
                </a:lnTo>
                <a:lnTo>
                  <a:pt x="129804" y="173073"/>
                </a:lnTo>
                <a:lnTo>
                  <a:pt x="129804" y="158650"/>
                </a:lnTo>
                <a:close/>
                <a:moveTo>
                  <a:pt x="43268" y="158650"/>
                </a:moveTo>
                <a:lnTo>
                  <a:pt x="43268" y="144227"/>
                </a:lnTo>
                <a:lnTo>
                  <a:pt x="28845" y="144227"/>
                </a:lnTo>
                <a:lnTo>
                  <a:pt x="28845" y="158650"/>
                </a:lnTo>
                <a:lnTo>
                  <a:pt x="43268" y="158650"/>
                </a:lnTo>
                <a:close/>
                <a:moveTo>
                  <a:pt x="28845" y="144227"/>
                </a:moveTo>
                <a:lnTo>
                  <a:pt x="28845" y="129804"/>
                </a:lnTo>
                <a:lnTo>
                  <a:pt x="14423" y="129804"/>
                </a:lnTo>
                <a:lnTo>
                  <a:pt x="14423" y="144227"/>
                </a:lnTo>
                <a:lnTo>
                  <a:pt x="28845" y="144227"/>
                </a:lnTo>
                <a:close/>
                <a:moveTo>
                  <a:pt x="14423" y="129804"/>
                </a:moveTo>
                <a:lnTo>
                  <a:pt x="14423" y="43268"/>
                </a:lnTo>
                <a:lnTo>
                  <a:pt x="0" y="43268"/>
                </a:lnTo>
                <a:lnTo>
                  <a:pt x="0" y="129804"/>
                </a:lnTo>
                <a:lnTo>
                  <a:pt x="14423" y="129804"/>
                </a:lnTo>
                <a:close/>
                <a:moveTo>
                  <a:pt x="14423" y="43268"/>
                </a:moveTo>
                <a:lnTo>
                  <a:pt x="28845" y="43268"/>
                </a:lnTo>
                <a:lnTo>
                  <a:pt x="28845" y="28845"/>
                </a:lnTo>
                <a:lnTo>
                  <a:pt x="14423" y="28845"/>
                </a:lnTo>
                <a:lnTo>
                  <a:pt x="14423" y="43268"/>
                </a:lnTo>
                <a:close/>
                <a:moveTo>
                  <a:pt x="28845" y="28845"/>
                </a:moveTo>
                <a:lnTo>
                  <a:pt x="43268" y="28845"/>
                </a:lnTo>
                <a:lnTo>
                  <a:pt x="43268" y="14423"/>
                </a:lnTo>
                <a:lnTo>
                  <a:pt x="28845" y="14423"/>
                </a:lnTo>
                <a:lnTo>
                  <a:pt x="28845" y="28845"/>
                </a:lnTo>
                <a:close/>
                <a:moveTo>
                  <a:pt x="72114" y="28845"/>
                </a:moveTo>
                <a:lnTo>
                  <a:pt x="72114" y="43268"/>
                </a:lnTo>
                <a:lnTo>
                  <a:pt x="100959" y="43268"/>
                </a:lnTo>
                <a:lnTo>
                  <a:pt x="100959" y="28845"/>
                </a:lnTo>
                <a:lnTo>
                  <a:pt x="72114" y="28845"/>
                </a:lnTo>
                <a:close/>
                <a:moveTo>
                  <a:pt x="100959" y="43268"/>
                </a:moveTo>
                <a:lnTo>
                  <a:pt x="100959" y="72114"/>
                </a:lnTo>
                <a:lnTo>
                  <a:pt x="72114" y="72114"/>
                </a:lnTo>
                <a:lnTo>
                  <a:pt x="72114" y="43268"/>
                </a:lnTo>
                <a:lnTo>
                  <a:pt x="57691" y="43268"/>
                </a:lnTo>
                <a:lnTo>
                  <a:pt x="57691" y="72114"/>
                </a:lnTo>
                <a:lnTo>
                  <a:pt x="43268" y="72114"/>
                </a:lnTo>
                <a:lnTo>
                  <a:pt x="43268" y="129804"/>
                </a:lnTo>
                <a:lnTo>
                  <a:pt x="129804" y="129804"/>
                </a:lnTo>
                <a:lnTo>
                  <a:pt x="129804" y="72114"/>
                </a:lnTo>
                <a:lnTo>
                  <a:pt x="115382" y="72114"/>
                </a:lnTo>
                <a:lnTo>
                  <a:pt x="115382" y="43268"/>
                </a:lnTo>
                <a:lnTo>
                  <a:pt x="100959" y="43268"/>
                </a:lnTo>
                <a:close/>
              </a:path>
            </a:pathLst>
          </a:custGeom>
          <a:solidFill>
            <a:srgbClr val="000000"/>
          </a:solidFill>
          <a:ln w="0" cap="flat">
            <a:noFill/>
            <a:prstDash val="solid"/>
            <a:miter/>
          </a:ln>
        </p:spPr>
        <p:txBody>
          <a:bodyPr rtlCol="0" anchor="ctr"/>
          <a:lstStyle/>
          <a:p>
            <a:endParaRPr lang="it-IT"/>
          </a:p>
        </p:txBody>
      </p:sp>
      <p:grpSp>
        <p:nvGrpSpPr>
          <p:cNvPr id="837" name="Elemento grafico 13">
            <a:extLst>
              <a:ext uri="{FF2B5EF4-FFF2-40B4-BE49-F238E27FC236}">
                <a16:creationId xmlns:a16="http://schemas.microsoft.com/office/drawing/2014/main" id="{50CCA52D-B5C5-0494-F4ED-D649AF920CAC}"/>
              </a:ext>
            </a:extLst>
          </p:cNvPr>
          <p:cNvGrpSpPr/>
          <p:nvPr/>
        </p:nvGrpSpPr>
        <p:grpSpPr>
          <a:xfrm>
            <a:off x="10098334" y="2171339"/>
            <a:ext cx="173072" cy="173072"/>
            <a:chOff x="10117051" y="2171339"/>
            <a:chExt cx="173072" cy="173072"/>
          </a:xfrm>
          <a:solidFill>
            <a:srgbClr val="000000"/>
          </a:solidFill>
        </p:grpSpPr>
        <p:sp>
          <p:nvSpPr>
            <p:cNvPr id="838" name="Figura a mano libera: forma 837">
              <a:extLst>
                <a:ext uri="{FF2B5EF4-FFF2-40B4-BE49-F238E27FC236}">
                  <a16:creationId xmlns:a16="http://schemas.microsoft.com/office/drawing/2014/main" id="{0D9D666C-1E09-DB91-1E0B-CF2E370C3007}"/>
                </a:ext>
              </a:extLst>
            </p:cNvPr>
            <p:cNvSpPr/>
            <p:nvPr/>
          </p:nvSpPr>
          <p:spPr>
            <a:xfrm>
              <a:off x="10280028" y="2314124"/>
              <a:ext cx="10096" cy="20191"/>
            </a:xfrm>
            <a:custGeom>
              <a:avLst/>
              <a:gdLst>
                <a:gd name="connsiteX0" fmla="*/ 0 w 10096"/>
                <a:gd name="connsiteY0" fmla="*/ 0 h 20191"/>
                <a:gd name="connsiteX1" fmla="*/ 10096 w 10096"/>
                <a:gd name="connsiteY1" fmla="*/ 0 h 20191"/>
                <a:gd name="connsiteX2" fmla="*/ 10096 w 10096"/>
                <a:gd name="connsiteY2" fmla="*/ 20192 h 20191"/>
                <a:gd name="connsiteX3" fmla="*/ 0 w 10096"/>
                <a:gd name="connsiteY3" fmla="*/ 20192 h 20191"/>
                <a:gd name="connsiteX4" fmla="*/ 0 w 10096"/>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20191">
                  <a:moveTo>
                    <a:pt x="0" y="0"/>
                  </a:moveTo>
                  <a:lnTo>
                    <a:pt x="10096" y="0"/>
                  </a:lnTo>
                  <a:lnTo>
                    <a:pt x="10096" y="20192"/>
                  </a:lnTo>
                  <a:lnTo>
                    <a:pt x="0" y="20192"/>
                  </a:lnTo>
                  <a:lnTo>
                    <a:pt x="0" y="0"/>
                  </a:lnTo>
                  <a:close/>
                </a:path>
              </a:pathLst>
            </a:custGeom>
            <a:solidFill>
              <a:srgbClr val="000000"/>
            </a:solidFill>
            <a:ln w="0" cap="flat">
              <a:noFill/>
              <a:prstDash val="solid"/>
              <a:miter/>
            </a:ln>
          </p:spPr>
          <p:txBody>
            <a:bodyPr rtlCol="0" anchor="ctr"/>
            <a:lstStyle/>
            <a:p>
              <a:endParaRPr lang="it-IT"/>
            </a:p>
          </p:txBody>
        </p:sp>
        <p:sp>
          <p:nvSpPr>
            <p:cNvPr id="839" name="Figura a mano libera: forma 838">
              <a:extLst>
                <a:ext uri="{FF2B5EF4-FFF2-40B4-BE49-F238E27FC236}">
                  <a16:creationId xmlns:a16="http://schemas.microsoft.com/office/drawing/2014/main" id="{9A2FE36E-AA75-AE92-9A40-BCC559598B31}"/>
                </a:ext>
              </a:extLst>
            </p:cNvPr>
            <p:cNvSpPr/>
            <p:nvPr/>
          </p:nvSpPr>
          <p:spPr>
            <a:xfrm>
              <a:off x="10219453" y="2171339"/>
              <a:ext cx="70670" cy="80767"/>
            </a:xfrm>
            <a:custGeom>
              <a:avLst/>
              <a:gdLst>
                <a:gd name="connsiteX0" fmla="*/ 60575 w 70670"/>
                <a:gd name="connsiteY0" fmla="*/ 20192 h 80767"/>
                <a:gd name="connsiteX1" fmla="*/ 60575 w 70670"/>
                <a:gd name="connsiteY1" fmla="*/ 10096 h 80767"/>
                <a:gd name="connsiteX2" fmla="*/ 50479 w 70670"/>
                <a:gd name="connsiteY2" fmla="*/ 10096 h 80767"/>
                <a:gd name="connsiteX3" fmla="*/ 50479 w 70670"/>
                <a:gd name="connsiteY3" fmla="*/ 0 h 80767"/>
                <a:gd name="connsiteX4" fmla="*/ 20191 w 70670"/>
                <a:gd name="connsiteY4" fmla="*/ 0 h 80767"/>
                <a:gd name="connsiteX5" fmla="*/ 20191 w 70670"/>
                <a:gd name="connsiteY5" fmla="*/ 10096 h 80767"/>
                <a:gd name="connsiteX6" fmla="*/ 10095 w 70670"/>
                <a:gd name="connsiteY6" fmla="*/ 10096 h 80767"/>
                <a:gd name="connsiteX7" fmla="*/ 10095 w 70670"/>
                <a:gd name="connsiteY7" fmla="*/ 20192 h 80767"/>
                <a:gd name="connsiteX8" fmla="*/ 0 w 70670"/>
                <a:gd name="connsiteY8" fmla="*/ 20192 h 80767"/>
                <a:gd name="connsiteX9" fmla="*/ 0 w 70670"/>
                <a:gd name="connsiteY9" fmla="*/ 50479 h 80767"/>
                <a:gd name="connsiteX10" fmla="*/ 10095 w 70670"/>
                <a:gd name="connsiteY10" fmla="*/ 50479 h 80767"/>
                <a:gd name="connsiteX11" fmla="*/ 10095 w 70670"/>
                <a:gd name="connsiteY11" fmla="*/ 60575 h 80767"/>
                <a:gd name="connsiteX12" fmla="*/ 20191 w 70670"/>
                <a:gd name="connsiteY12" fmla="*/ 60575 h 80767"/>
                <a:gd name="connsiteX13" fmla="*/ 20191 w 70670"/>
                <a:gd name="connsiteY13" fmla="*/ 70671 h 80767"/>
                <a:gd name="connsiteX14" fmla="*/ 30287 w 70670"/>
                <a:gd name="connsiteY14" fmla="*/ 70671 h 80767"/>
                <a:gd name="connsiteX15" fmla="*/ 30287 w 70670"/>
                <a:gd name="connsiteY15" fmla="*/ 80767 h 80767"/>
                <a:gd name="connsiteX16" fmla="*/ 40383 w 70670"/>
                <a:gd name="connsiteY16" fmla="*/ 80767 h 80767"/>
                <a:gd name="connsiteX17" fmla="*/ 40383 w 70670"/>
                <a:gd name="connsiteY17" fmla="*/ 70671 h 80767"/>
                <a:gd name="connsiteX18" fmla="*/ 50479 w 70670"/>
                <a:gd name="connsiteY18" fmla="*/ 70671 h 80767"/>
                <a:gd name="connsiteX19" fmla="*/ 50479 w 70670"/>
                <a:gd name="connsiteY19" fmla="*/ 60575 h 80767"/>
                <a:gd name="connsiteX20" fmla="*/ 60575 w 70670"/>
                <a:gd name="connsiteY20" fmla="*/ 60575 h 80767"/>
                <a:gd name="connsiteX21" fmla="*/ 60575 w 70670"/>
                <a:gd name="connsiteY21" fmla="*/ 50479 h 80767"/>
                <a:gd name="connsiteX22" fmla="*/ 70671 w 70670"/>
                <a:gd name="connsiteY22" fmla="*/ 50479 h 80767"/>
                <a:gd name="connsiteX23" fmla="*/ 70671 w 70670"/>
                <a:gd name="connsiteY23" fmla="*/ 20192 h 80767"/>
                <a:gd name="connsiteX24" fmla="*/ 60575 w 70670"/>
                <a:gd name="connsiteY24" fmla="*/ 20192 h 80767"/>
                <a:gd name="connsiteX25" fmla="*/ 50479 w 70670"/>
                <a:gd name="connsiteY25" fmla="*/ 51201 h 80767"/>
                <a:gd name="connsiteX26" fmla="*/ 20191 w 70670"/>
                <a:gd name="connsiteY26" fmla="*/ 51201 h 80767"/>
                <a:gd name="connsiteX27" fmla="*/ 20191 w 70670"/>
                <a:gd name="connsiteY27" fmla="*/ 20913 h 80767"/>
                <a:gd name="connsiteX28" fmla="*/ 50479 w 70670"/>
                <a:gd name="connsiteY28" fmla="*/ 20913 h 80767"/>
                <a:gd name="connsiteX29" fmla="*/ 50479 w 70670"/>
                <a:gd name="connsiteY29" fmla="*/ 51201 h 8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0670" h="80767">
                  <a:moveTo>
                    <a:pt x="60575" y="20192"/>
                  </a:moveTo>
                  <a:lnTo>
                    <a:pt x="60575" y="10096"/>
                  </a:lnTo>
                  <a:lnTo>
                    <a:pt x="50479" y="10096"/>
                  </a:lnTo>
                  <a:lnTo>
                    <a:pt x="50479" y="0"/>
                  </a:lnTo>
                  <a:lnTo>
                    <a:pt x="20191" y="0"/>
                  </a:lnTo>
                  <a:lnTo>
                    <a:pt x="20191" y="10096"/>
                  </a:lnTo>
                  <a:lnTo>
                    <a:pt x="10095" y="10096"/>
                  </a:lnTo>
                  <a:lnTo>
                    <a:pt x="10095" y="20192"/>
                  </a:lnTo>
                  <a:lnTo>
                    <a:pt x="0" y="20192"/>
                  </a:lnTo>
                  <a:lnTo>
                    <a:pt x="0" y="50479"/>
                  </a:lnTo>
                  <a:lnTo>
                    <a:pt x="10095" y="50479"/>
                  </a:lnTo>
                  <a:lnTo>
                    <a:pt x="10095" y="60575"/>
                  </a:lnTo>
                  <a:lnTo>
                    <a:pt x="20191" y="60575"/>
                  </a:lnTo>
                  <a:lnTo>
                    <a:pt x="20191" y="70671"/>
                  </a:lnTo>
                  <a:lnTo>
                    <a:pt x="30287" y="70671"/>
                  </a:lnTo>
                  <a:lnTo>
                    <a:pt x="30287" y="80767"/>
                  </a:lnTo>
                  <a:lnTo>
                    <a:pt x="40383" y="80767"/>
                  </a:lnTo>
                  <a:lnTo>
                    <a:pt x="40383" y="70671"/>
                  </a:lnTo>
                  <a:lnTo>
                    <a:pt x="50479" y="70671"/>
                  </a:lnTo>
                  <a:lnTo>
                    <a:pt x="50479" y="60575"/>
                  </a:lnTo>
                  <a:lnTo>
                    <a:pt x="60575" y="60575"/>
                  </a:lnTo>
                  <a:lnTo>
                    <a:pt x="60575" y="50479"/>
                  </a:lnTo>
                  <a:lnTo>
                    <a:pt x="70671" y="50479"/>
                  </a:lnTo>
                  <a:lnTo>
                    <a:pt x="70671" y="20192"/>
                  </a:lnTo>
                  <a:lnTo>
                    <a:pt x="60575" y="20192"/>
                  </a:lnTo>
                  <a:close/>
                  <a:moveTo>
                    <a:pt x="50479" y="51201"/>
                  </a:moveTo>
                  <a:lnTo>
                    <a:pt x="20191" y="51201"/>
                  </a:lnTo>
                  <a:lnTo>
                    <a:pt x="20191" y="20913"/>
                  </a:lnTo>
                  <a:lnTo>
                    <a:pt x="50479" y="20913"/>
                  </a:lnTo>
                  <a:lnTo>
                    <a:pt x="50479" y="51201"/>
                  </a:lnTo>
                  <a:close/>
                </a:path>
              </a:pathLst>
            </a:custGeom>
            <a:solidFill>
              <a:srgbClr val="000000"/>
            </a:solidFill>
            <a:ln w="0" cap="flat">
              <a:noFill/>
              <a:prstDash val="solid"/>
              <a:miter/>
            </a:ln>
          </p:spPr>
          <p:txBody>
            <a:bodyPr rtlCol="0" anchor="ctr"/>
            <a:lstStyle/>
            <a:p>
              <a:endParaRPr lang="it-IT"/>
            </a:p>
          </p:txBody>
        </p:sp>
        <p:sp>
          <p:nvSpPr>
            <p:cNvPr id="840" name="Figura a mano libera: forma 839">
              <a:extLst>
                <a:ext uri="{FF2B5EF4-FFF2-40B4-BE49-F238E27FC236}">
                  <a16:creationId xmlns:a16="http://schemas.microsoft.com/office/drawing/2014/main" id="{A4F8035C-CBCB-705E-73DD-71B05C9B47A6}"/>
                </a:ext>
              </a:extLst>
            </p:cNvPr>
            <p:cNvSpPr/>
            <p:nvPr/>
          </p:nvSpPr>
          <p:spPr>
            <a:xfrm>
              <a:off x="10259837" y="2304028"/>
              <a:ext cx="20191" cy="10095"/>
            </a:xfrm>
            <a:custGeom>
              <a:avLst/>
              <a:gdLst>
                <a:gd name="connsiteX0" fmla="*/ 0 w 20191"/>
                <a:gd name="connsiteY0" fmla="*/ 0 h 10095"/>
                <a:gd name="connsiteX1" fmla="*/ 20191 w 20191"/>
                <a:gd name="connsiteY1" fmla="*/ 0 h 10095"/>
                <a:gd name="connsiteX2" fmla="*/ 20191 w 20191"/>
                <a:gd name="connsiteY2" fmla="*/ 10096 h 10095"/>
                <a:gd name="connsiteX3" fmla="*/ 0 w 20191"/>
                <a:gd name="connsiteY3" fmla="*/ 10096 h 10095"/>
                <a:gd name="connsiteX4" fmla="*/ 0 w 20191"/>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10095">
                  <a:moveTo>
                    <a:pt x="0" y="0"/>
                  </a:moveTo>
                  <a:lnTo>
                    <a:pt x="20191" y="0"/>
                  </a:lnTo>
                  <a:lnTo>
                    <a:pt x="20191"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41" name="Figura a mano libera: forma 840">
              <a:extLst>
                <a:ext uri="{FF2B5EF4-FFF2-40B4-BE49-F238E27FC236}">
                  <a16:creationId xmlns:a16="http://schemas.microsoft.com/office/drawing/2014/main" id="{9AB04304-B8BF-1362-6FE9-50821657596E}"/>
                </a:ext>
              </a:extLst>
            </p:cNvPr>
            <p:cNvSpPr/>
            <p:nvPr/>
          </p:nvSpPr>
          <p:spPr>
            <a:xfrm>
              <a:off x="10259837" y="2334316"/>
              <a:ext cx="20191" cy="10095"/>
            </a:xfrm>
            <a:custGeom>
              <a:avLst/>
              <a:gdLst>
                <a:gd name="connsiteX0" fmla="*/ 0 w 20191"/>
                <a:gd name="connsiteY0" fmla="*/ 0 h 10095"/>
                <a:gd name="connsiteX1" fmla="*/ 20191 w 20191"/>
                <a:gd name="connsiteY1" fmla="*/ 0 h 10095"/>
                <a:gd name="connsiteX2" fmla="*/ 20191 w 20191"/>
                <a:gd name="connsiteY2" fmla="*/ 10096 h 10095"/>
                <a:gd name="connsiteX3" fmla="*/ 0 w 20191"/>
                <a:gd name="connsiteY3" fmla="*/ 10096 h 10095"/>
                <a:gd name="connsiteX4" fmla="*/ 0 w 20191"/>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10095">
                  <a:moveTo>
                    <a:pt x="0" y="0"/>
                  </a:moveTo>
                  <a:lnTo>
                    <a:pt x="20191" y="0"/>
                  </a:lnTo>
                  <a:lnTo>
                    <a:pt x="20191"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42" name="Figura a mano libera: forma 841">
              <a:extLst>
                <a:ext uri="{FF2B5EF4-FFF2-40B4-BE49-F238E27FC236}">
                  <a16:creationId xmlns:a16="http://schemas.microsoft.com/office/drawing/2014/main" id="{DD518F86-7E52-0117-57FB-EE4953327FD2}"/>
                </a:ext>
              </a:extLst>
            </p:cNvPr>
            <p:cNvSpPr/>
            <p:nvPr/>
          </p:nvSpPr>
          <p:spPr>
            <a:xfrm>
              <a:off x="10249740" y="2262923"/>
              <a:ext cx="10096" cy="10096"/>
            </a:xfrm>
            <a:custGeom>
              <a:avLst/>
              <a:gdLst>
                <a:gd name="connsiteX0" fmla="*/ 0 w 10096"/>
                <a:gd name="connsiteY0" fmla="*/ 0 h 10096"/>
                <a:gd name="connsiteX1" fmla="*/ 10096 w 10096"/>
                <a:gd name="connsiteY1" fmla="*/ 0 h 10096"/>
                <a:gd name="connsiteX2" fmla="*/ 10096 w 10096"/>
                <a:gd name="connsiteY2" fmla="*/ 10096 h 10096"/>
                <a:gd name="connsiteX3" fmla="*/ 0 w 10096"/>
                <a:gd name="connsiteY3" fmla="*/ 10096 h 10096"/>
                <a:gd name="connsiteX4" fmla="*/ 0 w 10096"/>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43" name="Figura a mano libera: forma 842">
              <a:extLst>
                <a:ext uri="{FF2B5EF4-FFF2-40B4-BE49-F238E27FC236}">
                  <a16:creationId xmlns:a16="http://schemas.microsoft.com/office/drawing/2014/main" id="{933089B2-1108-2B9D-03F0-B55F6449059D}"/>
                </a:ext>
              </a:extLst>
            </p:cNvPr>
            <p:cNvSpPr/>
            <p:nvPr/>
          </p:nvSpPr>
          <p:spPr>
            <a:xfrm>
              <a:off x="10249740" y="2201627"/>
              <a:ext cx="10096" cy="10096"/>
            </a:xfrm>
            <a:custGeom>
              <a:avLst/>
              <a:gdLst>
                <a:gd name="connsiteX0" fmla="*/ 0 w 10096"/>
                <a:gd name="connsiteY0" fmla="*/ 0 h 10096"/>
                <a:gd name="connsiteX1" fmla="*/ 10096 w 10096"/>
                <a:gd name="connsiteY1" fmla="*/ 0 h 10096"/>
                <a:gd name="connsiteX2" fmla="*/ 10096 w 10096"/>
                <a:gd name="connsiteY2" fmla="*/ 10096 h 10096"/>
                <a:gd name="connsiteX3" fmla="*/ 0 w 10096"/>
                <a:gd name="connsiteY3" fmla="*/ 10096 h 10096"/>
                <a:gd name="connsiteX4" fmla="*/ 0 w 10096"/>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44" name="Figura a mano libera: forma 843">
              <a:extLst>
                <a:ext uri="{FF2B5EF4-FFF2-40B4-BE49-F238E27FC236}">
                  <a16:creationId xmlns:a16="http://schemas.microsoft.com/office/drawing/2014/main" id="{952FE43A-65BB-6688-68FD-1552BD0B5903}"/>
                </a:ext>
              </a:extLst>
            </p:cNvPr>
            <p:cNvSpPr/>
            <p:nvPr/>
          </p:nvSpPr>
          <p:spPr>
            <a:xfrm>
              <a:off x="10239644" y="233431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45" name="Figura a mano libera: forma 844">
              <a:extLst>
                <a:ext uri="{FF2B5EF4-FFF2-40B4-BE49-F238E27FC236}">
                  <a16:creationId xmlns:a16="http://schemas.microsoft.com/office/drawing/2014/main" id="{7927A2AC-0BC6-45FE-372A-D47BE3F8271A}"/>
                </a:ext>
              </a:extLst>
            </p:cNvPr>
            <p:cNvSpPr/>
            <p:nvPr/>
          </p:nvSpPr>
          <p:spPr>
            <a:xfrm>
              <a:off x="10239644" y="2304028"/>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46" name="Figura a mano libera: forma 845">
              <a:extLst>
                <a:ext uri="{FF2B5EF4-FFF2-40B4-BE49-F238E27FC236}">
                  <a16:creationId xmlns:a16="http://schemas.microsoft.com/office/drawing/2014/main" id="{95C73839-7F50-56D1-D6C4-A9BE83DB90F1}"/>
                </a:ext>
              </a:extLst>
            </p:cNvPr>
            <p:cNvSpPr/>
            <p:nvPr/>
          </p:nvSpPr>
          <p:spPr>
            <a:xfrm>
              <a:off x="10208636" y="2273019"/>
              <a:ext cx="41104" cy="10095"/>
            </a:xfrm>
            <a:custGeom>
              <a:avLst/>
              <a:gdLst>
                <a:gd name="connsiteX0" fmla="*/ 0 w 41104"/>
                <a:gd name="connsiteY0" fmla="*/ 0 h 10095"/>
                <a:gd name="connsiteX1" fmla="*/ 41104 w 41104"/>
                <a:gd name="connsiteY1" fmla="*/ 0 h 10095"/>
                <a:gd name="connsiteX2" fmla="*/ 41104 w 41104"/>
                <a:gd name="connsiteY2" fmla="*/ 10096 h 10095"/>
                <a:gd name="connsiteX3" fmla="*/ 0 w 41104"/>
                <a:gd name="connsiteY3" fmla="*/ 10096 h 10095"/>
                <a:gd name="connsiteX4" fmla="*/ 0 w 41104"/>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04" h="10095">
                  <a:moveTo>
                    <a:pt x="0" y="0"/>
                  </a:moveTo>
                  <a:lnTo>
                    <a:pt x="41104" y="0"/>
                  </a:lnTo>
                  <a:lnTo>
                    <a:pt x="41104"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47" name="Figura a mano libera: forma 846">
              <a:extLst>
                <a:ext uri="{FF2B5EF4-FFF2-40B4-BE49-F238E27FC236}">
                  <a16:creationId xmlns:a16="http://schemas.microsoft.com/office/drawing/2014/main" id="{E291C560-2A95-DD6E-5231-0A9DA1867461}"/>
                </a:ext>
              </a:extLst>
            </p:cNvPr>
            <p:cNvSpPr/>
            <p:nvPr/>
          </p:nvSpPr>
          <p:spPr>
            <a:xfrm>
              <a:off x="10218731" y="233431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48" name="Figura a mano libera: forma 847">
              <a:extLst>
                <a:ext uri="{FF2B5EF4-FFF2-40B4-BE49-F238E27FC236}">
                  <a16:creationId xmlns:a16="http://schemas.microsoft.com/office/drawing/2014/main" id="{CDEB3EBE-3E1C-DC02-C020-C3CFE327605A}"/>
                </a:ext>
              </a:extLst>
            </p:cNvPr>
            <p:cNvSpPr/>
            <p:nvPr/>
          </p:nvSpPr>
          <p:spPr>
            <a:xfrm>
              <a:off x="10208636" y="2304028"/>
              <a:ext cx="20191" cy="10095"/>
            </a:xfrm>
            <a:custGeom>
              <a:avLst/>
              <a:gdLst>
                <a:gd name="connsiteX0" fmla="*/ 0 w 20191"/>
                <a:gd name="connsiteY0" fmla="*/ 0 h 10095"/>
                <a:gd name="connsiteX1" fmla="*/ 20191 w 20191"/>
                <a:gd name="connsiteY1" fmla="*/ 0 h 10095"/>
                <a:gd name="connsiteX2" fmla="*/ 20191 w 20191"/>
                <a:gd name="connsiteY2" fmla="*/ 10096 h 10095"/>
                <a:gd name="connsiteX3" fmla="*/ 0 w 20191"/>
                <a:gd name="connsiteY3" fmla="*/ 10096 h 10095"/>
                <a:gd name="connsiteX4" fmla="*/ 0 w 20191"/>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10095">
                  <a:moveTo>
                    <a:pt x="0" y="0"/>
                  </a:moveTo>
                  <a:lnTo>
                    <a:pt x="20191" y="0"/>
                  </a:lnTo>
                  <a:lnTo>
                    <a:pt x="20191"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49" name="Figura a mano libera: forma 848">
              <a:extLst>
                <a:ext uri="{FF2B5EF4-FFF2-40B4-BE49-F238E27FC236}">
                  <a16:creationId xmlns:a16="http://schemas.microsoft.com/office/drawing/2014/main" id="{B274F497-7A14-985D-97A8-C6D34416F79F}"/>
                </a:ext>
              </a:extLst>
            </p:cNvPr>
            <p:cNvSpPr/>
            <p:nvPr/>
          </p:nvSpPr>
          <p:spPr>
            <a:xfrm>
              <a:off x="10198540" y="233431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50" name="Figura a mano libera: forma 849">
              <a:extLst>
                <a:ext uri="{FF2B5EF4-FFF2-40B4-BE49-F238E27FC236}">
                  <a16:creationId xmlns:a16="http://schemas.microsoft.com/office/drawing/2014/main" id="{DC67CD34-5992-4C83-9C75-BC3F67404072}"/>
                </a:ext>
              </a:extLst>
            </p:cNvPr>
            <p:cNvSpPr/>
            <p:nvPr/>
          </p:nvSpPr>
          <p:spPr>
            <a:xfrm>
              <a:off x="10198540" y="2283115"/>
              <a:ext cx="10096" cy="20191"/>
            </a:xfrm>
            <a:custGeom>
              <a:avLst/>
              <a:gdLst>
                <a:gd name="connsiteX0" fmla="*/ 0 w 10096"/>
                <a:gd name="connsiteY0" fmla="*/ 0 h 20191"/>
                <a:gd name="connsiteX1" fmla="*/ 10096 w 10096"/>
                <a:gd name="connsiteY1" fmla="*/ 0 h 20191"/>
                <a:gd name="connsiteX2" fmla="*/ 10096 w 10096"/>
                <a:gd name="connsiteY2" fmla="*/ 20192 h 20191"/>
                <a:gd name="connsiteX3" fmla="*/ 0 w 10096"/>
                <a:gd name="connsiteY3" fmla="*/ 20192 h 20191"/>
                <a:gd name="connsiteX4" fmla="*/ 0 w 10096"/>
                <a:gd name="connsiteY4" fmla="*/ 0 h 20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20191">
                  <a:moveTo>
                    <a:pt x="0" y="0"/>
                  </a:moveTo>
                  <a:lnTo>
                    <a:pt x="10096" y="0"/>
                  </a:lnTo>
                  <a:lnTo>
                    <a:pt x="10096" y="20192"/>
                  </a:lnTo>
                  <a:lnTo>
                    <a:pt x="0" y="20192"/>
                  </a:lnTo>
                  <a:lnTo>
                    <a:pt x="0" y="0"/>
                  </a:lnTo>
                  <a:close/>
                </a:path>
              </a:pathLst>
            </a:custGeom>
            <a:solidFill>
              <a:srgbClr val="000000"/>
            </a:solidFill>
            <a:ln w="0" cap="flat">
              <a:noFill/>
              <a:prstDash val="solid"/>
              <a:miter/>
            </a:ln>
          </p:spPr>
          <p:txBody>
            <a:bodyPr rtlCol="0" anchor="ctr"/>
            <a:lstStyle/>
            <a:p>
              <a:endParaRPr lang="it-IT"/>
            </a:p>
          </p:txBody>
        </p:sp>
        <p:sp>
          <p:nvSpPr>
            <p:cNvPr id="851" name="Figura a mano libera: forma 850">
              <a:extLst>
                <a:ext uri="{FF2B5EF4-FFF2-40B4-BE49-F238E27FC236}">
                  <a16:creationId xmlns:a16="http://schemas.microsoft.com/office/drawing/2014/main" id="{32D1FB4C-4653-041A-C1C4-CDB966E6479F}"/>
                </a:ext>
              </a:extLst>
            </p:cNvPr>
            <p:cNvSpPr/>
            <p:nvPr/>
          </p:nvSpPr>
          <p:spPr>
            <a:xfrm>
              <a:off x="10148060" y="2304028"/>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52" name="Figura a mano libera: forma 851">
              <a:extLst>
                <a:ext uri="{FF2B5EF4-FFF2-40B4-BE49-F238E27FC236}">
                  <a16:creationId xmlns:a16="http://schemas.microsoft.com/office/drawing/2014/main" id="{2BFA672F-1297-BCCA-7247-EE64C7C479C7}"/>
                </a:ext>
              </a:extLst>
            </p:cNvPr>
            <p:cNvSpPr/>
            <p:nvPr/>
          </p:nvSpPr>
          <p:spPr>
            <a:xfrm>
              <a:off x="10117051" y="2273019"/>
              <a:ext cx="71392" cy="71392"/>
            </a:xfrm>
            <a:custGeom>
              <a:avLst/>
              <a:gdLst>
                <a:gd name="connsiteX0" fmla="*/ 0 w 71392"/>
                <a:gd name="connsiteY0" fmla="*/ 0 h 71392"/>
                <a:gd name="connsiteX1" fmla="*/ 0 w 71392"/>
                <a:gd name="connsiteY1" fmla="*/ 71392 h 71392"/>
                <a:gd name="connsiteX2" fmla="*/ 71393 w 71392"/>
                <a:gd name="connsiteY2" fmla="*/ 71392 h 71392"/>
                <a:gd name="connsiteX3" fmla="*/ 71393 w 71392"/>
                <a:gd name="connsiteY3" fmla="*/ 0 h 71392"/>
                <a:gd name="connsiteX4" fmla="*/ 0 w 71392"/>
                <a:gd name="connsiteY4" fmla="*/ 0 h 71392"/>
                <a:gd name="connsiteX5" fmla="*/ 61297 w 71392"/>
                <a:gd name="connsiteY5" fmla="*/ 61297 h 71392"/>
                <a:gd name="connsiteX6" fmla="*/ 10096 w 71392"/>
                <a:gd name="connsiteY6" fmla="*/ 61297 h 71392"/>
                <a:gd name="connsiteX7" fmla="*/ 10096 w 71392"/>
                <a:gd name="connsiteY7" fmla="*/ 10096 h 71392"/>
                <a:gd name="connsiteX8" fmla="*/ 20192 w 71392"/>
                <a:gd name="connsiteY8" fmla="*/ 10096 h 71392"/>
                <a:gd name="connsiteX9" fmla="*/ 20192 w 71392"/>
                <a:gd name="connsiteY9" fmla="*/ 30288 h 71392"/>
                <a:gd name="connsiteX10" fmla="*/ 30288 w 71392"/>
                <a:gd name="connsiteY10" fmla="*/ 30288 h 71392"/>
                <a:gd name="connsiteX11" fmla="*/ 30288 w 71392"/>
                <a:gd name="connsiteY11" fmla="*/ 10096 h 71392"/>
                <a:gd name="connsiteX12" fmla="*/ 40383 w 71392"/>
                <a:gd name="connsiteY12" fmla="*/ 10096 h 71392"/>
                <a:gd name="connsiteX13" fmla="*/ 40383 w 71392"/>
                <a:gd name="connsiteY13" fmla="*/ 30288 h 71392"/>
                <a:gd name="connsiteX14" fmla="*/ 50479 w 71392"/>
                <a:gd name="connsiteY14" fmla="*/ 30288 h 71392"/>
                <a:gd name="connsiteX15" fmla="*/ 50479 w 71392"/>
                <a:gd name="connsiteY15" fmla="*/ 10096 h 71392"/>
                <a:gd name="connsiteX16" fmla="*/ 60576 w 71392"/>
                <a:gd name="connsiteY16" fmla="*/ 10096 h 71392"/>
                <a:gd name="connsiteX17" fmla="*/ 60576 w 71392"/>
                <a:gd name="connsiteY17" fmla="*/ 61297 h 71392"/>
                <a:gd name="connsiteX18" fmla="*/ 61297 w 71392"/>
                <a:gd name="connsiteY18" fmla="*/ 61297 h 71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1392" h="71392">
                  <a:moveTo>
                    <a:pt x="0" y="0"/>
                  </a:moveTo>
                  <a:lnTo>
                    <a:pt x="0" y="71392"/>
                  </a:lnTo>
                  <a:lnTo>
                    <a:pt x="71393" y="71392"/>
                  </a:lnTo>
                  <a:lnTo>
                    <a:pt x="71393" y="0"/>
                  </a:lnTo>
                  <a:lnTo>
                    <a:pt x="0" y="0"/>
                  </a:lnTo>
                  <a:close/>
                  <a:moveTo>
                    <a:pt x="61297" y="61297"/>
                  </a:moveTo>
                  <a:lnTo>
                    <a:pt x="10096" y="61297"/>
                  </a:lnTo>
                  <a:lnTo>
                    <a:pt x="10096" y="10096"/>
                  </a:lnTo>
                  <a:lnTo>
                    <a:pt x="20192" y="10096"/>
                  </a:lnTo>
                  <a:lnTo>
                    <a:pt x="20192" y="30288"/>
                  </a:lnTo>
                  <a:lnTo>
                    <a:pt x="30288" y="30288"/>
                  </a:lnTo>
                  <a:lnTo>
                    <a:pt x="30288" y="10096"/>
                  </a:lnTo>
                  <a:lnTo>
                    <a:pt x="40383" y="10096"/>
                  </a:lnTo>
                  <a:lnTo>
                    <a:pt x="40383" y="30288"/>
                  </a:lnTo>
                  <a:lnTo>
                    <a:pt x="50479" y="30288"/>
                  </a:lnTo>
                  <a:lnTo>
                    <a:pt x="50479" y="10096"/>
                  </a:lnTo>
                  <a:lnTo>
                    <a:pt x="60576" y="10096"/>
                  </a:lnTo>
                  <a:lnTo>
                    <a:pt x="60576" y="61297"/>
                  </a:lnTo>
                  <a:lnTo>
                    <a:pt x="61297" y="61297"/>
                  </a:lnTo>
                  <a:close/>
                </a:path>
              </a:pathLst>
            </a:custGeom>
            <a:solidFill>
              <a:srgbClr val="000000"/>
            </a:solidFill>
            <a:ln w="0" cap="flat">
              <a:noFill/>
              <a:prstDash val="solid"/>
              <a:miter/>
            </a:ln>
          </p:spPr>
          <p:txBody>
            <a:bodyPr rtlCol="0" anchor="ctr"/>
            <a:lstStyle/>
            <a:p>
              <a:endParaRPr lang="it-IT"/>
            </a:p>
          </p:txBody>
        </p:sp>
      </p:grpSp>
      <p:grpSp>
        <p:nvGrpSpPr>
          <p:cNvPr id="853" name="Elemento grafico 13">
            <a:extLst>
              <a:ext uri="{FF2B5EF4-FFF2-40B4-BE49-F238E27FC236}">
                <a16:creationId xmlns:a16="http://schemas.microsoft.com/office/drawing/2014/main" id="{06841D2B-D3E7-8D8C-1983-299A7EA361BB}"/>
              </a:ext>
            </a:extLst>
          </p:cNvPr>
          <p:cNvGrpSpPr/>
          <p:nvPr/>
        </p:nvGrpSpPr>
        <p:grpSpPr>
          <a:xfrm>
            <a:off x="10463196" y="2171339"/>
            <a:ext cx="173072" cy="173072"/>
            <a:chOff x="10463196" y="2171339"/>
            <a:chExt cx="173072" cy="173072"/>
          </a:xfrm>
          <a:solidFill>
            <a:srgbClr val="000000"/>
          </a:solidFill>
        </p:grpSpPr>
        <p:sp>
          <p:nvSpPr>
            <p:cNvPr id="854" name="Figura a mano libera: forma 853">
              <a:extLst>
                <a:ext uri="{FF2B5EF4-FFF2-40B4-BE49-F238E27FC236}">
                  <a16:creationId xmlns:a16="http://schemas.microsoft.com/office/drawing/2014/main" id="{2C2FEC9C-E9D3-797D-F5BD-731489A59215}"/>
                </a:ext>
              </a:extLst>
            </p:cNvPr>
            <p:cNvSpPr/>
            <p:nvPr/>
          </p:nvSpPr>
          <p:spPr>
            <a:xfrm>
              <a:off x="10494206" y="2171339"/>
              <a:ext cx="132689" cy="10095"/>
            </a:xfrm>
            <a:custGeom>
              <a:avLst/>
              <a:gdLst>
                <a:gd name="connsiteX0" fmla="*/ 0 w 132689"/>
                <a:gd name="connsiteY0" fmla="*/ 0 h 10095"/>
                <a:gd name="connsiteX1" fmla="*/ 132689 w 132689"/>
                <a:gd name="connsiteY1" fmla="*/ 0 h 10095"/>
                <a:gd name="connsiteX2" fmla="*/ 132689 w 132689"/>
                <a:gd name="connsiteY2" fmla="*/ 10096 h 10095"/>
                <a:gd name="connsiteX3" fmla="*/ 0 w 132689"/>
                <a:gd name="connsiteY3" fmla="*/ 10096 h 10095"/>
                <a:gd name="connsiteX4" fmla="*/ 0 w 132689"/>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689" h="10095">
                  <a:moveTo>
                    <a:pt x="0" y="0"/>
                  </a:moveTo>
                  <a:lnTo>
                    <a:pt x="132689" y="0"/>
                  </a:lnTo>
                  <a:lnTo>
                    <a:pt x="132689"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55" name="Figura a mano libera: forma 854">
              <a:extLst>
                <a:ext uri="{FF2B5EF4-FFF2-40B4-BE49-F238E27FC236}">
                  <a16:creationId xmlns:a16="http://schemas.microsoft.com/office/drawing/2014/main" id="{D7A01786-4B12-646D-3DB7-72266D61EB69}"/>
                </a:ext>
              </a:extLst>
            </p:cNvPr>
            <p:cNvSpPr/>
            <p:nvPr/>
          </p:nvSpPr>
          <p:spPr>
            <a:xfrm>
              <a:off x="10504302" y="2201627"/>
              <a:ext cx="10095" cy="10096"/>
            </a:xfrm>
            <a:custGeom>
              <a:avLst/>
              <a:gdLst>
                <a:gd name="connsiteX0" fmla="*/ 0 w 10095"/>
                <a:gd name="connsiteY0" fmla="*/ 0 h 10096"/>
                <a:gd name="connsiteX1" fmla="*/ 10095 w 10095"/>
                <a:gd name="connsiteY1" fmla="*/ 0 h 10096"/>
                <a:gd name="connsiteX2" fmla="*/ 10095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5" y="0"/>
                  </a:lnTo>
                  <a:lnTo>
                    <a:pt x="10095"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56" name="Figura a mano libera: forma 855">
              <a:extLst>
                <a:ext uri="{FF2B5EF4-FFF2-40B4-BE49-F238E27FC236}">
                  <a16:creationId xmlns:a16="http://schemas.microsoft.com/office/drawing/2014/main" id="{9DF89BAD-CC9A-A56B-77B6-094513478785}"/>
                </a:ext>
              </a:extLst>
            </p:cNvPr>
            <p:cNvSpPr/>
            <p:nvPr/>
          </p:nvSpPr>
          <p:spPr>
            <a:xfrm>
              <a:off x="10474013" y="2181435"/>
              <a:ext cx="30288" cy="20191"/>
            </a:xfrm>
            <a:custGeom>
              <a:avLst/>
              <a:gdLst>
                <a:gd name="connsiteX0" fmla="*/ 30288 w 30288"/>
                <a:gd name="connsiteY0" fmla="*/ 10096 h 20191"/>
                <a:gd name="connsiteX1" fmla="*/ 30288 w 30288"/>
                <a:gd name="connsiteY1" fmla="*/ 20192 h 20191"/>
                <a:gd name="connsiteX2" fmla="*/ 0 w 30288"/>
                <a:gd name="connsiteY2" fmla="*/ 20192 h 20191"/>
                <a:gd name="connsiteX3" fmla="*/ 0 w 30288"/>
                <a:gd name="connsiteY3" fmla="*/ 10096 h 20191"/>
                <a:gd name="connsiteX4" fmla="*/ 10096 w 30288"/>
                <a:gd name="connsiteY4" fmla="*/ 10096 h 20191"/>
                <a:gd name="connsiteX5" fmla="*/ 10096 w 30288"/>
                <a:gd name="connsiteY5" fmla="*/ 0 h 20191"/>
                <a:gd name="connsiteX6" fmla="*/ 20192 w 30288"/>
                <a:gd name="connsiteY6" fmla="*/ 0 h 20191"/>
                <a:gd name="connsiteX7" fmla="*/ 20192 w 30288"/>
                <a:gd name="connsiteY7" fmla="*/ 10096 h 20191"/>
                <a:gd name="connsiteX8" fmla="*/ 30288 w 30288"/>
                <a:gd name="connsiteY8" fmla="*/ 10096 h 20191"/>
                <a:gd name="connsiteX9" fmla="*/ 30288 w 30288"/>
                <a:gd name="connsiteY9" fmla="*/ 10096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288" h="20191">
                  <a:moveTo>
                    <a:pt x="30288" y="10096"/>
                  </a:moveTo>
                  <a:lnTo>
                    <a:pt x="30288" y="20192"/>
                  </a:lnTo>
                  <a:lnTo>
                    <a:pt x="0" y="20192"/>
                  </a:lnTo>
                  <a:lnTo>
                    <a:pt x="0" y="10096"/>
                  </a:lnTo>
                  <a:lnTo>
                    <a:pt x="10096" y="10096"/>
                  </a:lnTo>
                  <a:lnTo>
                    <a:pt x="10096" y="0"/>
                  </a:lnTo>
                  <a:lnTo>
                    <a:pt x="20192" y="0"/>
                  </a:lnTo>
                  <a:lnTo>
                    <a:pt x="20192" y="10096"/>
                  </a:lnTo>
                  <a:lnTo>
                    <a:pt x="30288" y="10096"/>
                  </a:lnTo>
                  <a:lnTo>
                    <a:pt x="30288" y="10096"/>
                  </a:lnTo>
                  <a:close/>
                </a:path>
              </a:pathLst>
            </a:custGeom>
            <a:solidFill>
              <a:srgbClr val="000000"/>
            </a:solidFill>
            <a:ln w="0" cap="flat">
              <a:noFill/>
              <a:prstDash val="solid"/>
              <a:miter/>
            </a:ln>
          </p:spPr>
          <p:txBody>
            <a:bodyPr rtlCol="0" anchor="ctr"/>
            <a:lstStyle/>
            <a:p>
              <a:endParaRPr lang="it-IT"/>
            </a:p>
          </p:txBody>
        </p:sp>
        <p:sp>
          <p:nvSpPr>
            <p:cNvPr id="857" name="Figura a mano libera: forma 856">
              <a:extLst>
                <a:ext uri="{FF2B5EF4-FFF2-40B4-BE49-F238E27FC236}">
                  <a16:creationId xmlns:a16="http://schemas.microsoft.com/office/drawing/2014/main" id="{3D8E30A5-6BFF-0291-6356-6A14F52DF83D}"/>
                </a:ext>
              </a:extLst>
            </p:cNvPr>
            <p:cNvSpPr/>
            <p:nvPr/>
          </p:nvSpPr>
          <p:spPr>
            <a:xfrm>
              <a:off x="10504302" y="2242731"/>
              <a:ext cx="10095" cy="10095"/>
            </a:xfrm>
            <a:custGeom>
              <a:avLst/>
              <a:gdLst>
                <a:gd name="connsiteX0" fmla="*/ 0 w 10095"/>
                <a:gd name="connsiteY0" fmla="*/ 0 h 10095"/>
                <a:gd name="connsiteX1" fmla="*/ 10095 w 10095"/>
                <a:gd name="connsiteY1" fmla="*/ 0 h 10095"/>
                <a:gd name="connsiteX2" fmla="*/ 10095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5" y="0"/>
                  </a:lnTo>
                  <a:lnTo>
                    <a:pt x="10095"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58" name="Figura a mano libera: forma 857">
              <a:extLst>
                <a:ext uri="{FF2B5EF4-FFF2-40B4-BE49-F238E27FC236}">
                  <a16:creationId xmlns:a16="http://schemas.microsoft.com/office/drawing/2014/main" id="{8B7D947C-5013-C4DD-B260-04BDA6E55D52}"/>
                </a:ext>
              </a:extLst>
            </p:cNvPr>
            <p:cNvSpPr/>
            <p:nvPr/>
          </p:nvSpPr>
          <p:spPr>
            <a:xfrm>
              <a:off x="10463196" y="2242731"/>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59" name="Figura a mano libera: forma 858">
              <a:extLst>
                <a:ext uri="{FF2B5EF4-FFF2-40B4-BE49-F238E27FC236}">
                  <a16:creationId xmlns:a16="http://schemas.microsoft.com/office/drawing/2014/main" id="{4780880E-0B3F-62E8-360C-030B2BC042AB}"/>
                </a:ext>
              </a:extLst>
            </p:cNvPr>
            <p:cNvSpPr/>
            <p:nvPr/>
          </p:nvSpPr>
          <p:spPr>
            <a:xfrm>
              <a:off x="10474013" y="2212444"/>
              <a:ext cx="30288" cy="30287"/>
            </a:xfrm>
            <a:custGeom>
              <a:avLst/>
              <a:gdLst>
                <a:gd name="connsiteX0" fmla="*/ 20192 w 30288"/>
                <a:gd name="connsiteY0" fmla="*/ 10096 h 30287"/>
                <a:gd name="connsiteX1" fmla="*/ 20192 w 30288"/>
                <a:gd name="connsiteY1" fmla="*/ 20192 h 30287"/>
                <a:gd name="connsiteX2" fmla="*/ 30288 w 30288"/>
                <a:gd name="connsiteY2" fmla="*/ 20192 h 30287"/>
                <a:gd name="connsiteX3" fmla="*/ 30288 w 30288"/>
                <a:gd name="connsiteY3" fmla="*/ 30288 h 30287"/>
                <a:gd name="connsiteX4" fmla="*/ 0 w 30288"/>
                <a:gd name="connsiteY4" fmla="*/ 30288 h 30287"/>
                <a:gd name="connsiteX5" fmla="*/ 0 w 30288"/>
                <a:gd name="connsiteY5" fmla="*/ 20192 h 30287"/>
                <a:gd name="connsiteX6" fmla="*/ 10096 w 30288"/>
                <a:gd name="connsiteY6" fmla="*/ 20192 h 30287"/>
                <a:gd name="connsiteX7" fmla="*/ 10096 w 30288"/>
                <a:gd name="connsiteY7" fmla="*/ 10096 h 30287"/>
                <a:gd name="connsiteX8" fmla="*/ 0 w 30288"/>
                <a:gd name="connsiteY8" fmla="*/ 10096 h 30287"/>
                <a:gd name="connsiteX9" fmla="*/ 0 w 30288"/>
                <a:gd name="connsiteY9" fmla="*/ 0 h 30287"/>
                <a:gd name="connsiteX10" fmla="*/ 30288 w 30288"/>
                <a:gd name="connsiteY10" fmla="*/ 0 h 30287"/>
                <a:gd name="connsiteX11" fmla="*/ 30288 w 30288"/>
                <a:gd name="connsiteY11" fmla="*/ 10096 h 30287"/>
                <a:gd name="connsiteX12" fmla="*/ 20192 w 30288"/>
                <a:gd name="connsiteY12" fmla="*/ 10096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288" h="30287">
                  <a:moveTo>
                    <a:pt x="20192" y="10096"/>
                  </a:moveTo>
                  <a:lnTo>
                    <a:pt x="20192" y="20192"/>
                  </a:lnTo>
                  <a:lnTo>
                    <a:pt x="30288" y="20192"/>
                  </a:lnTo>
                  <a:lnTo>
                    <a:pt x="30288" y="30288"/>
                  </a:lnTo>
                  <a:lnTo>
                    <a:pt x="0" y="30288"/>
                  </a:lnTo>
                  <a:lnTo>
                    <a:pt x="0" y="20192"/>
                  </a:lnTo>
                  <a:lnTo>
                    <a:pt x="10096" y="20192"/>
                  </a:lnTo>
                  <a:lnTo>
                    <a:pt x="10096" y="10096"/>
                  </a:lnTo>
                  <a:lnTo>
                    <a:pt x="0" y="10096"/>
                  </a:lnTo>
                  <a:lnTo>
                    <a:pt x="0" y="0"/>
                  </a:lnTo>
                  <a:lnTo>
                    <a:pt x="30288" y="0"/>
                  </a:lnTo>
                  <a:lnTo>
                    <a:pt x="30288" y="10096"/>
                  </a:lnTo>
                  <a:lnTo>
                    <a:pt x="20192" y="10096"/>
                  </a:lnTo>
                  <a:close/>
                </a:path>
              </a:pathLst>
            </a:custGeom>
            <a:solidFill>
              <a:srgbClr val="000000"/>
            </a:solidFill>
            <a:ln w="0" cap="flat">
              <a:noFill/>
              <a:prstDash val="solid"/>
              <a:miter/>
            </a:ln>
          </p:spPr>
          <p:txBody>
            <a:bodyPr rtlCol="0" anchor="ctr"/>
            <a:lstStyle/>
            <a:p>
              <a:endParaRPr lang="it-IT"/>
            </a:p>
          </p:txBody>
        </p:sp>
        <p:sp>
          <p:nvSpPr>
            <p:cNvPr id="860" name="Figura a mano libera: forma 859">
              <a:extLst>
                <a:ext uri="{FF2B5EF4-FFF2-40B4-BE49-F238E27FC236}">
                  <a16:creationId xmlns:a16="http://schemas.microsoft.com/office/drawing/2014/main" id="{75463B4E-1274-E945-F4C7-857F160935A3}"/>
                </a:ext>
              </a:extLst>
            </p:cNvPr>
            <p:cNvSpPr/>
            <p:nvPr/>
          </p:nvSpPr>
          <p:spPr>
            <a:xfrm>
              <a:off x="10463196" y="2201627"/>
              <a:ext cx="10096" cy="10096"/>
            </a:xfrm>
            <a:custGeom>
              <a:avLst/>
              <a:gdLst>
                <a:gd name="connsiteX0" fmla="*/ 0 w 10096"/>
                <a:gd name="connsiteY0" fmla="*/ 0 h 10096"/>
                <a:gd name="connsiteX1" fmla="*/ 10096 w 10096"/>
                <a:gd name="connsiteY1" fmla="*/ 0 h 10096"/>
                <a:gd name="connsiteX2" fmla="*/ 10096 w 10096"/>
                <a:gd name="connsiteY2" fmla="*/ 10096 h 10096"/>
                <a:gd name="connsiteX3" fmla="*/ 0 w 10096"/>
                <a:gd name="connsiteY3" fmla="*/ 10096 h 10096"/>
                <a:gd name="connsiteX4" fmla="*/ 0 w 10096"/>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61" name="Figura a mano libera: forma 860">
              <a:extLst>
                <a:ext uri="{FF2B5EF4-FFF2-40B4-BE49-F238E27FC236}">
                  <a16:creationId xmlns:a16="http://schemas.microsoft.com/office/drawing/2014/main" id="{B65232D5-0B4B-4594-7399-1930E7146CB1}"/>
                </a:ext>
              </a:extLst>
            </p:cNvPr>
            <p:cNvSpPr/>
            <p:nvPr/>
          </p:nvSpPr>
          <p:spPr>
            <a:xfrm>
              <a:off x="10535310" y="2201627"/>
              <a:ext cx="70671" cy="60575"/>
            </a:xfrm>
            <a:custGeom>
              <a:avLst/>
              <a:gdLst>
                <a:gd name="connsiteX0" fmla="*/ 70672 w 70671"/>
                <a:gd name="connsiteY0" fmla="*/ 10096 h 60575"/>
                <a:gd name="connsiteX1" fmla="*/ 70672 w 70671"/>
                <a:gd name="connsiteY1" fmla="*/ 30288 h 60575"/>
                <a:gd name="connsiteX2" fmla="*/ 60576 w 70671"/>
                <a:gd name="connsiteY2" fmla="*/ 30288 h 60575"/>
                <a:gd name="connsiteX3" fmla="*/ 60576 w 70671"/>
                <a:gd name="connsiteY3" fmla="*/ 40384 h 60575"/>
                <a:gd name="connsiteX4" fmla="*/ 50479 w 70671"/>
                <a:gd name="connsiteY4" fmla="*/ 40384 h 60575"/>
                <a:gd name="connsiteX5" fmla="*/ 50479 w 70671"/>
                <a:gd name="connsiteY5" fmla="*/ 50479 h 60575"/>
                <a:gd name="connsiteX6" fmla="*/ 40383 w 70671"/>
                <a:gd name="connsiteY6" fmla="*/ 50479 h 60575"/>
                <a:gd name="connsiteX7" fmla="*/ 40383 w 70671"/>
                <a:gd name="connsiteY7" fmla="*/ 60576 h 60575"/>
                <a:gd name="connsiteX8" fmla="*/ 30288 w 70671"/>
                <a:gd name="connsiteY8" fmla="*/ 60576 h 60575"/>
                <a:gd name="connsiteX9" fmla="*/ 30288 w 70671"/>
                <a:gd name="connsiteY9" fmla="*/ 50479 h 60575"/>
                <a:gd name="connsiteX10" fmla="*/ 20192 w 70671"/>
                <a:gd name="connsiteY10" fmla="*/ 50479 h 60575"/>
                <a:gd name="connsiteX11" fmla="*/ 20192 w 70671"/>
                <a:gd name="connsiteY11" fmla="*/ 40384 h 60575"/>
                <a:gd name="connsiteX12" fmla="*/ 10096 w 70671"/>
                <a:gd name="connsiteY12" fmla="*/ 40384 h 60575"/>
                <a:gd name="connsiteX13" fmla="*/ 10096 w 70671"/>
                <a:gd name="connsiteY13" fmla="*/ 30288 h 60575"/>
                <a:gd name="connsiteX14" fmla="*/ 0 w 70671"/>
                <a:gd name="connsiteY14" fmla="*/ 30288 h 60575"/>
                <a:gd name="connsiteX15" fmla="*/ 0 w 70671"/>
                <a:gd name="connsiteY15" fmla="*/ 10096 h 60575"/>
                <a:gd name="connsiteX16" fmla="*/ 10096 w 70671"/>
                <a:gd name="connsiteY16" fmla="*/ 10096 h 60575"/>
                <a:gd name="connsiteX17" fmla="*/ 10096 w 70671"/>
                <a:gd name="connsiteY17" fmla="*/ 0 h 60575"/>
                <a:gd name="connsiteX18" fmla="*/ 30288 w 70671"/>
                <a:gd name="connsiteY18" fmla="*/ 0 h 60575"/>
                <a:gd name="connsiteX19" fmla="*/ 30288 w 70671"/>
                <a:gd name="connsiteY19" fmla="*/ 10096 h 60575"/>
                <a:gd name="connsiteX20" fmla="*/ 40383 w 70671"/>
                <a:gd name="connsiteY20" fmla="*/ 10096 h 60575"/>
                <a:gd name="connsiteX21" fmla="*/ 40383 w 70671"/>
                <a:gd name="connsiteY21" fmla="*/ 0 h 60575"/>
                <a:gd name="connsiteX22" fmla="*/ 60576 w 70671"/>
                <a:gd name="connsiteY22" fmla="*/ 0 h 60575"/>
                <a:gd name="connsiteX23" fmla="*/ 60576 w 70671"/>
                <a:gd name="connsiteY23" fmla="*/ 10096 h 60575"/>
                <a:gd name="connsiteX24" fmla="*/ 70672 w 70671"/>
                <a:gd name="connsiteY24" fmla="*/ 10096 h 60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0671" h="60575">
                  <a:moveTo>
                    <a:pt x="70672" y="10096"/>
                  </a:moveTo>
                  <a:lnTo>
                    <a:pt x="70672" y="30288"/>
                  </a:lnTo>
                  <a:lnTo>
                    <a:pt x="60576" y="30288"/>
                  </a:lnTo>
                  <a:lnTo>
                    <a:pt x="60576" y="40384"/>
                  </a:lnTo>
                  <a:lnTo>
                    <a:pt x="50479" y="40384"/>
                  </a:lnTo>
                  <a:lnTo>
                    <a:pt x="50479" y="50479"/>
                  </a:lnTo>
                  <a:lnTo>
                    <a:pt x="40383" y="50479"/>
                  </a:lnTo>
                  <a:lnTo>
                    <a:pt x="40383" y="60576"/>
                  </a:lnTo>
                  <a:lnTo>
                    <a:pt x="30288" y="60576"/>
                  </a:lnTo>
                  <a:lnTo>
                    <a:pt x="30288" y="50479"/>
                  </a:lnTo>
                  <a:lnTo>
                    <a:pt x="20192" y="50479"/>
                  </a:lnTo>
                  <a:lnTo>
                    <a:pt x="20192" y="40384"/>
                  </a:lnTo>
                  <a:lnTo>
                    <a:pt x="10096" y="40384"/>
                  </a:lnTo>
                  <a:lnTo>
                    <a:pt x="10096" y="30288"/>
                  </a:lnTo>
                  <a:lnTo>
                    <a:pt x="0" y="30288"/>
                  </a:lnTo>
                  <a:lnTo>
                    <a:pt x="0" y="10096"/>
                  </a:lnTo>
                  <a:lnTo>
                    <a:pt x="10096" y="10096"/>
                  </a:lnTo>
                  <a:lnTo>
                    <a:pt x="10096" y="0"/>
                  </a:lnTo>
                  <a:lnTo>
                    <a:pt x="30288" y="0"/>
                  </a:lnTo>
                  <a:lnTo>
                    <a:pt x="30288" y="10096"/>
                  </a:lnTo>
                  <a:lnTo>
                    <a:pt x="40383" y="10096"/>
                  </a:lnTo>
                  <a:lnTo>
                    <a:pt x="40383" y="0"/>
                  </a:lnTo>
                  <a:lnTo>
                    <a:pt x="60576" y="0"/>
                  </a:lnTo>
                  <a:lnTo>
                    <a:pt x="60576" y="10096"/>
                  </a:lnTo>
                  <a:lnTo>
                    <a:pt x="70672" y="10096"/>
                  </a:lnTo>
                  <a:close/>
                </a:path>
              </a:pathLst>
            </a:custGeom>
            <a:solidFill>
              <a:srgbClr val="000000"/>
            </a:solidFill>
            <a:ln w="0" cap="flat">
              <a:noFill/>
              <a:prstDash val="solid"/>
              <a:miter/>
            </a:ln>
          </p:spPr>
          <p:txBody>
            <a:bodyPr rtlCol="0" anchor="ctr"/>
            <a:lstStyle/>
            <a:p>
              <a:endParaRPr lang="it-IT"/>
            </a:p>
          </p:txBody>
        </p:sp>
        <p:sp>
          <p:nvSpPr>
            <p:cNvPr id="862" name="Figura a mano libera: forma 861">
              <a:extLst>
                <a:ext uri="{FF2B5EF4-FFF2-40B4-BE49-F238E27FC236}">
                  <a16:creationId xmlns:a16="http://schemas.microsoft.com/office/drawing/2014/main" id="{3BDB1CB4-9589-B390-3351-C4D6F00281C2}"/>
                </a:ext>
              </a:extLst>
            </p:cNvPr>
            <p:cNvSpPr/>
            <p:nvPr/>
          </p:nvSpPr>
          <p:spPr>
            <a:xfrm>
              <a:off x="10554781" y="2273019"/>
              <a:ext cx="51200" cy="10095"/>
            </a:xfrm>
            <a:custGeom>
              <a:avLst/>
              <a:gdLst>
                <a:gd name="connsiteX0" fmla="*/ 0 w 51200"/>
                <a:gd name="connsiteY0" fmla="*/ 0 h 10095"/>
                <a:gd name="connsiteX1" fmla="*/ 51200 w 51200"/>
                <a:gd name="connsiteY1" fmla="*/ 0 h 10095"/>
                <a:gd name="connsiteX2" fmla="*/ 51200 w 51200"/>
                <a:gd name="connsiteY2" fmla="*/ 10096 h 10095"/>
                <a:gd name="connsiteX3" fmla="*/ 0 w 51200"/>
                <a:gd name="connsiteY3" fmla="*/ 10096 h 10095"/>
                <a:gd name="connsiteX4" fmla="*/ 0 w 51200"/>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00" h="10095">
                  <a:moveTo>
                    <a:pt x="0" y="0"/>
                  </a:moveTo>
                  <a:lnTo>
                    <a:pt x="51200" y="0"/>
                  </a:lnTo>
                  <a:lnTo>
                    <a:pt x="51200"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63" name="Figura a mano libera: forma 862">
              <a:extLst>
                <a:ext uri="{FF2B5EF4-FFF2-40B4-BE49-F238E27FC236}">
                  <a16:creationId xmlns:a16="http://schemas.microsoft.com/office/drawing/2014/main" id="{8AD51476-12CC-5AA3-FCF5-A2BC413DFDB2}"/>
                </a:ext>
              </a:extLst>
            </p:cNvPr>
            <p:cNvSpPr/>
            <p:nvPr/>
          </p:nvSpPr>
          <p:spPr>
            <a:xfrm>
              <a:off x="10534589" y="2273019"/>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64" name="Figura a mano libera: forma 863">
              <a:extLst>
                <a:ext uri="{FF2B5EF4-FFF2-40B4-BE49-F238E27FC236}">
                  <a16:creationId xmlns:a16="http://schemas.microsoft.com/office/drawing/2014/main" id="{089507FB-312B-D4FE-17FE-A7CBF8B12F19}"/>
                </a:ext>
              </a:extLst>
            </p:cNvPr>
            <p:cNvSpPr/>
            <p:nvPr/>
          </p:nvSpPr>
          <p:spPr>
            <a:xfrm>
              <a:off x="10575693" y="2293211"/>
              <a:ext cx="30288" cy="10095"/>
            </a:xfrm>
            <a:custGeom>
              <a:avLst/>
              <a:gdLst>
                <a:gd name="connsiteX0" fmla="*/ 0 w 30288"/>
                <a:gd name="connsiteY0" fmla="*/ 0 h 10095"/>
                <a:gd name="connsiteX1" fmla="*/ 30288 w 30288"/>
                <a:gd name="connsiteY1" fmla="*/ 0 h 10095"/>
                <a:gd name="connsiteX2" fmla="*/ 30288 w 30288"/>
                <a:gd name="connsiteY2" fmla="*/ 10096 h 10095"/>
                <a:gd name="connsiteX3" fmla="*/ 0 w 30288"/>
                <a:gd name="connsiteY3" fmla="*/ 10096 h 10095"/>
                <a:gd name="connsiteX4" fmla="*/ 0 w 30288"/>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8" h="10095">
                  <a:moveTo>
                    <a:pt x="0" y="0"/>
                  </a:moveTo>
                  <a:lnTo>
                    <a:pt x="30288" y="0"/>
                  </a:lnTo>
                  <a:lnTo>
                    <a:pt x="30288"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65" name="Figura a mano libera: forma 864">
              <a:extLst>
                <a:ext uri="{FF2B5EF4-FFF2-40B4-BE49-F238E27FC236}">
                  <a16:creationId xmlns:a16="http://schemas.microsoft.com/office/drawing/2014/main" id="{D7C819C7-C8FE-78B9-4F62-47A5D91C5135}"/>
                </a:ext>
              </a:extLst>
            </p:cNvPr>
            <p:cNvSpPr/>
            <p:nvPr/>
          </p:nvSpPr>
          <p:spPr>
            <a:xfrm>
              <a:off x="10534589" y="2293211"/>
              <a:ext cx="30287" cy="10095"/>
            </a:xfrm>
            <a:custGeom>
              <a:avLst/>
              <a:gdLst>
                <a:gd name="connsiteX0" fmla="*/ 0 w 30287"/>
                <a:gd name="connsiteY0" fmla="*/ 0 h 10095"/>
                <a:gd name="connsiteX1" fmla="*/ 30287 w 30287"/>
                <a:gd name="connsiteY1" fmla="*/ 0 h 10095"/>
                <a:gd name="connsiteX2" fmla="*/ 30287 w 30287"/>
                <a:gd name="connsiteY2" fmla="*/ 10096 h 10095"/>
                <a:gd name="connsiteX3" fmla="*/ 0 w 30287"/>
                <a:gd name="connsiteY3" fmla="*/ 10096 h 10095"/>
                <a:gd name="connsiteX4" fmla="*/ 0 w 30287"/>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10095">
                  <a:moveTo>
                    <a:pt x="0" y="0"/>
                  </a:moveTo>
                  <a:lnTo>
                    <a:pt x="30287" y="0"/>
                  </a:lnTo>
                  <a:lnTo>
                    <a:pt x="30287"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66" name="Figura a mano libera: forma 865">
              <a:extLst>
                <a:ext uri="{FF2B5EF4-FFF2-40B4-BE49-F238E27FC236}">
                  <a16:creationId xmlns:a16="http://schemas.microsoft.com/office/drawing/2014/main" id="{B9017063-D9E7-36B0-99C8-771D623252F2}"/>
                </a:ext>
              </a:extLst>
            </p:cNvPr>
            <p:cNvSpPr/>
            <p:nvPr/>
          </p:nvSpPr>
          <p:spPr>
            <a:xfrm>
              <a:off x="10494206" y="2334316"/>
              <a:ext cx="132689" cy="10095"/>
            </a:xfrm>
            <a:custGeom>
              <a:avLst/>
              <a:gdLst>
                <a:gd name="connsiteX0" fmla="*/ 0 w 132689"/>
                <a:gd name="connsiteY0" fmla="*/ 0 h 10095"/>
                <a:gd name="connsiteX1" fmla="*/ 132689 w 132689"/>
                <a:gd name="connsiteY1" fmla="*/ 0 h 10095"/>
                <a:gd name="connsiteX2" fmla="*/ 132689 w 132689"/>
                <a:gd name="connsiteY2" fmla="*/ 10096 h 10095"/>
                <a:gd name="connsiteX3" fmla="*/ 0 w 132689"/>
                <a:gd name="connsiteY3" fmla="*/ 10096 h 10095"/>
                <a:gd name="connsiteX4" fmla="*/ 0 w 132689"/>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689" h="10095">
                  <a:moveTo>
                    <a:pt x="0" y="0"/>
                  </a:moveTo>
                  <a:lnTo>
                    <a:pt x="132689" y="0"/>
                  </a:lnTo>
                  <a:lnTo>
                    <a:pt x="132689"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67" name="Figura a mano libera: forma 866">
              <a:extLst>
                <a:ext uri="{FF2B5EF4-FFF2-40B4-BE49-F238E27FC236}">
                  <a16:creationId xmlns:a16="http://schemas.microsoft.com/office/drawing/2014/main" id="{6B20FAB1-BCDB-F80B-1F98-9441B6E18887}"/>
                </a:ext>
              </a:extLst>
            </p:cNvPr>
            <p:cNvSpPr/>
            <p:nvPr/>
          </p:nvSpPr>
          <p:spPr>
            <a:xfrm>
              <a:off x="10473292" y="2181435"/>
              <a:ext cx="162976" cy="152880"/>
            </a:xfrm>
            <a:custGeom>
              <a:avLst/>
              <a:gdLst>
                <a:gd name="connsiteX0" fmla="*/ 162976 w 162976"/>
                <a:gd name="connsiteY0" fmla="*/ 0 h 152880"/>
                <a:gd name="connsiteX1" fmla="*/ 162976 w 162976"/>
                <a:gd name="connsiteY1" fmla="*/ 152881 h 152880"/>
                <a:gd name="connsiteX2" fmla="*/ 152880 w 162976"/>
                <a:gd name="connsiteY2" fmla="*/ 152881 h 152880"/>
                <a:gd name="connsiteX3" fmla="*/ 152880 w 162976"/>
                <a:gd name="connsiteY3" fmla="*/ 142785 h 152880"/>
                <a:gd name="connsiteX4" fmla="*/ 20192 w 162976"/>
                <a:gd name="connsiteY4" fmla="*/ 142785 h 152880"/>
                <a:gd name="connsiteX5" fmla="*/ 20192 w 162976"/>
                <a:gd name="connsiteY5" fmla="*/ 152881 h 152880"/>
                <a:gd name="connsiteX6" fmla="*/ 10096 w 162976"/>
                <a:gd name="connsiteY6" fmla="*/ 152881 h 152880"/>
                <a:gd name="connsiteX7" fmla="*/ 10096 w 162976"/>
                <a:gd name="connsiteY7" fmla="*/ 122593 h 152880"/>
                <a:gd name="connsiteX8" fmla="*/ 0 w 162976"/>
                <a:gd name="connsiteY8" fmla="*/ 122593 h 152880"/>
                <a:gd name="connsiteX9" fmla="*/ 0 w 162976"/>
                <a:gd name="connsiteY9" fmla="*/ 112497 h 152880"/>
                <a:gd name="connsiteX10" fmla="*/ 30287 w 162976"/>
                <a:gd name="connsiteY10" fmla="*/ 112497 h 152880"/>
                <a:gd name="connsiteX11" fmla="*/ 30287 w 162976"/>
                <a:gd name="connsiteY11" fmla="*/ 122593 h 152880"/>
                <a:gd name="connsiteX12" fmla="*/ 20192 w 162976"/>
                <a:gd name="connsiteY12" fmla="*/ 122593 h 152880"/>
                <a:gd name="connsiteX13" fmla="*/ 20192 w 162976"/>
                <a:gd name="connsiteY13" fmla="*/ 132689 h 152880"/>
                <a:gd name="connsiteX14" fmla="*/ 152880 w 162976"/>
                <a:gd name="connsiteY14" fmla="*/ 132689 h 152880"/>
                <a:gd name="connsiteX15" fmla="*/ 152880 w 162976"/>
                <a:gd name="connsiteY15" fmla="*/ 0 h 152880"/>
                <a:gd name="connsiteX16" fmla="*/ 162976 w 162976"/>
                <a:gd name="connsiteY16" fmla="*/ 0 h 1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976" h="152880">
                  <a:moveTo>
                    <a:pt x="162976" y="0"/>
                  </a:moveTo>
                  <a:lnTo>
                    <a:pt x="162976" y="152881"/>
                  </a:lnTo>
                  <a:lnTo>
                    <a:pt x="152880" y="152881"/>
                  </a:lnTo>
                  <a:lnTo>
                    <a:pt x="152880" y="142785"/>
                  </a:lnTo>
                  <a:lnTo>
                    <a:pt x="20192" y="142785"/>
                  </a:lnTo>
                  <a:lnTo>
                    <a:pt x="20192" y="152881"/>
                  </a:lnTo>
                  <a:lnTo>
                    <a:pt x="10096" y="152881"/>
                  </a:lnTo>
                  <a:lnTo>
                    <a:pt x="10096" y="122593"/>
                  </a:lnTo>
                  <a:lnTo>
                    <a:pt x="0" y="122593"/>
                  </a:lnTo>
                  <a:lnTo>
                    <a:pt x="0" y="112497"/>
                  </a:lnTo>
                  <a:lnTo>
                    <a:pt x="30287" y="112497"/>
                  </a:lnTo>
                  <a:lnTo>
                    <a:pt x="30287" y="122593"/>
                  </a:lnTo>
                  <a:lnTo>
                    <a:pt x="20192" y="122593"/>
                  </a:lnTo>
                  <a:lnTo>
                    <a:pt x="20192" y="132689"/>
                  </a:lnTo>
                  <a:lnTo>
                    <a:pt x="152880" y="132689"/>
                  </a:lnTo>
                  <a:lnTo>
                    <a:pt x="152880" y="0"/>
                  </a:lnTo>
                  <a:lnTo>
                    <a:pt x="162976" y="0"/>
                  </a:lnTo>
                  <a:close/>
                </a:path>
              </a:pathLst>
            </a:custGeom>
            <a:solidFill>
              <a:srgbClr val="000000"/>
            </a:solidFill>
            <a:ln w="0" cap="flat">
              <a:noFill/>
              <a:prstDash val="solid"/>
              <a:miter/>
            </a:ln>
          </p:spPr>
          <p:txBody>
            <a:bodyPr rtlCol="0" anchor="ctr"/>
            <a:lstStyle/>
            <a:p>
              <a:endParaRPr lang="it-IT"/>
            </a:p>
          </p:txBody>
        </p:sp>
        <p:sp>
          <p:nvSpPr>
            <p:cNvPr id="868" name="Figura a mano libera: forma 867">
              <a:extLst>
                <a:ext uri="{FF2B5EF4-FFF2-40B4-BE49-F238E27FC236}">
                  <a16:creationId xmlns:a16="http://schemas.microsoft.com/office/drawing/2014/main" id="{62F0255F-0DDF-4E80-5965-68F93A9E8A5A}"/>
                </a:ext>
              </a:extLst>
            </p:cNvPr>
            <p:cNvSpPr/>
            <p:nvPr/>
          </p:nvSpPr>
          <p:spPr>
            <a:xfrm>
              <a:off x="10504302" y="2283115"/>
              <a:ext cx="10095" cy="10095"/>
            </a:xfrm>
            <a:custGeom>
              <a:avLst/>
              <a:gdLst>
                <a:gd name="connsiteX0" fmla="*/ 0 w 10095"/>
                <a:gd name="connsiteY0" fmla="*/ 0 h 10095"/>
                <a:gd name="connsiteX1" fmla="*/ 10095 w 10095"/>
                <a:gd name="connsiteY1" fmla="*/ 0 h 10095"/>
                <a:gd name="connsiteX2" fmla="*/ 10095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5" y="0"/>
                  </a:lnTo>
                  <a:lnTo>
                    <a:pt x="10095"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69" name="Figura a mano libera: forma 868">
              <a:extLst>
                <a:ext uri="{FF2B5EF4-FFF2-40B4-BE49-F238E27FC236}">
                  <a16:creationId xmlns:a16="http://schemas.microsoft.com/office/drawing/2014/main" id="{011CD46E-B640-5B01-FD8C-77E36AA3E40A}"/>
                </a:ext>
              </a:extLst>
            </p:cNvPr>
            <p:cNvSpPr/>
            <p:nvPr/>
          </p:nvSpPr>
          <p:spPr>
            <a:xfrm>
              <a:off x="10474013" y="2252827"/>
              <a:ext cx="30288" cy="30287"/>
            </a:xfrm>
            <a:custGeom>
              <a:avLst/>
              <a:gdLst>
                <a:gd name="connsiteX0" fmla="*/ 20192 w 30288"/>
                <a:gd name="connsiteY0" fmla="*/ 10096 h 30287"/>
                <a:gd name="connsiteX1" fmla="*/ 20192 w 30288"/>
                <a:gd name="connsiteY1" fmla="*/ 20192 h 30287"/>
                <a:gd name="connsiteX2" fmla="*/ 30288 w 30288"/>
                <a:gd name="connsiteY2" fmla="*/ 20192 h 30287"/>
                <a:gd name="connsiteX3" fmla="*/ 30288 w 30288"/>
                <a:gd name="connsiteY3" fmla="*/ 30288 h 30287"/>
                <a:gd name="connsiteX4" fmla="*/ 0 w 30288"/>
                <a:gd name="connsiteY4" fmla="*/ 30288 h 30287"/>
                <a:gd name="connsiteX5" fmla="*/ 0 w 30288"/>
                <a:gd name="connsiteY5" fmla="*/ 20192 h 30287"/>
                <a:gd name="connsiteX6" fmla="*/ 10096 w 30288"/>
                <a:gd name="connsiteY6" fmla="*/ 20192 h 30287"/>
                <a:gd name="connsiteX7" fmla="*/ 10096 w 30288"/>
                <a:gd name="connsiteY7" fmla="*/ 10096 h 30287"/>
                <a:gd name="connsiteX8" fmla="*/ 0 w 30288"/>
                <a:gd name="connsiteY8" fmla="*/ 10096 h 30287"/>
                <a:gd name="connsiteX9" fmla="*/ 0 w 30288"/>
                <a:gd name="connsiteY9" fmla="*/ 0 h 30287"/>
                <a:gd name="connsiteX10" fmla="*/ 30288 w 30288"/>
                <a:gd name="connsiteY10" fmla="*/ 0 h 30287"/>
                <a:gd name="connsiteX11" fmla="*/ 30288 w 30288"/>
                <a:gd name="connsiteY11" fmla="*/ 10096 h 30287"/>
                <a:gd name="connsiteX12" fmla="*/ 20192 w 30288"/>
                <a:gd name="connsiteY12" fmla="*/ 10096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288" h="30287">
                  <a:moveTo>
                    <a:pt x="20192" y="10096"/>
                  </a:moveTo>
                  <a:lnTo>
                    <a:pt x="20192" y="20192"/>
                  </a:lnTo>
                  <a:lnTo>
                    <a:pt x="30288" y="20192"/>
                  </a:lnTo>
                  <a:lnTo>
                    <a:pt x="30288" y="30288"/>
                  </a:lnTo>
                  <a:lnTo>
                    <a:pt x="0" y="30288"/>
                  </a:lnTo>
                  <a:lnTo>
                    <a:pt x="0" y="20192"/>
                  </a:lnTo>
                  <a:lnTo>
                    <a:pt x="10096" y="20192"/>
                  </a:lnTo>
                  <a:lnTo>
                    <a:pt x="10096" y="10096"/>
                  </a:lnTo>
                  <a:lnTo>
                    <a:pt x="0" y="10096"/>
                  </a:lnTo>
                  <a:lnTo>
                    <a:pt x="0" y="0"/>
                  </a:lnTo>
                  <a:lnTo>
                    <a:pt x="30288" y="0"/>
                  </a:lnTo>
                  <a:lnTo>
                    <a:pt x="30288" y="10096"/>
                  </a:lnTo>
                  <a:lnTo>
                    <a:pt x="20192" y="10096"/>
                  </a:lnTo>
                  <a:close/>
                </a:path>
              </a:pathLst>
            </a:custGeom>
            <a:solidFill>
              <a:srgbClr val="000000"/>
            </a:solidFill>
            <a:ln w="0" cap="flat">
              <a:noFill/>
              <a:prstDash val="solid"/>
              <a:miter/>
            </a:ln>
          </p:spPr>
          <p:txBody>
            <a:bodyPr rtlCol="0" anchor="ctr"/>
            <a:lstStyle/>
            <a:p>
              <a:endParaRPr lang="it-IT"/>
            </a:p>
          </p:txBody>
        </p:sp>
        <p:sp>
          <p:nvSpPr>
            <p:cNvPr id="870" name="Figura a mano libera: forma 869">
              <a:extLst>
                <a:ext uri="{FF2B5EF4-FFF2-40B4-BE49-F238E27FC236}">
                  <a16:creationId xmlns:a16="http://schemas.microsoft.com/office/drawing/2014/main" id="{FCEAC787-ED07-0252-553E-3E0C499381C8}"/>
                </a:ext>
              </a:extLst>
            </p:cNvPr>
            <p:cNvSpPr/>
            <p:nvPr/>
          </p:nvSpPr>
          <p:spPr>
            <a:xfrm>
              <a:off x="10463196" y="2283115"/>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grpSp>
      <p:grpSp>
        <p:nvGrpSpPr>
          <p:cNvPr id="871" name="Elemento grafico 13">
            <a:extLst>
              <a:ext uri="{FF2B5EF4-FFF2-40B4-BE49-F238E27FC236}">
                <a16:creationId xmlns:a16="http://schemas.microsoft.com/office/drawing/2014/main" id="{AA56D239-18CB-B1E3-393C-FD04FE86699B}"/>
              </a:ext>
            </a:extLst>
          </p:cNvPr>
          <p:cNvGrpSpPr/>
          <p:nvPr/>
        </p:nvGrpSpPr>
        <p:grpSpPr>
          <a:xfrm>
            <a:off x="1405012" y="2842836"/>
            <a:ext cx="173072" cy="173072"/>
            <a:chOff x="1405012" y="2834784"/>
            <a:chExt cx="173072" cy="173072"/>
          </a:xfrm>
          <a:solidFill>
            <a:srgbClr val="000000"/>
          </a:solidFill>
        </p:grpSpPr>
        <p:sp>
          <p:nvSpPr>
            <p:cNvPr id="872" name="Figura a mano libera: forma 871">
              <a:extLst>
                <a:ext uri="{FF2B5EF4-FFF2-40B4-BE49-F238E27FC236}">
                  <a16:creationId xmlns:a16="http://schemas.microsoft.com/office/drawing/2014/main" id="{B7BB3446-0E40-335B-A86A-A5BE4D4990A2}"/>
                </a:ext>
              </a:extLst>
            </p:cNvPr>
            <p:cNvSpPr/>
            <p:nvPr/>
          </p:nvSpPr>
          <p:spPr>
            <a:xfrm>
              <a:off x="1537700" y="2865071"/>
              <a:ext cx="10095" cy="10096"/>
            </a:xfrm>
            <a:custGeom>
              <a:avLst/>
              <a:gdLst>
                <a:gd name="connsiteX0" fmla="*/ 0 w 10095"/>
                <a:gd name="connsiteY0" fmla="*/ 0 h 10096"/>
                <a:gd name="connsiteX1" fmla="*/ 10096 w 10095"/>
                <a:gd name="connsiteY1" fmla="*/ 0 h 10096"/>
                <a:gd name="connsiteX2" fmla="*/ 10096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73" name="Figura a mano libera: forma 872">
              <a:extLst>
                <a:ext uri="{FF2B5EF4-FFF2-40B4-BE49-F238E27FC236}">
                  <a16:creationId xmlns:a16="http://schemas.microsoft.com/office/drawing/2014/main" id="{9E4C2C45-93DE-D388-AD6E-2F11F07A1B7D}"/>
                </a:ext>
              </a:extLst>
            </p:cNvPr>
            <p:cNvSpPr/>
            <p:nvPr/>
          </p:nvSpPr>
          <p:spPr>
            <a:xfrm>
              <a:off x="1516788" y="2865071"/>
              <a:ext cx="10095" cy="10096"/>
            </a:xfrm>
            <a:custGeom>
              <a:avLst/>
              <a:gdLst>
                <a:gd name="connsiteX0" fmla="*/ 0 w 10095"/>
                <a:gd name="connsiteY0" fmla="*/ 0 h 10096"/>
                <a:gd name="connsiteX1" fmla="*/ 10096 w 10095"/>
                <a:gd name="connsiteY1" fmla="*/ 0 h 10096"/>
                <a:gd name="connsiteX2" fmla="*/ 10096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74" name="Figura a mano libera: forma 873">
              <a:extLst>
                <a:ext uri="{FF2B5EF4-FFF2-40B4-BE49-F238E27FC236}">
                  <a16:creationId xmlns:a16="http://schemas.microsoft.com/office/drawing/2014/main" id="{A06D2484-B490-8C10-4468-14D2E543972D}"/>
                </a:ext>
              </a:extLst>
            </p:cNvPr>
            <p:cNvSpPr/>
            <p:nvPr/>
          </p:nvSpPr>
          <p:spPr>
            <a:xfrm>
              <a:off x="1496596" y="2865071"/>
              <a:ext cx="10095" cy="10096"/>
            </a:xfrm>
            <a:custGeom>
              <a:avLst/>
              <a:gdLst>
                <a:gd name="connsiteX0" fmla="*/ 0 w 10095"/>
                <a:gd name="connsiteY0" fmla="*/ 0 h 10096"/>
                <a:gd name="connsiteX1" fmla="*/ 10096 w 10095"/>
                <a:gd name="connsiteY1" fmla="*/ 0 h 10096"/>
                <a:gd name="connsiteX2" fmla="*/ 10096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75" name="Figura a mano libera: forma 874">
              <a:extLst>
                <a:ext uri="{FF2B5EF4-FFF2-40B4-BE49-F238E27FC236}">
                  <a16:creationId xmlns:a16="http://schemas.microsoft.com/office/drawing/2014/main" id="{E5980BEB-4396-6AE3-1D70-03FFEC81E7DF}"/>
                </a:ext>
              </a:extLst>
            </p:cNvPr>
            <p:cNvSpPr/>
            <p:nvPr/>
          </p:nvSpPr>
          <p:spPr>
            <a:xfrm>
              <a:off x="1466308" y="2844880"/>
              <a:ext cx="10095" cy="51200"/>
            </a:xfrm>
            <a:custGeom>
              <a:avLst/>
              <a:gdLst>
                <a:gd name="connsiteX0" fmla="*/ 0 w 10095"/>
                <a:gd name="connsiteY0" fmla="*/ 0 h 51200"/>
                <a:gd name="connsiteX1" fmla="*/ 10096 w 10095"/>
                <a:gd name="connsiteY1" fmla="*/ 0 h 51200"/>
                <a:gd name="connsiteX2" fmla="*/ 10096 w 10095"/>
                <a:gd name="connsiteY2" fmla="*/ 51201 h 51200"/>
                <a:gd name="connsiteX3" fmla="*/ 0 w 10095"/>
                <a:gd name="connsiteY3" fmla="*/ 51201 h 51200"/>
                <a:gd name="connsiteX4" fmla="*/ 0 w 10095"/>
                <a:gd name="connsiteY4" fmla="*/ 0 h 51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51200">
                  <a:moveTo>
                    <a:pt x="0" y="0"/>
                  </a:moveTo>
                  <a:lnTo>
                    <a:pt x="10096" y="0"/>
                  </a:lnTo>
                  <a:lnTo>
                    <a:pt x="10096" y="51201"/>
                  </a:lnTo>
                  <a:lnTo>
                    <a:pt x="0" y="51201"/>
                  </a:lnTo>
                  <a:lnTo>
                    <a:pt x="0" y="0"/>
                  </a:lnTo>
                  <a:close/>
                </a:path>
              </a:pathLst>
            </a:custGeom>
            <a:solidFill>
              <a:srgbClr val="000000"/>
            </a:solidFill>
            <a:ln w="0" cap="flat">
              <a:noFill/>
              <a:prstDash val="solid"/>
              <a:miter/>
            </a:ln>
          </p:spPr>
          <p:txBody>
            <a:bodyPr rtlCol="0" anchor="ctr"/>
            <a:lstStyle/>
            <a:p>
              <a:endParaRPr lang="it-IT"/>
            </a:p>
          </p:txBody>
        </p:sp>
        <p:sp>
          <p:nvSpPr>
            <p:cNvPr id="876" name="Figura a mano libera: forma 875">
              <a:extLst>
                <a:ext uri="{FF2B5EF4-FFF2-40B4-BE49-F238E27FC236}">
                  <a16:creationId xmlns:a16="http://schemas.microsoft.com/office/drawing/2014/main" id="{126C0D88-85AC-6FF5-931F-D1AAFE621FBD}"/>
                </a:ext>
              </a:extLst>
            </p:cNvPr>
            <p:cNvSpPr/>
            <p:nvPr/>
          </p:nvSpPr>
          <p:spPr>
            <a:xfrm>
              <a:off x="1476404" y="2834784"/>
              <a:ext cx="91584" cy="10095"/>
            </a:xfrm>
            <a:custGeom>
              <a:avLst/>
              <a:gdLst>
                <a:gd name="connsiteX0" fmla="*/ 0 w 91584"/>
                <a:gd name="connsiteY0" fmla="*/ 0 h 10095"/>
                <a:gd name="connsiteX1" fmla="*/ 91584 w 91584"/>
                <a:gd name="connsiteY1" fmla="*/ 0 h 10095"/>
                <a:gd name="connsiteX2" fmla="*/ 91584 w 91584"/>
                <a:gd name="connsiteY2" fmla="*/ 10096 h 10095"/>
                <a:gd name="connsiteX3" fmla="*/ 0 w 91584"/>
                <a:gd name="connsiteY3" fmla="*/ 10096 h 10095"/>
                <a:gd name="connsiteX4" fmla="*/ 0 w 91584"/>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84" h="10095">
                  <a:moveTo>
                    <a:pt x="0" y="0"/>
                  </a:moveTo>
                  <a:lnTo>
                    <a:pt x="91584" y="0"/>
                  </a:lnTo>
                  <a:lnTo>
                    <a:pt x="91584" y="10096"/>
                  </a:lnTo>
                  <a:lnTo>
                    <a:pt x="0" y="10096"/>
                  </a:lnTo>
                  <a:cubicBezTo>
                    <a:pt x="0" y="10096"/>
                    <a:pt x="0" y="0"/>
                    <a:pt x="0" y="0"/>
                  </a:cubicBezTo>
                  <a:close/>
                </a:path>
              </a:pathLst>
            </a:custGeom>
            <a:solidFill>
              <a:srgbClr val="000000"/>
            </a:solidFill>
            <a:ln w="0" cap="flat">
              <a:noFill/>
              <a:prstDash val="solid"/>
              <a:miter/>
            </a:ln>
          </p:spPr>
          <p:txBody>
            <a:bodyPr rtlCol="0" anchor="ctr"/>
            <a:lstStyle/>
            <a:p>
              <a:endParaRPr lang="it-IT"/>
            </a:p>
          </p:txBody>
        </p:sp>
        <p:sp>
          <p:nvSpPr>
            <p:cNvPr id="877" name="Figura a mano libera: forma 876">
              <a:extLst>
                <a:ext uri="{FF2B5EF4-FFF2-40B4-BE49-F238E27FC236}">
                  <a16:creationId xmlns:a16="http://schemas.microsoft.com/office/drawing/2014/main" id="{1437BBCF-194C-CA84-B175-D566AD59A9B8}"/>
                </a:ext>
              </a:extLst>
            </p:cNvPr>
            <p:cNvSpPr/>
            <p:nvPr/>
          </p:nvSpPr>
          <p:spPr>
            <a:xfrm>
              <a:off x="1567988" y="2844880"/>
              <a:ext cx="10095" cy="51200"/>
            </a:xfrm>
            <a:custGeom>
              <a:avLst/>
              <a:gdLst>
                <a:gd name="connsiteX0" fmla="*/ 0 w 10095"/>
                <a:gd name="connsiteY0" fmla="*/ 0 h 51200"/>
                <a:gd name="connsiteX1" fmla="*/ 10096 w 10095"/>
                <a:gd name="connsiteY1" fmla="*/ 0 h 51200"/>
                <a:gd name="connsiteX2" fmla="*/ 10096 w 10095"/>
                <a:gd name="connsiteY2" fmla="*/ 51201 h 51200"/>
                <a:gd name="connsiteX3" fmla="*/ 0 w 10095"/>
                <a:gd name="connsiteY3" fmla="*/ 51201 h 51200"/>
                <a:gd name="connsiteX4" fmla="*/ 0 w 10095"/>
                <a:gd name="connsiteY4" fmla="*/ 0 h 51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51200">
                  <a:moveTo>
                    <a:pt x="0" y="0"/>
                  </a:moveTo>
                  <a:lnTo>
                    <a:pt x="10096" y="0"/>
                  </a:lnTo>
                  <a:lnTo>
                    <a:pt x="10096" y="51201"/>
                  </a:lnTo>
                  <a:lnTo>
                    <a:pt x="0" y="51201"/>
                  </a:lnTo>
                  <a:lnTo>
                    <a:pt x="0" y="0"/>
                  </a:lnTo>
                  <a:close/>
                </a:path>
              </a:pathLst>
            </a:custGeom>
            <a:solidFill>
              <a:srgbClr val="000000"/>
            </a:solidFill>
            <a:ln w="0" cap="flat">
              <a:noFill/>
              <a:prstDash val="solid"/>
              <a:miter/>
            </a:ln>
          </p:spPr>
          <p:txBody>
            <a:bodyPr rtlCol="0" anchor="ctr"/>
            <a:lstStyle/>
            <a:p>
              <a:endParaRPr lang="it-IT"/>
            </a:p>
          </p:txBody>
        </p:sp>
        <p:sp>
          <p:nvSpPr>
            <p:cNvPr id="878" name="Figura a mano libera: forma 877">
              <a:extLst>
                <a:ext uri="{FF2B5EF4-FFF2-40B4-BE49-F238E27FC236}">
                  <a16:creationId xmlns:a16="http://schemas.microsoft.com/office/drawing/2014/main" id="{B73C92DC-616A-A23A-9EFD-F5F4A6DB0029}"/>
                </a:ext>
              </a:extLst>
            </p:cNvPr>
            <p:cNvSpPr/>
            <p:nvPr/>
          </p:nvSpPr>
          <p:spPr>
            <a:xfrm>
              <a:off x="1496596" y="2896080"/>
              <a:ext cx="71392" cy="10095"/>
            </a:xfrm>
            <a:custGeom>
              <a:avLst/>
              <a:gdLst>
                <a:gd name="connsiteX0" fmla="*/ 0 w 71392"/>
                <a:gd name="connsiteY0" fmla="*/ 0 h 10095"/>
                <a:gd name="connsiteX1" fmla="*/ 71392 w 71392"/>
                <a:gd name="connsiteY1" fmla="*/ 0 h 10095"/>
                <a:gd name="connsiteX2" fmla="*/ 71392 w 71392"/>
                <a:gd name="connsiteY2" fmla="*/ 10096 h 10095"/>
                <a:gd name="connsiteX3" fmla="*/ 0 w 71392"/>
                <a:gd name="connsiteY3" fmla="*/ 10096 h 10095"/>
                <a:gd name="connsiteX4" fmla="*/ 0 w 71392"/>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92" h="10095">
                  <a:moveTo>
                    <a:pt x="0" y="0"/>
                  </a:moveTo>
                  <a:lnTo>
                    <a:pt x="71392" y="0"/>
                  </a:lnTo>
                  <a:lnTo>
                    <a:pt x="71392"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79" name="Figura a mano libera: forma 878">
              <a:extLst>
                <a:ext uri="{FF2B5EF4-FFF2-40B4-BE49-F238E27FC236}">
                  <a16:creationId xmlns:a16="http://schemas.microsoft.com/office/drawing/2014/main" id="{FEDBBE91-0922-4D3C-F41A-6ECCA13C29EC}"/>
                </a:ext>
              </a:extLst>
            </p:cNvPr>
            <p:cNvSpPr/>
            <p:nvPr/>
          </p:nvSpPr>
          <p:spPr>
            <a:xfrm>
              <a:off x="1476404" y="2896080"/>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80" name="Figura a mano libera: forma 879">
              <a:extLst>
                <a:ext uri="{FF2B5EF4-FFF2-40B4-BE49-F238E27FC236}">
                  <a16:creationId xmlns:a16="http://schemas.microsoft.com/office/drawing/2014/main" id="{D08189F6-6154-8647-BC7D-BCF79032B5B7}"/>
                </a:ext>
              </a:extLst>
            </p:cNvPr>
            <p:cNvSpPr/>
            <p:nvPr/>
          </p:nvSpPr>
          <p:spPr>
            <a:xfrm>
              <a:off x="1486500" y="2906176"/>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cubicBezTo>
                    <a:pt x="0" y="10096"/>
                    <a:pt x="0" y="0"/>
                    <a:pt x="0" y="0"/>
                  </a:cubicBezTo>
                  <a:close/>
                </a:path>
              </a:pathLst>
            </a:custGeom>
            <a:solidFill>
              <a:srgbClr val="000000"/>
            </a:solidFill>
            <a:ln w="0" cap="flat">
              <a:noFill/>
              <a:prstDash val="solid"/>
              <a:miter/>
            </a:ln>
          </p:spPr>
          <p:txBody>
            <a:bodyPr rtlCol="0" anchor="ctr"/>
            <a:lstStyle/>
            <a:p>
              <a:endParaRPr lang="it-IT"/>
            </a:p>
          </p:txBody>
        </p:sp>
        <p:sp>
          <p:nvSpPr>
            <p:cNvPr id="881" name="Figura a mano libera: forma 880">
              <a:extLst>
                <a:ext uri="{FF2B5EF4-FFF2-40B4-BE49-F238E27FC236}">
                  <a16:creationId xmlns:a16="http://schemas.microsoft.com/office/drawing/2014/main" id="{79776F9F-D248-E75F-143B-6BD3BAFCEBA5}"/>
                </a:ext>
              </a:extLst>
            </p:cNvPr>
            <p:cNvSpPr/>
            <p:nvPr/>
          </p:nvSpPr>
          <p:spPr>
            <a:xfrm>
              <a:off x="1425203" y="2916272"/>
              <a:ext cx="91584" cy="20191"/>
            </a:xfrm>
            <a:custGeom>
              <a:avLst/>
              <a:gdLst>
                <a:gd name="connsiteX0" fmla="*/ 91584 w 91584"/>
                <a:gd name="connsiteY0" fmla="*/ 10096 h 20191"/>
                <a:gd name="connsiteX1" fmla="*/ 91584 w 91584"/>
                <a:gd name="connsiteY1" fmla="*/ 20192 h 20191"/>
                <a:gd name="connsiteX2" fmla="*/ 0 w 91584"/>
                <a:gd name="connsiteY2" fmla="*/ 20192 h 20191"/>
                <a:gd name="connsiteX3" fmla="*/ 0 w 91584"/>
                <a:gd name="connsiteY3" fmla="*/ 10096 h 20191"/>
                <a:gd name="connsiteX4" fmla="*/ 20192 w 91584"/>
                <a:gd name="connsiteY4" fmla="*/ 10096 h 20191"/>
                <a:gd name="connsiteX5" fmla="*/ 20192 w 91584"/>
                <a:gd name="connsiteY5" fmla="*/ 0 h 20191"/>
                <a:gd name="connsiteX6" fmla="*/ 30288 w 91584"/>
                <a:gd name="connsiteY6" fmla="*/ 0 h 20191"/>
                <a:gd name="connsiteX7" fmla="*/ 30288 w 91584"/>
                <a:gd name="connsiteY7" fmla="*/ 10096 h 20191"/>
                <a:gd name="connsiteX8" fmla="*/ 91584 w 91584"/>
                <a:gd name="connsiteY8" fmla="*/ 10096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584" h="20191">
                  <a:moveTo>
                    <a:pt x="91584" y="10096"/>
                  </a:moveTo>
                  <a:lnTo>
                    <a:pt x="91584" y="20192"/>
                  </a:lnTo>
                  <a:lnTo>
                    <a:pt x="0" y="20192"/>
                  </a:lnTo>
                  <a:lnTo>
                    <a:pt x="0" y="10096"/>
                  </a:lnTo>
                  <a:lnTo>
                    <a:pt x="20192" y="10096"/>
                  </a:lnTo>
                  <a:lnTo>
                    <a:pt x="20192" y="0"/>
                  </a:lnTo>
                  <a:lnTo>
                    <a:pt x="30288" y="0"/>
                  </a:lnTo>
                  <a:lnTo>
                    <a:pt x="30288" y="10096"/>
                  </a:lnTo>
                  <a:lnTo>
                    <a:pt x="91584" y="10096"/>
                  </a:lnTo>
                  <a:close/>
                </a:path>
              </a:pathLst>
            </a:custGeom>
            <a:solidFill>
              <a:srgbClr val="000000"/>
            </a:solidFill>
            <a:ln w="0" cap="flat">
              <a:noFill/>
              <a:prstDash val="solid"/>
              <a:miter/>
            </a:ln>
          </p:spPr>
          <p:txBody>
            <a:bodyPr rtlCol="0" anchor="ctr"/>
            <a:lstStyle/>
            <a:p>
              <a:endParaRPr lang="it-IT"/>
            </a:p>
          </p:txBody>
        </p:sp>
        <p:sp>
          <p:nvSpPr>
            <p:cNvPr id="882" name="Figura a mano libera: forma 881">
              <a:extLst>
                <a:ext uri="{FF2B5EF4-FFF2-40B4-BE49-F238E27FC236}">
                  <a16:creationId xmlns:a16="http://schemas.microsoft.com/office/drawing/2014/main" id="{B2C356BB-83A0-6A9C-33C3-0B9904907CFB}"/>
                </a:ext>
              </a:extLst>
            </p:cNvPr>
            <p:cNvSpPr/>
            <p:nvPr/>
          </p:nvSpPr>
          <p:spPr>
            <a:xfrm>
              <a:off x="1425203" y="2946560"/>
              <a:ext cx="91584" cy="30287"/>
            </a:xfrm>
            <a:custGeom>
              <a:avLst/>
              <a:gdLst>
                <a:gd name="connsiteX0" fmla="*/ 91584 w 91584"/>
                <a:gd name="connsiteY0" fmla="*/ 0 h 30287"/>
                <a:gd name="connsiteX1" fmla="*/ 91584 w 91584"/>
                <a:gd name="connsiteY1" fmla="*/ 20192 h 30287"/>
                <a:gd name="connsiteX2" fmla="*/ 81488 w 91584"/>
                <a:gd name="connsiteY2" fmla="*/ 20192 h 30287"/>
                <a:gd name="connsiteX3" fmla="*/ 81488 w 91584"/>
                <a:gd name="connsiteY3" fmla="*/ 10096 h 30287"/>
                <a:gd name="connsiteX4" fmla="*/ 61297 w 91584"/>
                <a:gd name="connsiteY4" fmla="*/ 10096 h 30287"/>
                <a:gd name="connsiteX5" fmla="*/ 61297 w 91584"/>
                <a:gd name="connsiteY5" fmla="*/ 20192 h 30287"/>
                <a:gd name="connsiteX6" fmla="*/ 81488 w 91584"/>
                <a:gd name="connsiteY6" fmla="*/ 20192 h 30287"/>
                <a:gd name="connsiteX7" fmla="*/ 81488 w 91584"/>
                <a:gd name="connsiteY7" fmla="*/ 30288 h 30287"/>
                <a:gd name="connsiteX8" fmla="*/ 10096 w 91584"/>
                <a:gd name="connsiteY8" fmla="*/ 30288 h 30287"/>
                <a:gd name="connsiteX9" fmla="*/ 10096 w 91584"/>
                <a:gd name="connsiteY9" fmla="*/ 20192 h 30287"/>
                <a:gd name="connsiteX10" fmla="*/ 30288 w 91584"/>
                <a:gd name="connsiteY10" fmla="*/ 20192 h 30287"/>
                <a:gd name="connsiteX11" fmla="*/ 30288 w 91584"/>
                <a:gd name="connsiteY11" fmla="*/ 10096 h 30287"/>
                <a:gd name="connsiteX12" fmla="*/ 10096 w 91584"/>
                <a:gd name="connsiteY12" fmla="*/ 10096 h 30287"/>
                <a:gd name="connsiteX13" fmla="*/ 10096 w 91584"/>
                <a:gd name="connsiteY13" fmla="*/ 20192 h 30287"/>
                <a:gd name="connsiteX14" fmla="*/ 0 w 91584"/>
                <a:gd name="connsiteY14" fmla="*/ 20192 h 30287"/>
                <a:gd name="connsiteX15" fmla="*/ 0 w 91584"/>
                <a:gd name="connsiteY15" fmla="*/ 0 h 30287"/>
                <a:gd name="connsiteX16" fmla="*/ 91584 w 91584"/>
                <a:gd name="connsiteY16" fmla="*/ 0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1584" h="30287">
                  <a:moveTo>
                    <a:pt x="91584" y="0"/>
                  </a:moveTo>
                  <a:lnTo>
                    <a:pt x="91584" y="20192"/>
                  </a:lnTo>
                  <a:lnTo>
                    <a:pt x="81488" y="20192"/>
                  </a:lnTo>
                  <a:lnTo>
                    <a:pt x="81488" y="10096"/>
                  </a:lnTo>
                  <a:lnTo>
                    <a:pt x="61297" y="10096"/>
                  </a:lnTo>
                  <a:lnTo>
                    <a:pt x="61297" y="20192"/>
                  </a:lnTo>
                  <a:lnTo>
                    <a:pt x="81488" y="20192"/>
                  </a:lnTo>
                  <a:lnTo>
                    <a:pt x="81488" y="30288"/>
                  </a:lnTo>
                  <a:lnTo>
                    <a:pt x="10096" y="30288"/>
                  </a:lnTo>
                  <a:lnTo>
                    <a:pt x="10096" y="20192"/>
                  </a:lnTo>
                  <a:lnTo>
                    <a:pt x="30288" y="20192"/>
                  </a:lnTo>
                  <a:lnTo>
                    <a:pt x="30288" y="10096"/>
                  </a:lnTo>
                  <a:lnTo>
                    <a:pt x="10096" y="10096"/>
                  </a:lnTo>
                  <a:lnTo>
                    <a:pt x="10096" y="20192"/>
                  </a:lnTo>
                  <a:lnTo>
                    <a:pt x="0" y="20192"/>
                  </a:lnTo>
                  <a:lnTo>
                    <a:pt x="0" y="0"/>
                  </a:lnTo>
                  <a:lnTo>
                    <a:pt x="91584" y="0"/>
                  </a:lnTo>
                  <a:close/>
                </a:path>
              </a:pathLst>
            </a:custGeom>
            <a:solidFill>
              <a:srgbClr val="000000"/>
            </a:solidFill>
            <a:ln w="0" cap="flat">
              <a:noFill/>
              <a:prstDash val="solid"/>
              <a:miter/>
            </a:ln>
          </p:spPr>
          <p:txBody>
            <a:bodyPr rtlCol="0" anchor="ctr"/>
            <a:lstStyle/>
            <a:p>
              <a:endParaRPr lang="it-IT"/>
            </a:p>
          </p:txBody>
        </p:sp>
        <p:sp>
          <p:nvSpPr>
            <p:cNvPr id="883" name="Figura a mano libera: forma 882">
              <a:extLst>
                <a:ext uri="{FF2B5EF4-FFF2-40B4-BE49-F238E27FC236}">
                  <a16:creationId xmlns:a16="http://schemas.microsoft.com/office/drawing/2014/main" id="{C04EA010-C877-BB76-F8A9-BBFD7CC64CD3}"/>
                </a:ext>
              </a:extLst>
            </p:cNvPr>
            <p:cNvSpPr/>
            <p:nvPr/>
          </p:nvSpPr>
          <p:spPr>
            <a:xfrm>
              <a:off x="1516788" y="2936464"/>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84" name="Figura a mano libera: forma 883">
              <a:extLst>
                <a:ext uri="{FF2B5EF4-FFF2-40B4-BE49-F238E27FC236}">
                  <a16:creationId xmlns:a16="http://schemas.microsoft.com/office/drawing/2014/main" id="{907D80D5-4473-C68F-8D46-D19671B5C36F}"/>
                </a:ext>
              </a:extLst>
            </p:cNvPr>
            <p:cNvSpPr/>
            <p:nvPr/>
          </p:nvSpPr>
          <p:spPr>
            <a:xfrm>
              <a:off x="1526883" y="2946560"/>
              <a:ext cx="10095" cy="30287"/>
            </a:xfrm>
            <a:custGeom>
              <a:avLst/>
              <a:gdLst>
                <a:gd name="connsiteX0" fmla="*/ 0 w 10095"/>
                <a:gd name="connsiteY0" fmla="*/ 10096 h 30287"/>
                <a:gd name="connsiteX1" fmla="*/ 0 w 10095"/>
                <a:gd name="connsiteY1" fmla="*/ 30288 h 30287"/>
                <a:gd name="connsiteX2" fmla="*/ 10096 w 10095"/>
                <a:gd name="connsiteY2" fmla="*/ 30288 h 30287"/>
                <a:gd name="connsiteX3" fmla="*/ 10096 w 10095"/>
                <a:gd name="connsiteY3" fmla="*/ 0 h 30287"/>
                <a:gd name="connsiteX4" fmla="*/ 0 w 10095"/>
                <a:gd name="connsiteY4" fmla="*/ 0 h 30287"/>
                <a:gd name="connsiteX5" fmla="*/ 0 w 10095"/>
                <a:gd name="connsiteY5" fmla="*/ 10096 h 30287"/>
                <a:gd name="connsiteX6" fmla="*/ 0 w 10095"/>
                <a:gd name="connsiteY6" fmla="*/ 10096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95" h="30287">
                  <a:moveTo>
                    <a:pt x="0" y="10096"/>
                  </a:moveTo>
                  <a:lnTo>
                    <a:pt x="0" y="30288"/>
                  </a:lnTo>
                  <a:lnTo>
                    <a:pt x="10096" y="30288"/>
                  </a:lnTo>
                  <a:lnTo>
                    <a:pt x="10096" y="0"/>
                  </a:lnTo>
                  <a:lnTo>
                    <a:pt x="0" y="0"/>
                  </a:lnTo>
                  <a:lnTo>
                    <a:pt x="0" y="10096"/>
                  </a:lnTo>
                  <a:lnTo>
                    <a:pt x="0" y="10096"/>
                  </a:lnTo>
                  <a:close/>
                </a:path>
              </a:pathLst>
            </a:custGeom>
            <a:solidFill>
              <a:srgbClr val="000000"/>
            </a:solidFill>
            <a:ln w="0" cap="flat">
              <a:noFill/>
              <a:prstDash val="solid"/>
              <a:miter/>
            </a:ln>
          </p:spPr>
          <p:txBody>
            <a:bodyPr rtlCol="0" anchor="ctr"/>
            <a:lstStyle/>
            <a:p>
              <a:endParaRPr lang="it-IT"/>
            </a:p>
          </p:txBody>
        </p:sp>
        <p:sp>
          <p:nvSpPr>
            <p:cNvPr id="885" name="Figura a mano libera: forma 884">
              <a:extLst>
                <a:ext uri="{FF2B5EF4-FFF2-40B4-BE49-F238E27FC236}">
                  <a16:creationId xmlns:a16="http://schemas.microsoft.com/office/drawing/2014/main" id="{3EF386D9-5FE1-6711-1D90-0CAC45EF6E1C}"/>
                </a:ext>
              </a:extLst>
            </p:cNvPr>
            <p:cNvSpPr/>
            <p:nvPr/>
          </p:nvSpPr>
          <p:spPr>
            <a:xfrm>
              <a:off x="1516788" y="2977569"/>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86" name="Figura a mano libera: forma 885">
              <a:extLst>
                <a:ext uri="{FF2B5EF4-FFF2-40B4-BE49-F238E27FC236}">
                  <a16:creationId xmlns:a16="http://schemas.microsoft.com/office/drawing/2014/main" id="{38125B13-FA2C-0FBC-ED77-8F168873561E}"/>
                </a:ext>
              </a:extLst>
            </p:cNvPr>
            <p:cNvSpPr/>
            <p:nvPr/>
          </p:nvSpPr>
          <p:spPr>
            <a:xfrm>
              <a:off x="1425924" y="2987664"/>
              <a:ext cx="91584" cy="20191"/>
            </a:xfrm>
            <a:custGeom>
              <a:avLst/>
              <a:gdLst>
                <a:gd name="connsiteX0" fmla="*/ 90863 w 91584"/>
                <a:gd name="connsiteY0" fmla="*/ 0 h 20191"/>
                <a:gd name="connsiteX1" fmla="*/ 90863 w 91584"/>
                <a:gd name="connsiteY1" fmla="*/ 10096 h 20191"/>
                <a:gd name="connsiteX2" fmla="*/ 70671 w 91584"/>
                <a:gd name="connsiteY2" fmla="*/ 10096 h 20191"/>
                <a:gd name="connsiteX3" fmla="*/ 70671 w 91584"/>
                <a:gd name="connsiteY3" fmla="*/ 20192 h 20191"/>
                <a:gd name="connsiteX4" fmla="*/ 60575 w 91584"/>
                <a:gd name="connsiteY4" fmla="*/ 20192 h 20191"/>
                <a:gd name="connsiteX5" fmla="*/ 60575 w 91584"/>
                <a:gd name="connsiteY5" fmla="*/ 10096 h 20191"/>
                <a:gd name="connsiteX6" fmla="*/ 30288 w 91584"/>
                <a:gd name="connsiteY6" fmla="*/ 10096 h 20191"/>
                <a:gd name="connsiteX7" fmla="*/ 30288 w 91584"/>
                <a:gd name="connsiteY7" fmla="*/ 20192 h 20191"/>
                <a:gd name="connsiteX8" fmla="*/ 20192 w 91584"/>
                <a:gd name="connsiteY8" fmla="*/ 20192 h 20191"/>
                <a:gd name="connsiteX9" fmla="*/ 20192 w 91584"/>
                <a:gd name="connsiteY9" fmla="*/ 10096 h 20191"/>
                <a:gd name="connsiteX10" fmla="*/ 0 w 91584"/>
                <a:gd name="connsiteY10" fmla="*/ 10096 h 20191"/>
                <a:gd name="connsiteX11" fmla="*/ 0 w 91584"/>
                <a:gd name="connsiteY11" fmla="*/ 0 h 20191"/>
                <a:gd name="connsiteX12" fmla="*/ 91584 w 91584"/>
                <a:gd name="connsiteY12" fmla="*/ 0 h 20191"/>
                <a:gd name="connsiteX13" fmla="*/ 90863 w 91584"/>
                <a:gd name="connsiteY13" fmla="*/ 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584" h="20191">
                  <a:moveTo>
                    <a:pt x="90863" y="0"/>
                  </a:moveTo>
                  <a:lnTo>
                    <a:pt x="90863" y="10096"/>
                  </a:lnTo>
                  <a:lnTo>
                    <a:pt x="70671" y="10096"/>
                  </a:lnTo>
                  <a:lnTo>
                    <a:pt x="70671" y="20192"/>
                  </a:lnTo>
                  <a:lnTo>
                    <a:pt x="60575" y="20192"/>
                  </a:lnTo>
                  <a:lnTo>
                    <a:pt x="60575" y="10096"/>
                  </a:lnTo>
                  <a:lnTo>
                    <a:pt x="30288" y="10096"/>
                  </a:lnTo>
                  <a:lnTo>
                    <a:pt x="30288" y="20192"/>
                  </a:lnTo>
                  <a:lnTo>
                    <a:pt x="20192" y="20192"/>
                  </a:lnTo>
                  <a:lnTo>
                    <a:pt x="20192" y="10096"/>
                  </a:lnTo>
                  <a:lnTo>
                    <a:pt x="0" y="10096"/>
                  </a:lnTo>
                  <a:lnTo>
                    <a:pt x="0" y="0"/>
                  </a:lnTo>
                  <a:lnTo>
                    <a:pt x="91584" y="0"/>
                  </a:lnTo>
                  <a:lnTo>
                    <a:pt x="90863" y="0"/>
                  </a:lnTo>
                  <a:close/>
                </a:path>
              </a:pathLst>
            </a:custGeom>
            <a:solidFill>
              <a:srgbClr val="000000"/>
            </a:solidFill>
            <a:ln w="0" cap="flat">
              <a:noFill/>
              <a:prstDash val="solid"/>
              <a:miter/>
            </a:ln>
          </p:spPr>
          <p:txBody>
            <a:bodyPr rtlCol="0" anchor="ctr"/>
            <a:lstStyle/>
            <a:p>
              <a:endParaRPr lang="it-IT"/>
            </a:p>
          </p:txBody>
        </p:sp>
        <p:sp>
          <p:nvSpPr>
            <p:cNvPr id="887" name="Figura a mano libera: forma 886">
              <a:extLst>
                <a:ext uri="{FF2B5EF4-FFF2-40B4-BE49-F238E27FC236}">
                  <a16:creationId xmlns:a16="http://schemas.microsoft.com/office/drawing/2014/main" id="{8D760B5A-C309-6DF5-E838-0EC6B4363F60}"/>
                </a:ext>
              </a:extLst>
            </p:cNvPr>
            <p:cNvSpPr/>
            <p:nvPr/>
          </p:nvSpPr>
          <p:spPr>
            <a:xfrm>
              <a:off x="1415107" y="2977569"/>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888" name="Figura a mano libera: forma 887">
              <a:extLst>
                <a:ext uri="{FF2B5EF4-FFF2-40B4-BE49-F238E27FC236}">
                  <a16:creationId xmlns:a16="http://schemas.microsoft.com/office/drawing/2014/main" id="{79D7C237-0083-81BD-93D3-EB060B2416EC}"/>
                </a:ext>
              </a:extLst>
            </p:cNvPr>
            <p:cNvSpPr/>
            <p:nvPr/>
          </p:nvSpPr>
          <p:spPr>
            <a:xfrm>
              <a:off x="1405012" y="2915551"/>
              <a:ext cx="20191" cy="61296"/>
            </a:xfrm>
            <a:custGeom>
              <a:avLst/>
              <a:gdLst>
                <a:gd name="connsiteX0" fmla="*/ 20192 w 20191"/>
                <a:gd name="connsiteY0" fmla="*/ 20913 h 61296"/>
                <a:gd name="connsiteX1" fmla="*/ 20192 w 20191"/>
                <a:gd name="connsiteY1" fmla="*/ 31009 h 61296"/>
                <a:gd name="connsiteX2" fmla="*/ 10096 w 20191"/>
                <a:gd name="connsiteY2" fmla="*/ 31009 h 61296"/>
                <a:gd name="connsiteX3" fmla="*/ 10096 w 20191"/>
                <a:gd name="connsiteY3" fmla="*/ 61297 h 61296"/>
                <a:gd name="connsiteX4" fmla="*/ 0 w 20191"/>
                <a:gd name="connsiteY4" fmla="*/ 61297 h 61296"/>
                <a:gd name="connsiteX5" fmla="*/ 0 w 20191"/>
                <a:gd name="connsiteY5" fmla="*/ 0 h 61296"/>
                <a:gd name="connsiteX6" fmla="*/ 10096 w 20191"/>
                <a:gd name="connsiteY6" fmla="*/ 0 h 61296"/>
                <a:gd name="connsiteX7" fmla="*/ 10096 w 20191"/>
                <a:gd name="connsiteY7" fmla="*/ 20192 h 61296"/>
                <a:gd name="connsiteX8" fmla="*/ 20192 w 20191"/>
                <a:gd name="connsiteY8" fmla="*/ 20192 h 61296"/>
                <a:gd name="connsiteX9" fmla="*/ 20192 w 20191"/>
                <a:gd name="connsiteY9" fmla="*/ 20913 h 61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1" h="61296">
                  <a:moveTo>
                    <a:pt x="20192" y="20913"/>
                  </a:moveTo>
                  <a:lnTo>
                    <a:pt x="20192" y="31009"/>
                  </a:lnTo>
                  <a:lnTo>
                    <a:pt x="10096" y="31009"/>
                  </a:lnTo>
                  <a:lnTo>
                    <a:pt x="10096" y="61297"/>
                  </a:lnTo>
                  <a:lnTo>
                    <a:pt x="0" y="61297"/>
                  </a:lnTo>
                  <a:lnTo>
                    <a:pt x="0" y="0"/>
                  </a:lnTo>
                  <a:lnTo>
                    <a:pt x="10096" y="0"/>
                  </a:lnTo>
                  <a:lnTo>
                    <a:pt x="10096" y="20192"/>
                  </a:lnTo>
                  <a:lnTo>
                    <a:pt x="20192" y="20192"/>
                  </a:lnTo>
                  <a:lnTo>
                    <a:pt x="20192" y="20913"/>
                  </a:lnTo>
                  <a:close/>
                </a:path>
              </a:pathLst>
            </a:custGeom>
            <a:solidFill>
              <a:srgbClr val="000000"/>
            </a:solidFill>
            <a:ln w="0" cap="flat">
              <a:noFill/>
              <a:prstDash val="solid"/>
              <a:miter/>
            </a:ln>
          </p:spPr>
          <p:txBody>
            <a:bodyPr rtlCol="0" anchor="ctr"/>
            <a:lstStyle/>
            <a:p>
              <a:endParaRPr lang="it-IT"/>
            </a:p>
          </p:txBody>
        </p:sp>
        <p:sp>
          <p:nvSpPr>
            <p:cNvPr id="889" name="Figura a mano libera: forma 888">
              <a:extLst>
                <a:ext uri="{FF2B5EF4-FFF2-40B4-BE49-F238E27FC236}">
                  <a16:creationId xmlns:a16="http://schemas.microsoft.com/office/drawing/2014/main" id="{98260EAA-72D3-D7FD-281E-A8BF53C44163}"/>
                </a:ext>
              </a:extLst>
            </p:cNvPr>
            <p:cNvSpPr/>
            <p:nvPr/>
          </p:nvSpPr>
          <p:spPr>
            <a:xfrm>
              <a:off x="1415107" y="2865793"/>
              <a:ext cx="30287" cy="50479"/>
            </a:xfrm>
            <a:custGeom>
              <a:avLst/>
              <a:gdLst>
                <a:gd name="connsiteX0" fmla="*/ 30288 w 30287"/>
                <a:gd name="connsiteY0" fmla="*/ 40384 h 50479"/>
                <a:gd name="connsiteX1" fmla="*/ 30288 w 30287"/>
                <a:gd name="connsiteY1" fmla="*/ 50479 h 50479"/>
                <a:gd name="connsiteX2" fmla="*/ 0 w 30287"/>
                <a:gd name="connsiteY2" fmla="*/ 50479 h 50479"/>
                <a:gd name="connsiteX3" fmla="*/ 0 w 30287"/>
                <a:gd name="connsiteY3" fmla="*/ 40384 h 50479"/>
                <a:gd name="connsiteX4" fmla="*/ 10096 w 30287"/>
                <a:gd name="connsiteY4" fmla="*/ 40384 h 50479"/>
                <a:gd name="connsiteX5" fmla="*/ 10096 w 30287"/>
                <a:gd name="connsiteY5" fmla="*/ 0 h 50479"/>
                <a:gd name="connsiteX6" fmla="*/ 20192 w 30287"/>
                <a:gd name="connsiteY6" fmla="*/ 0 h 50479"/>
                <a:gd name="connsiteX7" fmla="*/ 20192 w 30287"/>
                <a:gd name="connsiteY7" fmla="*/ 40384 h 50479"/>
                <a:gd name="connsiteX8" fmla="*/ 30288 w 30287"/>
                <a:gd name="connsiteY8" fmla="*/ 40384 h 50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287" h="50479">
                  <a:moveTo>
                    <a:pt x="30288" y="40384"/>
                  </a:moveTo>
                  <a:lnTo>
                    <a:pt x="30288" y="50479"/>
                  </a:lnTo>
                  <a:lnTo>
                    <a:pt x="0" y="50479"/>
                  </a:lnTo>
                  <a:lnTo>
                    <a:pt x="0" y="40384"/>
                  </a:lnTo>
                  <a:lnTo>
                    <a:pt x="10096" y="40384"/>
                  </a:lnTo>
                  <a:lnTo>
                    <a:pt x="10096" y="0"/>
                  </a:lnTo>
                  <a:lnTo>
                    <a:pt x="20192" y="0"/>
                  </a:lnTo>
                  <a:lnTo>
                    <a:pt x="20192" y="40384"/>
                  </a:lnTo>
                  <a:cubicBezTo>
                    <a:pt x="20192" y="40384"/>
                    <a:pt x="30288" y="40384"/>
                    <a:pt x="30288" y="40384"/>
                  </a:cubicBezTo>
                  <a:close/>
                </a:path>
              </a:pathLst>
            </a:custGeom>
            <a:solidFill>
              <a:srgbClr val="000000"/>
            </a:solidFill>
            <a:ln w="0" cap="flat">
              <a:noFill/>
              <a:prstDash val="solid"/>
              <a:miter/>
            </a:ln>
          </p:spPr>
          <p:txBody>
            <a:bodyPr rtlCol="0" anchor="ctr"/>
            <a:lstStyle/>
            <a:p>
              <a:endParaRPr lang="it-IT"/>
            </a:p>
          </p:txBody>
        </p:sp>
      </p:grpSp>
      <p:grpSp>
        <p:nvGrpSpPr>
          <p:cNvPr id="890" name="Elemento grafico 13">
            <a:extLst>
              <a:ext uri="{FF2B5EF4-FFF2-40B4-BE49-F238E27FC236}">
                <a16:creationId xmlns:a16="http://schemas.microsoft.com/office/drawing/2014/main" id="{124F36B6-143E-3D18-FB37-665B57E49B55}"/>
              </a:ext>
            </a:extLst>
          </p:cNvPr>
          <p:cNvGrpSpPr/>
          <p:nvPr/>
        </p:nvGrpSpPr>
        <p:grpSpPr>
          <a:xfrm>
            <a:off x="1752183" y="2842476"/>
            <a:ext cx="173072" cy="173793"/>
            <a:chOff x="1748993" y="2834063"/>
            <a:chExt cx="173072" cy="173793"/>
          </a:xfrm>
          <a:solidFill>
            <a:srgbClr val="000000"/>
          </a:solidFill>
        </p:grpSpPr>
        <p:sp>
          <p:nvSpPr>
            <p:cNvPr id="891" name="Figura a mano libera: forma 890">
              <a:extLst>
                <a:ext uri="{FF2B5EF4-FFF2-40B4-BE49-F238E27FC236}">
                  <a16:creationId xmlns:a16="http://schemas.microsoft.com/office/drawing/2014/main" id="{F14DC855-EFD8-1B4D-12C9-437F819A839B}"/>
                </a:ext>
              </a:extLst>
            </p:cNvPr>
            <p:cNvSpPr/>
            <p:nvPr/>
          </p:nvSpPr>
          <p:spPr>
            <a:xfrm>
              <a:off x="1748993" y="2934300"/>
              <a:ext cx="173072" cy="73555"/>
            </a:xfrm>
            <a:custGeom>
              <a:avLst/>
              <a:gdLst>
                <a:gd name="connsiteX0" fmla="*/ 165861 w 173072"/>
                <a:gd name="connsiteY0" fmla="*/ 46153 h 73555"/>
                <a:gd name="connsiteX1" fmla="*/ 165861 w 173072"/>
                <a:gd name="connsiteY1" fmla="*/ 28124 h 73555"/>
                <a:gd name="connsiteX2" fmla="*/ 156486 w 173072"/>
                <a:gd name="connsiteY2" fmla="*/ 28124 h 73555"/>
                <a:gd name="connsiteX3" fmla="*/ 156486 w 173072"/>
                <a:gd name="connsiteY3" fmla="*/ 18750 h 73555"/>
                <a:gd name="connsiteX4" fmla="*/ 147112 w 173072"/>
                <a:gd name="connsiteY4" fmla="*/ 18750 h 73555"/>
                <a:gd name="connsiteX5" fmla="*/ 147112 w 173072"/>
                <a:gd name="connsiteY5" fmla="*/ 9375 h 73555"/>
                <a:gd name="connsiteX6" fmla="*/ 137737 w 173072"/>
                <a:gd name="connsiteY6" fmla="*/ 9375 h 73555"/>
                <a:gd name="connsiteX7" fmla="*/ 137737 w 173072"/>
                <a:gd name="connsiteY7" fmla="*/ 0 h 73555"/>
                <a:gd name="connsiteX8" fmla="*/ 110334 w 173072"/>
                <a:gd name="connsiteY8" fmla="*/ 0 h 73555"/>
                <a:gd name="connsiteX9" fmla="*/ 110334 w 173072"/>
                <a:gd name="connsiteY9" fmla="*/ 9375 h 73555"/>
                <a:gd name="connsiteX10" fmla="*/ 64902 w 173072"/>
                <a:gd name="connsiteY10" fmla="*/ 9375 h 73555"/>
                <a:gd name="connsiteX11" fmla="*/ 64902 w 173072"/>
                <a:gd name="connsiteY11" fmla="*/ 0 h 73555"/>
                <a:gd name="connsiteX12" fmla="*/ 37499 w 173072"/>
                <a:gd name="connsiteY12" fmla="*/ 0 h 73555"/>
                <a:gd name="connsiteX13" fmla="*/ 37499 w 173072"/>
                <a:gd name="connsiteY13" fmla="*/ 9375 h 73555"/>
                <a:gd name="connsiteX14" fmla="*/ 28124 w 173072"/>
                <a:gd name="connsiteY14" fmla="*/ 9375 h 73555"/>
                <a:gd name="connsiteX15" fmla="*/ 28124 w 173072"/>
                <a:gd name="connsiteY15" fmla="*/ 18750 h 73555"/>
                <a:gd name="connsiteX16" fmla="*/ 18750 w 173072"/>
                <a:gd name="connsiteY16" fmla="*/ 18750 h 73555"/>
                <a:gd name="connsiteX17" fmla="*/ 18750 w 173072"/>
                <a:gd name="connsiteY17" fmla="*/ 28124 h 73555"/>
                <a:gd name="connsiteX18" fmla="*/ 9375 w 173072"/>
                <a:gd name="connsiteY18" fmla="*/ 28124 h 73555"/>
                <a:gd name="connsiteX19" fmla="*/ 9375 w 173072"/>
                <a:gd name="connsiteY19" fmla="*/ 46153 h 73555"/>
                <a:gd name="connsiteX20" fmla="*/ 0 w 173072"/>
                <a:gd name="connsiteY20" fmla="*/ 46153 h 73555"/>
                <a:gd name="connsiteX21" fmla="*/ 0 w 173072"/>
                <a:gd name="connsiteY21" fmla="*/ 73556 h 73555"/>
                <a:gd name="connsiteX22" fmla="*/ 173073 w 173072"/>
                <a:gd name="connsiteY22" fmla="*/ 73556 h 73555"/>
                <a:gd name="connsiteX23" fmla="*/ 173073 w 173072"/>
                <a:gd name="connsiteY23" fmla="*/ 46153 h 73555"/>
                <a:gd name="connsiteX24" fmla="*/ 163698 w 173072"/>
                <a:gd name="connsiteY24" fmla="*/ 46153 h 73555"/>
                <a:gd name="connsiteX25" fmla="*/ 165861 w 173072"/>
                <a:gd name="connsiteY25" fmla="*/ 46153 h 73555"/>
                <a:gd name="connsiteX26" fmla="*/ 165861 w 173072"/>
                <a:gd name="connsiteY26" fmla="*/ 64181 h 73555"/>
                <a:gd name="connsiteX27" fmla="*/ 10817 w 173072"/>
                <a:gd name="connsiteY27" fmla="*/ 64181 h 73555"/>
                <a:gd name="connsiteX28" fmla="*/ 10817 w 173072"/>
                <a:gd name="connsiteY28" fmla="*/ 54806 h 73555"/>
                <a:gd name="connsiteX29" fmla="*/ 20192 w 173072"/>
                <a:gd name="connsiteY29" fmla="*/ 54806 h 73555"/>
                <a:gd name="connsiteX30" fmla="*/ 20192 w 173072"/>
                <a:gd name="connsiteY30" fmla="*/ 36778 h 73555"/>
                <a:gd name="connsiteX31" fmla="*/ 29567 w 173072"/>
                <a:gd name="connsiteY31" fmla="*/ 36778 h 73555"/>
                <a:gd name="connsiteX32" fmla="*/ 29567 w 173072"/>
                <a:gd name="connsiteY32" fmla="*/ 27403 h 73555"/>
                <a:gd name="connsiteX33" fmla="*/ 38941 w 173072"/>
                <a:gd name="connsiteY33" fmla="*/ 27403 h 73555"/>
                <a:gd name="connsiteX34" fmla="*/ 38941 w 173072"/>
                <a:gd name="connsiteY34" fmla="*/ 18028 h 73555"/>
                <a:gd name="connsiteX35" fmla="*/ 48316 w 173072"/>
                <a:gd name="connsiteY35" fmla="*/ 18028 h 73555"/>
                <a:gd name="connsiteX36" fmla="*/ 48316 w 173072"/>
                <a:gd name="connsiteY36" fmla="*/ 8654 h 73555"/>
                <a:gd name="connsiteX37" fmla="*/ 57691 w 173072"/>
                <a:gd name="connsiteY37" fmla="*/ 8654 h 73555"/>
                <a:gd name="connsiteX38" fmla="*/ 57691 w 173072"/>
                <a:gd name="connsiteY38" fmla="*/ 18028 h 73555"/>
                <a:gd name="connsiteX39" fmla="*/ 121872 w 173072"/>
                <a:gd name="connsiteY39" fmla="*/ 18028 h 73555"/>
                <a:gd name="connsiteX40" fmla="*/ 121872 w 173072"/>
                <a:gd name="connsiteY40" fmla="*/ 8654 h 73555"/>
                <a:gd name="connsiteX41" fmla="*/ 131247 w 173072"/>
                <a:gd name="connsiteY41" fmla="*/ 8654 h 73555"/>
                <a:gd name="connsiteX42" fmla="*/ 131247 w 173072"/>
                <a:gd name="connsiteY42" fmla="*/ 18028 h 73555"/>
                <a:gd name="connsiteX43" fmla="*/ 140621 w 173072"/>
                <a:gd name="connsiteY43" fmla="*/ 18028 h 73555"/>
                <a:gd name="connsiteX44" fmla="*/ 140621 w 173072"/>
                <a:gd name="connsiteY44" fmla="*/ 27403 h 73555"/>
                <a:gd name="connsiteX45" fmla="*/ 149996 w 173072"/>
                <a:gd name="connsiteY45" fmla="*/ 27403 h 73555"/>
                <a:gd name="connsiteX46" fmla="*/ 149996 w 173072"/>
                <a:gd name="connsiteY46" fmla="*/ 36778 h 73555"/>
                <a:gd name="connsiteX47" fmla="*/ 159371 w 173072"/>
                <a:gd name="connsiteY47" fmla="*/ 36778 h 73555"/>
                <a:gd name="connsiteX48" fmla="*/ 159371 w 173072"/>
                <a:gd name="connsiteY48" fmla="*/ 54806 h 73555"/>
                <a:gd name="connsiteX49" fmla="*/ 168746 w 173072"/>
                <a:gd name="connsiteY49" fmla="*/ 54806 h 73555"/>
                <a:gd name="connsiteX50" fmla="*/ 168746 w 173072"/>
                <a:gd name="connsiteY50" fmla="*/ 64181 h 73555"/>
                <a:gd name="connsiteX51" fmla="*/ 165861 w 173072"/>
                <a:gd name="connsiteY51" fmla="*/ 64181 h 73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73072" h="73555">
                  <a:moveTo>
                    <a:pt x="165861" y="46153"/>
                  </a:moveTo>
                  <a:lnTo>
                    <a:pt x="165861" y="28124"/>
                  </a:lnTo>
                  <a:lnTo>
                    <a:pt x="156486" y="28124"/>
                  </a:lnTo>
                  <a:lnTo>
                    <a:pt x="156486" y="18750"/>
                  </a:lnTo>
                  <a:lnTo>
                    <a:pt x="147112" y="18750"/>
                  </a:lnTo>
                  <a:lnTo>
                    <a:pt x="147112" y="9375"/>
                  </a:lnTo>
                  <a:lnTo>
                    <a:pt x="137737" y="9375"/>
                  </a:lnTo>
                  <a:lnTo>
                    <a:pt x="137737" y="0"/>
                  </a:lnTo>
                  <a:lnTo>
                    <a:pt x="110334" y="0"/>
                  </a:lnTo>
                  <a:lnTo>
                    <a:pt x="110334" y="9375"/>
                  </a:lnTo>
                  <a:lnTo>
                    <a:pt x="64902" y="9375"/>
                  </a:lnTo>
                  <a:lnTo>
                    <a:pt x="64902" y="0"/>
                  </a:lnTo>
                  <a:lnTo>
                    <a:pt x="37499" y="0"/>
                  </a:lnTo>
                  <a:lnTo>
                    <a:pt x="37499" y="9375"/>
                  </a:lnTo>
                  <a:lnTo>
                    <a:pt x="28124" y="9375"/>
                  </a:lnTo>
                  <a:lnTo>
                    <a:pt x="28124" y="18750"/>
                  </a:lnTo>
                  <a:lnTo>
                    <a:pt x="18750" y="18750"/>
                  </a:lnTo>
                  <a:lnTo>
                    <a:pt x="18750" y="28124"/>
                  </a:lnTo>
                  <a:lnTo>
                    <a:pt x="9375" y="28124"/>
                  </a:lnTo>
                  <a:lnTo>
                    <a:pt x="9375" y="46153"/>
                  </a:lnTo>
                  <a:lnTo>
                    <a:pt x="0" y="46153"/>
                  </a:lnTo>
                  <a:lnTo>
                    <a:pt x="0" y="73556"/>
                  </a:lnTo>
                  <a:lnTo>
                    <a:pt x="173073" y="73556"/>
                  </a:lnTo>
                  <a:lnTo>
                    <a:pt x="173073" y="46153"/>
                  </a:lnTo>
                  <a:lnTo>
                    <a:pt x="163698" y="46153"/>
                  </a:lnTo>
                  <a:lnTo>
                    <a:pt x="165861" y="46153"/>
                  </a:lnTo>
                  <a:close/>
                  <a:moveTo>
                    <a:pt x="165861" y="64181"/>
                  </a:moveTo>
                  <a:lnTo>
                    <a:pt x="10817" y="64181"/>
                  </a:lnTo>
                  <a:lnTo>
                    <a:pt x="10817" y="54806"/>
                  </a:lnTo>
                  <a:lnTo>
                    <a:pt x="20192" y="54806"/>
                  </a:lnTo>
                  <a:lnTo>
                    <a:pt x="20192" y="36778"/>
                  </a:lnTo>
                  <a:lnTo>
                    <a:pt x="29567" y="36778"/>
                  </a:lnTo>
                  <a:lnTo>
                    <a:pt x="29567" y="27403"/>
                  </a:lnTo>
                  <a:lnTo>
                    <a:pt x="38941" y="27403"/>
                  </a:lnTo>
                  <a:lnTo>
                    <a:pt x="38941" y="18028"/>
                  </a:lnTo>
                  <a:lnTo>
                    <a:pt x="48316" y="18028"/>
                  </a:lnTo>
                  <a:lnTo>
                    <a:pt x="48316" y="8654"/>
                  </a:lnTo>
                  <a:lnTo>
                    <a:pt x="57691" y="8654"/>
                  </a:lnTo>
                  <a:lnTo>
                    <a:pt x="57691" y="18028"/>
                  </a:lnTo>
                  <a:lnTo>
                    <a:pt x="121872" y="18028"/>
                  </a:lnTo>
                  <a:lnTo>
                    <a:pt x="121872" y="8654"/>
                  </a:lnTo>
                  <a:lnTo>
                    <a:pt x="131247" y="8654"/>
                  </a:lnTo>
                  <a:lnTo>
                    <a:pt x="131247" y="18028"/>
                  </a:lnTo>
                  <a:lnTo>
                    <a:pt x="140621" y="18028"/>
                  </a:lnTo>
                  <a:lnTo>
                    <a:pt x="140621" y="27403"/>
                  </a:lnTo>
                  <a:lnTo>
                    <a:pt x="149996" y="27403"/>
                  </a:lnTo>
                  <a:lnTo>
                    <a:pt x="149996" y="36778"/>
                  </a:lnTo>
                  <a:lnTo>
                    <a:pt x="159371" y="36778"/>
                  </a:lnTo>
                  <a:lnTo>
                    <a:pt x="159371" y="54806"/>
                  </a:lnTo>
                  <a:lnTo>
                    <a:pt x="168746" y="54806"/>
                  </a:lnTo>
                  <a:lnTo>
                    <a:pt x="168746" y="64181"/>
                  </a:lnTo>
                  <a:lnTo>
                    <a:pt x="165861" y="64181"/>
                  </a:lnTo>
                  <a:close/>
                </a:path>
              </a:pathLst>
            </a:custGeom>
            <a:solidFill>
              <a:srgbClr val="000000"/>
            </a:solidFill>
            <a:ln w="0" cap="flat">
              <a:noFill/>
              <a:prstDash val="solid"/>
              <a:miter/>
            </a:ln>
          </p:spPr>
          <p:txBody>
            <a:bodyPr rtlCol="0" anchor="ctr"/>
            <a:lstStyle/>
            <a:p>
              <a:endParaRPr lang="it-IT"/>
            </a:p>
          </p:txBody>
        </p:sp>
        <p:sp>
          <p:nvSpPr>
            <p:cNvPr id="892" name="Figura a mano libera: forma 891">
              <a:extLst>
                <a:ext uri="{FF2B5EF4-FFF2-40B4-BE49-F238E27FC236}">
                  <a16:creationId xmlns:a16="http://schemas.microsoft.com/office/drawing/2014/main" id="{BF34D07B-DD92-0436-64B5-F1B1547C0AB0}"/>
                </a:ext>
              </a:extLst>
            </p:cNvPr>
            <p:cNvSpPr/>
            <p:nvPr/>
          </p:nvSpPr>
          <p:spPr>
            <a:xfrm>
              <a:off x="1786492" y="2834063"/>
              <a:ext cx="101680" cy="92305"/>
            </a:xfrm>
            <a:custGeom>
              <a:avLst/>
              <a:gdLst>
                <a:gd name="connsiteX0" fmla="*/ 92305 w 101680"/>
                <a:gd name="connsiteY0" fmla="*/ 28124 h 92305"/>
                <a:gd name="connsiteX1" fmla="*/ 92305 w 101680"/>
                <a:gd name="connsiteY1" fmla="*/ 18750 h 92305"/>
                <a:gd name="connsiteX2" fmla="*/ 82931 w 101680"/>
                <a:gd name="connsiteY2" fmla="*/ 18750 h 92305"/>
                <a:gd name="connsiteX3" fmla="*/ 82931 w 101680"/>
                <a:gd name="connsiteY3" fmla="*/ 9375 h 92305"/>
                <a:gd name="connsiteX4" fmla="*/ 73556 w 101680"/>
                <a:gd name="connsiteY4" fmla="*/ 9375 h 92305"/>
                <a:gd name="connsiteX5" fmla="*/ 73556 w 101680"/>
                <a:gd name="connsiteY5" fmla="*/ 0 h 92305"/>
                <a:gd name="connsiteX6" fmla="*/ 28124 w 101680"/>
                <a:gd name="connsiteY6" fmla="*/ 0 h 92305"/>
                <a:gd name="connsiteX7" fmla="*/ 28124 w 101680"/>
                <a:gd name="connsiteY7" fmla="*/ 9375 h 92305"/>
                <a:gd name="connsiteX8" fmla="*/ 18750 w 101680"/>
                <a:gd name="connsiteY8" fmla="*/ 9375 h 92305"/>
                <a:gd name="connsiteX9" fmla="*/ 18750 w 101680"/>
                <a:gd name="connsiteY9" fmla="*/ 18750 h 92305"/>
                <a:gd name="connsiteX10" fmla="*/ 9375 w 101680"/>
                <a:gd name="connsiteY10" fmla="*/ 18750 h 92305"/>
                <a:gd name="connsiteX11" fmla="*/ 9375 w 101680"/>
                <a:gd name="connsiteY11" fmla="*/ 28124 h 92305"/>
                <a:gd name="connsiteX12" fmla="*/ 0 w 101680"/>
                <a:gd name="connsiteY12" fmla="*/ 28124 h 92305"/>
                <a:gd name="connsiteX13" fmla="*/ 0 w 101680"/>
                <a:gd name="connsiteY13" fmla="*/ 64181 h 92305"/>
                <a:gd name="connsiteX14" fmla="*/ 9375 w 101680"/>
                <a:gd name="connsiteY14" fmla="*/ 64181 h 92305"/>
                <a:gd name="connsiteX15" fmla="*/ 9375 w 101680"/>
                <a:gd name="connsiteY15" fmla="*/ 73556 h 92305"/>
                <a:gd name="connsiteX16" fmla="*/ 18750 w 101680"/>
                <a:gd name="connsiteY16" fmla="*/ 73556 h 92305"/>
                <a:gd name="connsiteX17" fmla="*/ 18750 w 101680"/>
                <a:gd name="connsiteY17" fmla="*/ 82931 h 92305"/>
                <a:gd name="connsiteX18" fmla="*/ 28124 w 101680"/>
                <a:gd name="connsiteY18" fmla="*/ 82931 h 92305"/>
                <a:gd name="connsiteX19" fmla="*/ 28124 w 101680"/>
                <a:gd name="connsiteY19" fmla="*/ 92305 h 92305"/>
                <a:gd name="connsiteX20" fmla="*/ 73556 w 101680"/>
                <a:gd name="connsiteY20" fmla="*/ 92305 h 92305"/>
                <a:gd name="connsiteX21" fmla="*/ 73556 w 101680"/>
                <a:gd name="connsiteY21" fmla="*/ 82931 h 92305"/>
                <a:gd name="connsiteX22" fmla="*/ 82931 w 101680"/>
                <a:gd name="connsiteY22" fmla="*/ 82931 h 92305"/>
                <a:gd name="connsiteX23" fmla="*/ 82931 w 101680"/>
                <a:gd name="connsiteY23" fmla="*/ 73556 h 92305"/>
                <a:gd name="connsiteX24" fmla="*/ 92305 w 101680"/>
                <a:gd name="connsiteY24" fmla="*/ 73556 h 92305"/>
                <a:gd name="connsiteX25" fmla="*/ 92305 w 101680"/>
                <a:gd name="connsiteY25" fmla="*/ 64181 h 92305"/>
                <a:gd name="connsiteX26" fmla="*/ 101680 w 101680"/>
                <a:gd name="connsiteY26" fmla="*/ 64181 h 92305"/>
                <a:gd name="connsiteX27" fmla="*/ 101680 w 101680"/>
                <a:gd name="connsiteY27" fmla="*/ 27403 h 92305"/>
                <a:gd name="connsiteX28" fmla="*/ 92305 w 101680"/>
                <a:gd name="connsiteY28" fmla="*/ 27403 h 92305"/>
                <a:gd name="connsiteX29" fmla="*/ 92305 w 101680"/>
                <a:gd name="connsiteY29" fmla="*/ 28124 h 92305"/>
                <a:gd name="connsiteX30" fmla="*/ 92305 w 101680"/>
                <a:gd name="connsiteY30" fmla="*/ 46153 h 92305"/>
                <a:gd name="connsiteX31" fmla="*/ 92305 w 101680"/>
                <a:gd name="connsiteY31" fmla="*/ 55528 h 92305"/>
                <a:gd name="connsiteX32" fmla="*/ 82931 w 101680"/>
                <a:gd name="connsiteY32" fmla="*/ 55528 h 92305"/>
                <a:gd name="connsiteX33" fmla="*/ 82931 w 101680"/>
                <a:gd name="connsiteY33" fmla="*/ 64902 h 92305"/>
                <a:gd name="connsiteX34" fmla="*/ 73556 w 101680"/>
                <a:gd name="connsiteY34" fmla="*/ 64902 h 92305"/>
                <a:gd name="connsiteX35" fmla="*/ 73556 w 101680"/>
                <a:gd name="connsiteY35" fmla="*/ 74277 h 92305"/>
                <a:gd name="connsiteX36" fmla="*/ 64181 w 101680"/>
                <a:gd name="connsiteY36" fmla="*/ 74277 h 92305"/>
                <a:gd name="connsiteX37" fmla="*/ 64181 w 101680"/>
                <a:gd name="connsiteY37" fmla="*/ 83652 h 92305"/>
                <a:gd name="connsiteX38" fmla="*/ 36778 w 101680"/>
                <a:gd name="connsiteY38" fmla="*/ 83652 h 92305"/>
                <a:gd name="connsiteX39" fmla="*/ 36778 w 101680"/>
                <a:gd name="connsiteY39" fmla="*/ 74277 h 92305"/>
                <a:gd name="connsiteX40" fmla="*/ 27403 w 101680"/>
                <a:gd name="connsiteY40" fmla="*/ 74277 h 92305"/>
                <a:gd name="connsiteX41" fmla="*/ 27403 w 101680"/>
                <a:gd name="connsiteY41" fmla="*/ 64902 h 92305"/>
                <a:gd name="connsiteX42" fmla="*/ 18028 w 101680"/>
                <a:gd name="connsiteY42" fmla="*/ 64902 h 92305"/>
                <a:gd name="connsiteX43" fmla="*/ 18028 w 101680"/>
                <a:gd name="connsiteY43" fmla="*/ 55528 h 92305"/>
                <a:gd name="connsiteX44" fmla="*/ 8654 w 101680"/>
                <a:gd name="connsiteY44" fmla="*/ 55528 h 92305"/>
                <a:gd name="connsiteX45" fmla="*/ 8654 w 101680"/>
                <a:gd name="connsiteY45" fmla="*/ 37499 h 92305"/>
                <a:gd name="connsiteX46" fmla="*/ 18028 w 101680"/>
                <a:gd name="connsiteY46" fmla="*/ 37499 h 92305"/>
                <a:gd name="connsiteX47" fmla="*/ 18028 w 101680"/>
                <a:gd name="connsiteY47" fmla="*/ 28124 h 92305"/>
                <a:gd name="connsiteX48" fmla="*/ 27403 w 101680"/>
                <a:gd name="connsiteY48" fmla="*/ 28124 h 92305"/>
                <a:gd name="connsiteX49" fmla="*/ 27403 w 101680"/>
                <a:gd name="connsiteY49" fmla="*/ 18750 h 92305"/>
                <a:gd name="connsiteX50" fmla="*/ 36778 w 101680"/>
                <a:gd name="connsiteY50" fmla="*/ 18750 h 92305"/>
                <a:gd name="connsiteX51" fmla="*/ 36778 w 101680"/>
                <a:gd name="connsiteY51" fmla="*/ 9375 h 92305"/>
                <a:gd name="connsiteX52" fmla="*/ 64181 w 101680"/>
                <a:gd name="connsiteY52" fmla="*/ 9375 h 92305"/>
                <a:gd name="connsiteX53" fmla="*/ 64181 w 101680"/>
                <a:gd name="connsiteY53" fmla="*/ 18750 h 92305"/>
                <a:gd name="connsiteX54" fmla="*/ 73556 w 101680"/>
                <a:gd name="connsiteY54" fmla="*/ 18750 h 92305"/>
                <a:gd name="connsiteX55" fmla="*/ 73556 w 101680"/>
                <a:gd name="connsiteY55" fmla="*/ 28124 h 92305"/>
                <a:gd name="connsiteX56" fmla="*/ 82931 w 101680"/>
                <a:gd name="connsiteY56" fmla="*/ 28124 h 92305"/>
                <a:gd name="connsiteX57" fmla="*/ 82931 w 101680"/>
                <a:gd name="connsiteY57" fmla="*/ 37499 h 92305"/>
                <a:gd name="connsiteX58" fmla="*/ 92305 w 101680"/>
                <a:gd name="connsiteY58" fmla="*/ 37499 h 92305"/>
                <a:gd name="connsiteX59" fmla="*/ 92305 w 101680"/>
                <a:gd name="connsiteY59" fmla="*/ 46874 h 92305"/>
                <a:gd name="connsiteX60" fmla="*/ 92305 w 101680"/>
                <a:gd name="connsiteY60" fmla="*/ 46153 h 92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01680" h="92305">
                  <a:moveTo>
                    <a:pt x="92305" y="28124"/>
                  </a:moveTo>
                  <a:lnTo>
                    <a:pt x="92305" y="18750"/>
                  </a:lnTo>
                  <a:lnTo>
                    <a:pt x="82931" y="18750"/>
                  </a:lnTo>
                  <a:lnTo>
                    <a:pt x="82931" y="9375"/>
                  </a:lnTo>
                  <a:lnTo>
                    <a:pt x="73556" y="9375"/>
                  </a:lnTo>
                  <a:lnTo>
                    <a:pt x="73556" y="0"/>
                  </a:lnTo>
                  <a:lnTo>
                    <a:pt x="28124" y="0"/>
                  </a:lnTo>
                  <a:lnTo>
                    <a:pt x="28124" y="9375"/>
                  </a:lnTo>
                  <a:lnTo>
                    <a:pt x="18750" y="9375"/>
                  </a:lnTo>
                  <a:lnTo>
                    <a:pt x="18750" y="18750"/>
                  </a:lnTo>
                  <a:lnTo>
                    <a:pt x="9375" y="18750"/>
                  </a:lnTo>
                  <a:lnTo>
                    <a:pt x="9375" y="28124"/>
                  </a:lnTo>
                  <a:lnTo>
                    <a:pt x="0" y="28124"/>
                  </a:lnTo>
                  <a:lnTo>
                    <a:pt x="0" y="64181"/>
                  </a:lnTo>
                  <a:lnTo>
                    <a:pt x="9375" y="64181"/>
                  </a:lnTo>
                  <a:lnTo>
                    <a:pt x="9375" y="73556"/>
                  </a:lnTo>
                  <a:lnTo>
                    <a:pt x="18750" y="73556"/>
                  </a:lnTo>
                  <a:lnTo>
                    <a:pt x="18750" y="82931"/>
                  </a:lnTo>
                  <a:lnTo>
                    <a:pt x="28124" y="82931"/>
                  </a:lnTo>
                  <a:lnTo>
                    <a:pt x="28124" y="92305"/>
                  </a:lnTo>
                  <a:lnTo>
                    <a:pt x="73556" y="92305"/>
                  </a:lnTo>
                  <a:lnTo>
                    <a:pt x="73556" y="82931"/>
                  </a:lnTo>
                  <a:lnTo>
                    <a:pt x="82931" y="82931"/>
                  </a:lnTo>
                  <a:lnTo>
                    <a:pt x="82931" y="73556"/>
                  </a:lnTo>
                  <a:lnTo>
                    <a:pt x="92305" y="73556"/>
                  </a:lnTo>
                  <a:lnTo>
                    <a:pt x="92305" y="64181"/>
                  </a:lnTo>
                  <a:lnTo>
                    <a:pt x="101680" y="64181"/>
                  </a:lnTo>
                  <a:lnTo>
                    <a:pt x="101680" y="27403"/>
                  </a:lnTo>
                  <a:lnTo>
                    <a:pt x="92305" y="27403"/>
                  </a:lnTo>
                  <a:lnTo>
                    <a:pt x="92305" y="28124"/>
                  </a:lnTo>
                  <a:close/>
                  <a:moveTo>
                    <a:pt x="92305" y="46153"/>
                  </a:moveTo>
                  <a:lnTo>
                    <a:pt x="92305" y="55528"/>
                  </a:lnTo>
                  <a:lnTo>
                    <a:pt x="82931" y="55528"/>
                  </a:lnTo>
                  <a:lnTo>
                    <a:pt x="82931" y="64902"/>
                  </a:lnTo>
                  <a:lnTo>
                    <a:pt x="73556" y="64902"/>
                  </a:lnTo>
                  <a:lnTo>
                    <a:pt x="73556" y="74277"/>
                  </a:lnTo>
                  <a:lnTo>
                    <a:pt x="64181" y="74277"/>
                  </a:lnTo>
                  <a:lnTo>
                    <a:pt x="64181" y="83652"/>
                  </a:lnTo>
                  <a:lnTo>
                    <a:pt x="36778" y="83652"/>
                  </a:lnTo>
                  <a:lnTo>
                    <a:pt x="36778" y="74277"/>
                  </a:lnTo>
                  <a:lnTo>
                    <a:pt x="27403" y="74277"/>
                  </a:lnTo>
                  <a:lnTo>
                    <a:pt x="27403" y="64902"/>
                  </a:lnTo>
                  <a:lnTo>
                    <a:pt x="18028" y="64902"/>
                  </a:lnTo>
                  <a:lnTo>
                    <a:pt x="18028" y="55528"/>
                  </a:lnTo>
                  <a:lnTo>
                    <a:pt x="8654" y="55528"/>
                  </a:lnTo>
                  <a:lnTo>
                    <a:pt x="8654" y="37499"/>
                  </a:lnTo>
                  <a:lnTo>
                    <a:pt x="18028" y="37499"/>
                  </a:lnTo>
                  <a:lnTo>
                    <a:pt x="18028" y="28124"/>
                  </a:lnTo>
                  <a:lnTo>
                    <a:pt x="27403" y="28124"/>
                  </a:lnTo>
                  <a:lnTo>
                    <a:pt x="27403" y="18750"/>
                  </a:lnTo>
                  <a:lnTo>
                    <a:pt x="36778" y="18750"/>
                  </a:lnTo>
                  <a:lnTo>
                    <a:pt x="36778" y="9375"/>
                  </a:lnTo>
                  <a:lnTo>
                    <a:pt x="64181" y="9375"/>
                  </a:lnTo>
                  <a:lnTo>
                    <a:pt x="64181" y="18750"/>
                  </a:lnTo>
                  <a:lnTo>
                    <a:pt x="73556" y="18750"/>
                  </a:lnTo>
                  <a:lnTo>
                    <a:pt x="73556" y="28124"/>
                  </a:lnTo>
                  <a:lnTo>
                    <a:pt x="82931" y="28124"/>
                  </a:lnTo>
                  <a:lnTo>
                    <a:pt x="82931" y="37499"/>
                  </a:lnTo>
                  <a:lnTo>
                    <a:pt x="92305" y="37499"/>
                  </a:lnTo>
                  <a:lnTo>
                    <a:pt x="92305" y="46874"/>
                  </a:lnTo>
                  <a:lnTo>
                    <a:pt x="92305" y="46153"/>
                  </a:lnTo>
                  <a:close/>
                </a:path>
              </a:pathLst>
            </a:custGeom>
            <a:solidFill>
              <a:srgbClr val="000000"/>
            </a:solidFill>
            <a:ln w="0" cap="flat">
              <a:noFill/>
              <a:prstDash val="solid"/>
              <a:miter/>
            </a:ln>
          </p:spPr>
          <p:txBody>
            <a:bodyPr rtlCol="0" anchor="ctr"/>
            <a:lstStyle/>
            <a:p>
              <a:endParaRPr lang="it-IT"/>
            </a:p>
          </p:txBody>
        </p:sp>
      </p:grpSp>
      <p:grpSp>
        <p:nvGrpSpPr>
          <p:cNvPr id="893" name="Elemento grafico 13">
            <a:extLst>
              <a:ext uri="{FF2B5EF4-FFF2-40B4-BE49-F238E27FC236}">
                <a16:creationId xmlns:a16="http://schemas.microsoft.com/office/drawing/2014/main" id="{B240C514-8BF4-DD06-65A6-74326E407255}"/>
              </a:ext>
            </a:extLst>
          </p:cNvPr>
          <p:cNvGrpSpPr/>
          <p:nvPr/>
        </p:nvGrpSpPr>
        <p:grpSpPr>
          <a:xfrm>
            <a:off x="2099354" y="2842836"/>
            <a:ext cx="173072" cy="173072"/>
            <a:chOff x="2097302" y="2834784"/>
            <a:chExt cx="173072" cy="173072"/>
          </a:xfrm>
          <a:solidFill>
            <a:srgbClr val="000000"/>
          </a:solidFill>
        </p:grpSpPr>
        <p:sp>
          <p:nvSpPr>
            <p:cNvPr id="894" name="Figura a mano libera: forma 893">
              <a:extLst>
                <a:ext uri="{FF2B5EF4-FFF2-40B4-BE49-F238E27FC236}">
                  <a16:creationId xmlns:a16="http://schemas.microsoft.com/office/drawing/2014/main" id="{AF29DA0E-E4B0-3AED-31FA-EE2DAABC78EA}"/>
                </a:ext>
              </a:extLst>
            </p:cNvPr>
            <p:cNvSpPr/>
            <p:nvPr/>
          </p:nvSpPr>
          <p:spPr>
            <a:xfrm>
              <a:off x="2160041" y="2952329"/>
              <a:ext cx="23797" cy="23797"/>
            </a:xfrm>
            <a:custGeom>
              <a:avLst/>
              <a:gdLst>
                <a:gd name="connsiteX0" fmla="*/ 0 w 23797"/>
                <a:gd name="connsiteY0" fmla="*/ 0 h 23797"/>
                <a:gd name="connsiteX1" fmla="*/ 23797 w 23797"/>
                <a:gd name="connsiteY1" fmla="*/ 0 h 23797"/>
                <a:gd name="connsiteX2" fmla="*/ 23797 w 23797"/>
                <a:gd name="connsiteY2" fmla="*/ 23798 h 23797"/>
                <a:gd name="connsiteX3" fmla="*/ 0 w 23797"/>
                <a:gd name="connsiteY3" fmla="*/ 23798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8"/>
                  </a:lnTo>
                  <a:lnTo>
                    <a:pt x="0" y="23798"/>
                  </a:lnTo>
                  <a:lnTo>
                    <a:pt x="0" y="0"/>
                  </a:lnTo>
                  <a:close/>
                </a:path>
              </a:pathLst>
            </a:custGeom>
            <a:solidFill>
              <a:srgbClr val="000000"/>
            </a:solidFill>
            <a:ln w="0" cap="flat">
              <a:noFill/>
              <a:prstDash val="solid"/>
              <a:miter/>
            </a:ln>
          </p:spPr>
          <p:txBody>
            <a:bodyPr rtlCol="0" anchor="ctr"/>
            <a:lstStyle/>
            <a:p>
              <a:endParaRPr lang="it-IT"/>
            </a:p>
          </p:txBody>
        </p:sp>
        <p:sp>
          <p:nvSpPr>
            <p:cNvPr id="895" name="Figura a mano libera: forma 894">
              <a:extLst>
                <a:ext uri="{FF2B5EF4-FFF2-40B4-BE49-F238E27FC236}">
                  <a16:creationId xmlns:a16="http://schemas.microsoft.com/office/drawing/2014/main" id="{5C8F6AAE-1189-6244-B567-66F19A1E7B4F}"/>
                </a:ext>
              </a:extLst>
            </p:cNvPr>
            <p:cNvSpPr/>
            <p:nvPr/>
          </p:nvSpPr>
          <p:spPr>
            <a:xfrm>
              <a:off x="2129032" y="2889590"/>
              <a:ext cx="23797" cy="23797"/>
            </a:xfrm>
            <a:custGeom>
              <a:avLst/>
              <a:gdLst>
                <a:gd name="connsiteX0" fmla="*/ 0 w 23797"/>
                <a:gd name="connsiteY0" fmla="*/ 0 h 23797"/>
                <a:gd name="connsiteX1" fmla="*/ 23797 w 23797"/>
                <a:gd name="connsiteY1" fmla="*/ 0 h 23797"/>
                <a:gd name="connsiteX2" fmla="*/ 23797 w 23797"/>
                <a:gd name="connsiteY2" fmla="*/ 23797 h 23797"/>
                <a:gd name="connsiteX3" fmla="*/ 0 w 23797"/>
                <a:gd name="connsiteY3" fmla="*/ 23797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7"/>
                  </a:lnTo>
                  <a:lnTo>
                    <a:pt x="0" y="23797"/>
                  </a:lnTo>
                  <a:lnTo>
                    <a:pt x="0" y="0"/>
                  </a:lnTo>
                  <a:close/>
                </a:path>
              </a:pathLst>
            </a:custGeom>
            <a:solidFill>
              <a:srgbClr val="000000"/>
            </a:solidFill>
            <a:ln w="0" cap="flat">
              <a:noFill/>
              <a:prstDash val="solid"/>
              <a:miter/>
            </a:ln>
          </p:spPr>
          <p:txBody>
            <a:bodyPr rtlCol="0" anchor="ctr"/>
            <a:lstStyle/>
            <a:p>
              <a:endParaRPr lang="it-IT"/>
            </a:p>
          </p:txBody>
        </p:sp>
        <p:sp>
          <p:nvSpPr>
            <p:cNvPr id="896" name="Figura a mano libera: forma 895">
              <a:extLst>
                <a:ext uri="{FF2B5EF4-FFF2-40B4-BE49-F238E27FC236}">
                  <a16:creationId xmlns:a16="http://schemas.microsoft.com/office/drawing/2014/main" id="{FCBED66B-AF4E-38E7-DC1E-096AD43E4CD4}"/>
                </a:ext>
              </a:extLst>
            </p:cNvPr>
            <p:cNvSpPr/>
            <p:nvPr/>
          </p:nvSpPr>
          <p:spPr>
            <a:xfrm>
              <a:off x="2129032" y="2857860"/>
              <a:ext cx="23797" cy="23797"/>
            </a:xfrm>
            <a:custGeom>
              <a:avLst/>
              <a:gdLst>
                <a:gd name="connsiteX0" fmla="*/ 0 w 23797"/>
                <a:gd name="connsiteY0" fmla="*/ 0 h 23797"/>
                <a:gd name="connsiteX1" fmla="*/ 23797 w 23797"/>
                <a:gd name="connsiteY1" fmla="*/ 0 h 23797"/>
                <a:gd name="connsiteX2" fmla="*/ 23797 w 23797"/>
                <a:gd name="connsiteY2" fmla="*/ 23798 h 23797"/>
                <a:gd name="connsiteX3" fmla="*/ 0 w 23797"/>
                <a:gd name="connsiteY3" fmla="*/ 23798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8"/>
                  </a:lnTo>
                  <a:lnTo>
                    <a:pt x="0" y="23798"/>
                  </a:lnTo>
                  <a:lnTo>
                    <a:pt x="0" y="0"/>
                  </a:lnTo>
                  <a:close/>
                </a:path>
              </a:pathLst>
            </a:custGeom>
            <a:solidFill>
              <a:srgbClr val="000000"/>
            </a:solidFill>
            <a:ln w="0" cap="flat">
              <a:noFill/>
              <a:prstDash val="solid"/>
              <a:miter/>
            </a:ln>
          </p:spPr>
          <p:txBody>
            <a:bodyPr rtlCol="0" anchor="ctr"/>
            <a:lstStyle/>
            <a:p>
              <a:endParaRPr lang="it-IT"/>
            </a:p>
          </p:txBody>
        </p:sp>
        <p:sp>
          <p:nvSpPr>
            <p:cNvPr id="897" name="Figura a mano libera: forma 896">
              <a:extLst>
                <a:ext uri="{FF2B5EF4-FFF2-40B4-BE49-F238E27FC236}">
                  <a16:creationId xmlns:a16="http://schemas.microsoft.com/office/drawing/2014/main" id="{015BC7B9-0F8A-5DB4-638F-331AAF1DE2B2}"/>
                </a:ext>
              </a:extLst>
            </p:cNvPr>
            <p:cNvSpPr/>
            <p:nvPr/>
          </p:nvSpPr>
          <p:spPr>
            <a:xfrm>
              <a:off x="2129032" y="2920599"/>
              <a:ext cx="23797" cy="23797"/>
            </a:xfrm>
            <a:custGeom>
              <a:avLst/>
              <a:gdLst>
                <a:gd name="connsiteX0" fmla="*/ 0 w 23797"/>
                <a:gd name="connsiteY0" fmla="*/ 0 h 23797"/>
                <a:gd name="connsiteX1" fmla="*/ 23797 w 23797"/>
                <a:gd name="connsiteY1" fmla="*/ 0 h 23797"/>
                <a:gd name="connsiteX2" fmla="*/ 23797 w 23797"/>
                <a:gd name="connsiteY2" fmla="*/ 23797 h 23797"/>
                <a:gd name="connsiteX3" fmla="*/ 0 w 23797"/>
                <a:gd name="connsiteY3" fmla="*/ 23797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7"/>
                  </a:lnTo>
                  <a:lnTo>
                    <a:pt x="0" y="23797"/>
                  </a:lnTo>
                  <a:lnTo>
                    <a:pt x="0" y="0"/>
                  </a:lnTo>
                  <a:close/>
                </a:path>
              </a:pathLst>
            </a:custGeom>
            <a:solidFill>
              <a:srgbClr val="000000"/>
            </a:solidFill>
            <a:ln w="0" cap="flat">
              <a:noFill/>
              <a:prstDash val="solid"/>
              <a:miter/>
            </a:ln>
          </p:spPr>
          <p:txBody>
            <a:bodyPr rtlCol="0" anchor="ctr"/>
            <a:lstStyle/>
            <a:p>
              <a:endParaRPr lang="it-IT"/>
            </a:p>
          </p:txBody>
        </p:sp>
        <p:sp>
          <p:nvSpPr>
            <p:cNvPr id="898" name="Figura a mano libera: forma 897">
              <a:extLst>
                <a:ext uri="{FF2B5EF4-FFF2-40B4-BE49-F238E27FC236}">
                  <a16:creationId xmlns:a16="http://schemas.microsoft.com/office/drawing/2014/main" id="{5DC7256F-6AEA-338B-0698-389E9EBC64F6}"/>
                </a:ext>
              </a:extLst>
            </p:cNvPr>
            <p:cNvSpPr/>
            <p:nvPr/>
          </p:nvSpPr>
          <p:spPr>
            <a:xfrm>
              <a:off x="2129032" y="2952329"/>
              <a:ext cx="23797" cy="23797"/>
            </a:xfrm>
            <a:custGeom>
              <a:avLst/>
              <a:gdLst>
                <a:gd name="connsiteX0" fmla="*/ 0 w 23797"/>
                <a:gd name="connsiteY0" fmla="*/ 0 h 23797"/>
                <a:gd name="connsiteX1" fmla="*/ 23797 w 23797"/>
                <a:gd name="connsiteY1" fmla="*/ 0 h 23797"/>
                <a:gd name="connsiteX2" fmla="*/ 23797 w 23797"/>
                <a:gd name="connsiteY2" fmla="*/ 23798 h 23797"/>
                <a:gd name="connsiteX3" fmla="*/ 0 w 23797"/>
                <a:gd name="connsiteY3" fmla="*/ 23798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8"/>
                  </a:lnTo>
                  <a:lnTo>
                    <a:pt x="0" y="23798"/>
                  </a:lnTo>
                  <a:lnTo>
                    <a:pt x="0" y="0"/>
                  </a:lnTo>
                  <a:close/>
                </a:path>
              </a:pathLst>
            </a:custGeom>
            <a:solidFill>
              <a:srgbClr val="000000"/>
            </a:solidFill>
            <a:ln w="0" cap="flat">
              <a:noFill/>
              <a:prstDash val="solid"/>
              <a:miter/>
            </a:ln>
          </p:spPr>
          <p:txBody>
            <a:bodyPr rtlCol="0" anchor="ctr"/>
            <a:lstStyle/>
            <a:p>
              <a:endParaRPr lang="it-IT"/>
            </a:p>
          </p:txBody>
        </p:sp>
        <p:sp>
          <p:nvSpPr>
            <p:cNvPr id="899" name="Figura a mano libera: forma 898">
              <a:extLst>
                <a:ext uri="{FF2B5EF4-FFF2-40B4-BE49-F238E27FC236}">
                  <a16:creationId xmlns:a16="http://schemas.microsoft.com/office/drawing/2014/main" id="{D97C519A-1FF6-DC24-997F-CF519623A82B}"/>
                </a:ext>
              </a:extLst>
            </p:cNvPr>
            <p:cNvSpPr/>
            <p:nvPr/>
          </p:nvSpPr>
          <p:spPr>
            <a:xfrm>
              <a:off x="2191770" y="2952329"/>
              <a:ext cx="23797" cy="23797"/>
            </a:xfrm>
            <a:custGeom>
              <a:avLst/>
              <a:gdLst>
                <a:gd name="connsiteX0" fmla="*/ 0 w 23797"/>
                <a:gd name="connsiteY0" fmla="*/ 0 h 23797"/>
                <a:gd name="connsiteX1" fmla="*/ 23797 w 23797"/>
                <a:gd name="connsiteY1" fmla="*/ 0 h 23797"/>
                <a:gd name="connsiteX2" fmla="*/ 23797 w 23797"/>
                <a:gd name="connsiteY2" fmla="*/ 23798 h 23797"/>
                <a:gd name="connsiteX3" fmla="*/ 0 w 23797"/>
                <a:gd name="connsiteY3" fmla="*/ 23798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8"/>
                  </a:lnTo>
                  <a:lnTo>
                    <a:pt x="0" y="23798"/>
                  </a:lnTo>
                  <a:lnTo>
                    <a:pt x="0" y="0"/>
                  </a:lnTo>
                  <a:close/>
                </a:path>
              </a:pathLst>
            </a:custGeom>
            <a:solidFill>
              <a:srgbClr val="000000"/>
            </a:solidFill>
            <a:ln w="0" cap="flat">
              <a:noFill/>
              <a:prstDash val="solid"/>
              <a:miter/>
            </a:ln>
          </p:spPr>
          <p:txBody>
            <a:bodyPr rtlCol="0" anchor="ctr"/>
            <a:lstStyle/>
            <a:p>
              <a:endParaRPr lang="it-IT"/>
            </a:p>
          </p:txBody>
        </p:sp>
        <p:sp>
          <p:nvSpPr>
            <p:cNvPr id="900" name="Figura a mano libera: forma 899">
              <a:extLst>
                <a:ext uri="{FF2B5EF4-FFF2-40B4-BE49-F238E27FC236}">
                  <a16:creationId xmlns:a16="http://schemas.microsoft.com/office/drawing/2014/main" id="{293C68C4-788B-6823-1AFE-C696B9BEEA31}"/>
                </a:ext>
              </a:extLst>
            </p:cNvPr>
            <p:cNvSpPr/>
            <p:nvPr/>
          </p:nvSpPr>
          <p:spPr>
            <a:xfrm>
              <a:off x="2097302" y="2952329"/>
              <a:ext cx="23797" cy="23797"/>
            </a:xfrm>
            <a:custGeom>
              <a:avLst/>
              <a:gdLst>
                <a:gd name="connsiteX0" fmla="*/ 0 w 23797"/>
                <a:gd name="connsiteY0" fmla="*/ 0 h 23797"/>
                <a:gd name="connsiteX1" fmla="*/ 23797 w 23797"/>
                <a:gd name="connsiteY1" fmla="*/ 0 h 23797"/>
                <a:gd name="connsiteX2" fmla="*/ 23797 w 23797"/>
                <a:gd name="connsiteY2" fmla="*/ 23798 h 23797"/>
                <a:gd name="connsiteX3" fmla="*/ 0 w 23797"/>
                <a:gd name="connsiteY3" fmla="*/ 23798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8"/>
                  </a:lnTo>
                  <a:lnTo>
                    <a:pt x="0" y="23798"/>
                  </a:lnTo>
                  <a:lnTo>
                    <a:pt x="0" y="0"/>
                  </a:lnTo>
                  <a:close/>
                </a:path>
              </a:pathLst>
            </a:custGeom>
            <a:solidFill>
              <a:srgbClr val="000000"/>
            </a:solidFill>
            <a:ln w="0" cap="flat">
              <a:noFill/>
              <a:prstDash val="solid"/>
              <a:miter/>
            </a:ln>
          </p:spPr>
          <p:txBody>
            <a:bodyPr rtlCol="0" anchor="ctr"/>
            <a:lstStyle/>
            <a:p>
              <a:endParaRPr lang="it-IT"/>
            </a:p>
          </p:txBody>
        </p:sp>
        <p:sp>
          <p:nvSpPr>
            <p:cNvPr id="901" name="Figura a mano libera: forma 900">
              <a:extLst>
                <a:ext uri="{FF2B5EF4-FFF2-40B4-BE49-F238E27FC236}">
                  <a16:creationId xmlns:a16="http://schemas.microsoft.com/office/drawing/2014/main" id="{57D5A91D-8221-1981-B6D2-89418365EF24}"/>
                </a:ext>
              </a:extLst>
            </p:cNvPr>
            <p:cNvSpPr/>
            <p:nvPr/>
          </p:nvSpPr>
          <p:spPr>
            <a:xfrm>
              <a:off x="2097302" y="2889590"/>
              <a:ext cx="23797" cy="23797"/>
            </a:xfrm>
            <a:custGeom>
              <a:avLst/>
              <a:gdLst>
                <a:gd name="connsiteX0" fmla="*/ 0 w 23797"/>
                <a:gd name="connsiteY0" fmla="*/ 0 h 23797"/>
                <a:gd name="connsiteX1" fmla="*/ 23797 w 23797"/>
                <a:gd name="connsiteY1" fmla="*/ 0 h 23797"/>
                <a:gd name="connsiteX2" fmla="*/ 23797 w 23797"/>
                <a:gd name="connsiteY2" fmla="*/ 23797 h 23797"/>
                <a:gd name="connsiteX3" fmla="*/ 0 w 23797"/>
                <a:gd name="connsiteY3" fmla="*/ 23797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7"/>
                  </a:lnTo>
                  <a:lnTo>
                    <a:pt x="0" y="23797"/>
                  </a:lnTo>
                  <a:lnTo>
                    <a:pt x="0" y="0"/>
                  </a:lnTo>
                  <a:close/>
                </a:path>
              </a:pathLst>
            </a:custGeom>
            <a:solidFill>
              <a:srgbClr val="000000"/>
            </a:solidFill>
            <a:ln w="0" cap="flat">
              <a:noFill/>
              <a:prstDash val="solid"/>
              <a:miter/>
            </a:ln>
          </p:spPr>
          <p:txBody>
            <a:bodyPr rtlCol="0" anchor="ctr"/>
            <a:lstStyle/>
            <a:p>
              <a:endParaRPr lang="it-IT"/>
            </a:p>
          </p:txBody>
        </p:sp>
        <p:sp>
          <p:nvSpPr>
            <p:cNvPr id="902" name="Figura a mano libera: forma 901">
              <a:extLst>
                <a:ext uri="{FF2B5EF4-FFF2-40B4-BE49-F238E27FC236}">
                  <a16:creationId xmlns:a16="http://schemas.microsoft.com/office/drawing/2014/main" id="{92418D89-FE50-4453-A840-8C107F8744CF}"/>
                </a:ext>
              </a:extLst>
            </p:cNvPr>
            <p:cNvSpPr/>
            <p:nvPr/>
          </p:nvSpPr>
          <p:spPr>
            <a:xfrm>
              <a:off x="2129032" y="2984059"/>
              <a:ext cx="23797" cy="23797"/>
            </a:xfrm>
            <a:custGeom>
              <a:avLst/>
              <a:gdLst>
                <a:gd name="connsiteX0" fmla="*/ 0 w 23797"/>
                <a:gd name="connsiteY0" fmla="*/ 0 h 23797"/>
                <a:gd name="connsiteX1" fmla="*/ 23797 w 23797"/>
                <a:gd name="connsiteY1" fmla="*/ 0 h 23797"/>
                <a:gd name="connsiteX2" fmla="*/ 23797 w 23797"/>
                <a:gd name="connsiteY2" fmla="*/ 23798 h 23797"/>
                <a:gd name="connsiteX3" fmla="*/ 0 w 23797"/>
                <a:gd name="connsiteY3" fmla="*/ 23798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8"/>
                  </a:lnTo>
                  <a:lnTo>
                    <a:pt x="0" y="23798"/>
                  </a:lnTo>
                  <a:lnTo>
                    <a:pt x="0" y="0"/>
                  </a:lnTo>
                  <a:close/>
                </a:path>
              </a:pathLst>
            </a:custGeom>
            <a:solidFill>
              <a:srgbClr val="000000"/>
            </a:solidFill>
            <a:ln w="0" cap="flat">
              <a:noFill/>
              <a:prstDash val="solid"/>
              <a:miter/>
            </a:ln>
          </p:spPr>
          <p:txBody>
            <a:bodyPr rtlCol="0" anchor="ctr"/>
            <a:lstStyle/>
            <a:p>
              <a:endParaRPr lang="it-IT"/>
            </a:p>
          </p:txBody>
        </p:sp>
        <p:sp>
          <p:nvSpPr>
            <p:cNvPr id="903" name="Figura a mano libera: forma 902">
              <a:extLst>
                <a:ext uri="{FF2B5EF4-FFF2-40B4-BE49-F238E27FC236}">
                  <a16:creationId xmlns:a16="http://schemas.microsoft.com/office/drawing/2014/main" id="{E8185C7D-A64F-9116-9E69-9723A7785BE7}"/>
                </a:ext>
              </a:extLst>
            </p:cNvPr>
            <p:cNvSpPr/>
            <p:nvPr/>
          </p:nvSpPr>
          <p:spPr>
            <a:xfrm>
              <a:off x="2223500" y="2952329"/>
              <a:ext cx="23797" cy="23797"/>
            </a:xfrm>
            <a:custGeom>
              <a:avLst/>
              <a:gdLst>
                <a:gd name="connsiteX0" fmla="*/ 0 w 23797"/>
                <a:gd name="connsiteY0" fmla="*/ 0 h 23797"/>
                <a:gd name="connsiteX1" fmla="*/ 23797 w 23797"/>
                <a:gd name="connsiteY1" fmla="*/ 0 h 23797"/>
                <a:gd name="connsiteX2" fmla="*/ 23797 w 23797"/>
                <a:gd name="connsiteY2" fmla="*/ 23798 h 23797"/>
                <a:gd name="connsiteX3" fmla="*/ 0 w 23797"/>
                <a:gd name="connsiteY3" fmla="*/ 23798 h 23797"/>
                <a:gd name="connsiteX4" fmla="*/ 0 w 23797"/>
                <a:gd name="connsiteY4" fmla="*/ 0 h 23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7" h="23797">
                  <a:moveTo>
                    <a:pt x="0" y="0"/>
                  </a:moveTo>
                  <a:lnTo>
                    <a:pt x="23797" y="0"/>
                  </a:lnTo>
                  <a:lnTo>
                    <a:pt x="23797" y="23798"/>
                  </a:lnTo>
                  <a:lnTo>
                    <a:pt x="0" y="23798"/>
                  </a:lnTo>
                  <a:lnTo>
                    <a:pt x="0" y="0"/>
                  </a:lnTo>
                  <a:close/>
                </a:path>
              </a:pathLst>
            </a:custGeom>
            <a:solidFill>
              <a:srgbClr val="000000"/>
            </a:solidFill>
            <a:ln w="0" cap="flat">
              <a:noFill/>
              <a:prstDash val="solid"/>
              <a:miter/>
            </a:ln>
          </p:spPr>
          <p:txBody>
            <a:bodyPr rtlCol="0" anchor="ctr"/>
            <a:lstStyle/>
            <a:p>
              <a:endParaRPr lang="it-IT"/>
            </a:p>
          </p:txBody>
        </p:sp>
        <p:sp>
          <p:nvSpPr>
            <p:cNvPr id="904" name="Figura a mano libera: forma 903">
              <a:extLst>
                <a:ext uri="{FF2B5EF4-FFF2-40B4-BE49-F238E27FC236}">
                  <a16:creationId xmlns:a16="http://schemas.microsoft.com/office/drawing/2014/main" id="{DA663DFD-10D2-2FCF-2A4E-73AE9A905AB1}"/>
                </a:ext>
              </a:extLst>
            </p:cNvPr>
            <p:cNvSpPr/>
            <p:nvPr/>
          </p:nvSpPr>
          <p:spPr>
            <a:xfrm>
              <a:off x="2171579" y="2914109"/>
              <a:ext cx="19470" cy="19470"/>
            </a:xfrm>
            <a:custGeom>
              <a:avLst/>
              <a:gdLst>
                <a:gd name="connsiteX0" fmla="*/ 2163 w 19470"/>
                <a:gd name="connsiteY0" fmla="*/ 0 h 19470"/>
                <a:gd name="connsiteX1" fmla="*/ 0 w 19470"/>
                <a:gd name="connsiteY1" fmla="*/ 19471 h 19470"/>
                <a:gd name="connsiteX2" fmla="*/ 19471 w 19470"/>
                <a:gd name="connsiteY2" fmla="*/ 17307 h 19470"/>
                <a:gd name="connsiteX3" fmla="*/ 2163 w 19470"/>
                <a:gd name="connsiteY3" fmla="*/ 0 h 19470"/>
                <a:gd name="connsiteX4" fmla="*/ 2163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2163" y="0"/>
                  </a:moveTo>
                  <a:lnTo>
                    <a:pt x="0" y="19471"/>
                  </a:lnTo>
                  <a:lnTo>
                    <a:pt x="19471" y="17307"/>
                  </a:lnTo>
                  <a:lnTo>
                    <a:pt x="2163" y="0"/>
                  </a:lnTo>
                  <a:lnTo>
                    <a:pt x="2163" y="0"/>
                  </a:lnTo>
                  <a:close/>
                </a:path>
              </a:pathLst>
            </a:custGeom>
            <a:solidFill>
              <a:srgbClr val="000000"/>
            </a:solidFill>
            <a:ln w="0" cap="flat">
              <a:noFill/>
              <a:prstDash val="solid"/>
              <a:miter/>
            </a:ln>
          </p:spPr>
          <p:txBody>
            <a:bodyPr rtlCol="0" anchor="ctr"/>
            <a:lstStyle/>
            <a:p>
              <a:endParaRPr lang="it-IT"/>
            </a:p>
          </p:txBody>
        </p:sp>
        <p:sp>
          <p:nvSpPr>
            <p:cNvPr id="905" name="Figura a mano libera: forma 904">
              <a:extLst>
                <a:ext uri="{FF2B5EF4-FFF2-40B4-BE49-F238E27FC236}">
                  <a16:creationId xmlns:a16="http://schemas.microsoft.com/office/drawing/2014/main" id="{455131D2-7D2B-BCE8-D7E9-A23A18FFD739}"/>
                </a:ext>
              </a:extLst>
            </p:cNvPr>
            <p:cNvSpPr/>
            <p:nvPr/>
          </p:nvSpPr>
          <p:spPr>
            <a:xfrm>
              <a:off x="2177348" y="2847043"/>
              <a:ext cx="80767" cy="80767"/>
            </a:xfrm>
            <a:custGeom>
              <a:avLst/>
              <a:gdLst>
                <a:gd name="connsiteX0" fmla="*/ 0 w 80767"/>
                <a:gd name="connsiteY0" fmla="*/ 59133 h 80767"/>
                <a:gd name="connsiteX1" fmla="*/ 59133 w 80767"/>
                <a:gd name="connsiteY1" fmla="*/ 0 h 80767"/>
                <a:gd name="connsiteX2" fmla="*/ 80767 w 80767"/>
                <a:gd name="connsiteY2" fmla="*/ 21634 h 80767"/>
                <a:gd name="connsiteX3" fmla="*/ 21634 w 80767"/>
                <a:gd name="connsiteY3" fmla="*/ 80767 h 80767"/>
                <a:gd name="connsiteX4" fmla="*/ 0 w 80767"/>
                <a:gd name="connsiteY4" fmla="*/ 59133 h 8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767" h="80767">
                  <a:moveTo>
                    <a:pt x="0" y="59133"/>
                  </a:moveTo>
                  <a:lnTo>
                    <a:pt x="59133" y="0"/>
                  </a:lnTo>
                  <a:lnTo>
                    <a:pt x="80767" y="21634"/>
                  </a:lnTo>
                  <a:lnTo>
                    <a:pt x="21634" y="80767"/>
                  </a:lnTo>
                  <a:lnTo>
                    <a:pt x="0" y="59133"/>
                  </a:lnTo>
                  <a:close/>
                </a:path>
              </a:pathLst>
            </a:custGeom>
            <a:solidFill>
              <a:srgbClr val="000000"/>
            </a:solidFill>
            <a:ln w="0" cap="flat">
              <a:noFill/>
              <a:prstDash val="solid"/>
              <a:miter/>
            </a:ln>
          </p:spPr>
          <p:txBody>
            <a:bodyPr rtlCol="0" anchor="ctr"/>
            <a:lstStyle/>
            <a:p>
              <a:endParaRPr lang="it-IT"/>
            </a:p>
          </p:txBody>
        </p:sp>
        <p:sp>
          <p:nvSpPr>
            <p:cNvPr id="906" name="Figura a mano libera: forma 905">
              <a:extLst>
                <a:ext uri="{FF2B5EF4-FFF2-40B4-BE49-F238E27FC236}">
                  <a16:creationId xmlns:a16="http://schemas.microsoft.com/office/drawing/2014/main" id="{A4104875-5860-916F-F55B-F34E2B6764B2}"/>
                </a:ext>
              </a:extLst>
            </p:cNvPr>
            <p:cNvSpPr/>
            <p:nvPr/>
          </p:nvSpPr>
          <p:spPr>
            <a:xfrm>
              <a:off x="2242250" y="2834784"/>
              <a:ext cx="28124" cy="28845"/>
            </a:xfrm>
            <a:custGeom>
              <a:avLst/>
              <a:gdLst>
                <a:gd name="connsiteX0" fmla="*/ 23797 w 28124"/>
                <a:gd name="connsiteY0" fmla="*/ 25961 h 28845"/>
                <a:gd name="connsiteX1" fmla="*/ 28124 w 28124"/>
                <a:gd name="connsiteY1" fmla="*/ 15144 h 28845"/>
                <a:gd name="connsiteX2" fmla="*/ 23797 w 28124"/>
                <a:gd name="connsiteY2" fmla="*/ 4327 h 28845"/>
                <a:gd name="connsiteX3" fmla="*/ 2163 w 28124"/>
                <a:gd name="connsiteY3" fmla="*/ 4327 h 28845"/>
                <a:gd name="connsiteX4" fmla="*/ 0 w 28124"/>
                <a:gd name="connsiteY4" fmla="*/ 7211 h 28845"/>
                <a:gd name="connsiteX5" fmla="*/ 21634 w 28124"/>
                <a:gd name="connsiteY5" fmla="*/ 28845 h 28845"/>
                <a:gd name="connsiteX6" fmla="*/ 23797 w 28124"/>
                <a:gd name="connsiteY6" fmla="*/ 26682 h 28845"/>
                <a:gd name="connsiteX7" fmla="*/ 23797 w 28124"/>
                <a:gd name="connsiteY7" fmla="*/ 25961 h 2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124" h="28845">
                  <a:moveTo>
                    <a:pt x="23797" y="25961"/>
                  </a:moveTo>
                  <a:cubicBezTo>
                    <a:pt x="26682" y="23076"/>
                    <a:pt x="28124" y="18750"/>
                    <a:pt x="28124" y="15144"/>
                  </a:cubicBezTo>
                  <a:cubicBezTo>
                    <a:pt x="28124" y="11538"/>
                    <a:pt x="26682" y="7211"/>
                    <a:pt x="23797" y="4327"/>
                  </a:cubicBezTo>
                  <a:cubicBezTo>
                    <a:pt x="18028" y="-1442"/>
                    <a:pt x="7932" y="-1442"/>
                    <a:pt x="2163" y="4327"/>
                  </a:cubicBezTo>
                  <a:lnTo>
                    <a:pt x="0" y="7211"/>
                  </a:lnTo>
                  <a:lnTo>
                    <a:pt x="21634" y="28845"/>
                  </a:lnTo>
                  <a:lnTo>
                    <a:pt x="23797" y="26682"/>
                  </a:lnTo>
                  <a:lnTo>
                    <a:pt x="23797" y="25961"/>
                  </a:lnTo>
                  <a:close/>
                </a:path>
              </a:pathLst>
            </a:custGeom>
            <a:solidFill>
              <a:srgbClr val="000000"/>
            </a:solidFill>
            <a:ln w="0" cap="flat">
              <a:noFill/>
              <a:prstDash val="solid"/>
              <a:miter/>
            </a:ln>
          </p:spPr>
          <p:txBody>
            <a:bodyPr rtlCol="0" anchor="ctr"/>
            <a:lstStyle/>
            <a:p>
              <a:endParaRPr lang="it-IT"/>
            </a:p>
          </p:txBody>
        </p:sp>
      </p:grpSp>
      <p:grpSp>
        <p:nvGrpSpPr>
          <p:cNvPr id="907" name="Elemento grafico 13">
            <a:extLst>
              <a:ext uri="{FF2B5EF4-FFF2-40B4-BE49-F238E27FC236}">
                <a16:creationId xmlns:a16="http://schemas.microsoft.com/office/drawing/2014/main" id="{0FD072D3-E955-BB34-EC0E-AF1899372404}"/>
              </a:ext>
            </a:extLst>
          </p:cNvPr>
          <p:cNvGrpSpPr/>
          <p:nvPr/>
        </p:nvGrpSpPr>
        <p:grpSpPr>
          <a:xfrm>
            <a:off x="2446525" y="2842836"/>
            <a:ext cx="173072" cy="173072"/>
            <a:chOff x="2443447" y="2834784"/>
            <a:chExt cx="173072" cy="173072"/>
          </a:xfrm>
          <a:solidFill>
            <a:srgbClr val="000000"/>
          </a:solidFill>
        </p:grpSpPr>
        <p:sp>
          <p:nvSpPr>
            <p:cNvPr id="908" name="Figura a mano libera: forma 907">
              <a:extLst>
                <a:ext uri="{FF2B5EF4-FFF2-40B4-BE49-F238E27FC236}">
                  <a16:creationId xmlns:a16="http://schemas.microsoft.com/office/drawing/2014/main" id="{1EE21EF6-3BAB-3BFB-5786-9E68D38A8FA8}"/>
                </a:ext>
              </a:extLst>
            </p:cNvPr>
            <p:cNvSpPr/>
            <p:nvPr/>
          </p:nvSpPr>
          <p:spPr>
            <a:xfrm>
              <a:off x="2587674" y="2863629"/>
              <a:ext cx="14422" cy="14422"/>
            </a:xfrm>
            <a:custGeom>
              <a:avLst/>
              <a:gdLst>
                <a:gd name="connsiteX0" fmla="*/ 14423 w 14422"/>
                <a:gd name="connsiteY0" fmla="*/ 0 h 14422"/>
                <a:gd name="connsiteX1" fmla="*/ 0 w 14422"/>
                <a:gd name="connsiteY1" fmla="*/ 0 h 14422"/>
                <a:gd name="connsiteX2" fmla="*/ 0 w 14422"/>
                <a:gd name="connsiteY2" fmla="*/ 14423 h 14422"/>
                <a:gd name="connsiteX3" fmla="*/ 14423 w 14422"/>
                <a:gd name="connsiteY3" fmla="*/ 14423 h 14422"/>
                <a:gd name="connsiteX4" fmla="*/ 14423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0"/>
                  </a:moveTo>
                  <a:lnTo>
                    <a:pt x="0" y="0"/>
                  </a:lnTo>
                  <a:lnTo>
                    <a:pt x="0" y="14423"/>
                  </a:lnTo>
                  <a:lnTo>
                    <a:pt x="14423" y="14423"/>
                  </a:lnTo>
                  <a:lnTo>
                    <a:pt x="14423" y="0"/>
                  </a:lnTo>
                  <a:close/>
                </a:path>
              </a:pathLst>
            </a:custGeom>
            <a:solidFill>
              <a:srgbClr val="000000"/>
            </a:solidFill>
            <a:ln w="0" cap="flat">
              <a:noFill/>
              <a:prstDash val="solid"/>
              <a:miter/>
            </a:ln>
          </p:spPr>
          <p:txBody>
            <a:bodyPr rtlCol="0" anchor="ctr"/>
            <a:lstStyle/>
            <a:p>
              <a:endParaRPr lang="it-IT"/>
            </a:p>
          </p:txBody>
        </p:sp>
        <p:sp>
          <p:nvSpPr>
            <p:cNvPr id="909" name="Figura a mano libera: forma 908">
              <a:extLst>
                <a:ext uri="{FF2B5EF4-FFF2-40B4-BE49-F238E27FC236}">
                  <a16:creationId xmlns:a16="http://schemas.microsoft.com/office/drawing/2014/main" id="{18D42303-88A4-89CE-D3E6-D70462282078}"/>
                </a:ext>
              </a:extLst>
            </p:cNvPr>
            <p:cNvSpPr/>
            <p:nvPr/>
          </p:nvSpPr>
          <p:spPr>
            <a:xfrm>
              <a:off x="2443447" y="2878052"/>
              <a:ext cx="14422" cy="86536"/>
            </a:xfrm>
            <a:custGeom>
              <a:avLst/>
              <a:gdLst>
                <a:gd name="connsiteX0" fmla="*/ 14423 w 14422"/>
                <a:gd name="connsiteY0" fmla="*/ 57691 h 86536"/>
                <a:gd name="connsiteX1" fmla="*/ 14423 w 14422"/>
                <a:gd name="connsiteY1" fmla="*/ 0 h 86536"/>
                <a:gd name="connsiteX2" fmla="*/ 0 w 14422"/>
                <a:gd name="connsiteY2" fmla="*/ 0 h 86536"/>
                <a:gd name="connsiteX3" fmla="*/ 0 w 14422"/>
                <a:gd name="connsiteY3" fmla="*/ 86536 h 86536"/>
                <a:gd name="connsiteX4" fmla="*/ 14423 w 14422"/>
                <a:gd name="connsiteY4" fmla="*/ 86536 h 86536"/>
                <a:gd name="connsiteX5" fmla="*/ 14423 w 14422"/>
                <a:gd name="connsiteY5" fmla="*/ 57691 h 86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22" h="86536">
                  <a:moveTo>
                    <a:pt x="14423" y="57691"/>
                  </a:moveTo>
                  <a:lnTo>
                    <a:pt x="14423" y="0"/>
                  </a:lnTo>
                  <a:lnTo>
                    <a:pt x="0" y="0"/>
                  </a:lnTo>
                  <a:lnTo>
                    <a:pt x="0" y="86536"/>
                  </a:lnTo>
                  <a:lnTo>
                    <a:pt x="14423" y="86536"/>
                  </a:lnTo>
                  <a:lnTo>
                    <a:pt x="14423" y="57691"/>
                  </a:lnTo>
                  <a:close/>
                </a:path>
              </a:pathLst>
            </a:custGeom>
            <a:solidFill>
              <a:srgbClr val="000000"/>
            </a:solidFill>
            <a:ln w="0" cap="flat">
              <a:noFill/>
              <a:prstDash val="solid"/>
              <a:miter/>
            </a:ln>
          </p:spPr>
          <p:txBody>
            <a:bodyPr rtlCol="0" anchor="ctr"/>
            <a:lstStyle/>
            <a:p>
              <a:endParaRPr lang="it-IT"/>
            </a:p>
          </p:txBody>
        </p:sp>
        <p:sp>
          <p:nvSpPr>
            <p:cNvPr id="910" name="Figura a mano libera: forma 909">
              <a:extLst>
                <a:ext uri="{FF2B5EF4-FFF2-40B4-BE49-F238E27FC236}">
                  <a16:creationId xmlns:a16="http://schemas.microsoft.com/office/drawing/2014/main" id="{4946E4F2-CBE8-B4F1-BD4A-F8CCC9C540C2}"/>
                </a:ext>
              </a:extLst>
            </p:cNvPr>
            <p:cNvSpPr/>
            <p:nvPr/>
          </p:nvSpPr>
          <p:spPr>
            <a:xfrm>
              <a:off x="2457870" y="2863629"/>
              <a:ext cx="14422" cy="14422"/>
            </a:xfrm>
            <a:custGeom>
              <a:avLst/>
              <a:gdLst>
                <a:gd name="connsiteX0" fmla="*/ 14423 w 14422"/>
                <a:gd name="connsiteY0" fmla="*/ 0 h 14422"/>
                <a:gd name="connsiteX1" fmla="*/ 0 w 14422"/>
                <a:gd name="connsiteY1" fmla="*/ 0 h 14422"/>
                <a:gd name="connsiteX2" fmla="*/ 0 w 14422"/>
                <a:gd name="connsiteY2" fmla="*/ 14423 h 14422"/>
                <a:gd name="connsiteX3" fmla="*/ 14423 w 14422"/>
                <a:gd name="connsiteY3" fmla="*/ 14423 h 14422"/>
                <a:gd name="connsiteX4" fmla="*/ 14423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0"/>
                  </a:moveTo>
                  <a:lnTo>
                    <a:pt x="0" y="0"/>
                  </a:lnTo>
                  <a:lnTo>
                    <a:pt x="0" y="14423"/>
                  </a:lnTo>
                  <a:lnTo>
                    <a:pt x="14423" y="14423"/>
                  </a:lnTo>
                  <a:lnTo>
                    <a:pt x="14423" y="0"/>
                  </a:lnTo>
                  <a:close/>
                </a:path>
              </a:pathLst>
            </a:custGeom>
            <a:solidFill>
              <a:srgbClr val="000000"/>
            </a:solidFill>
            <a:ln w="0" cap="flat">
              <a:noFill/>
              <a:prstDash val="solid"/>
              <a:miter/>
            </a:ln>
          </p:spPr>
          <p:txBody>
            <a:bodyPr rtlCol="0" anchor="ctr"/>
            <a:lstStyle/>
            <a:p>
              <a:endParaRPr lang="it-IT"/>
            </a:p>
          </p:txBody>
        </p:sp>
        <p:sp>
          <p:nvSpPr>
            <p:cNvPr id="911" name="Figura a mano libera: forma 910">
              <a:extLst>
                <a:ext uri="{FF2B5EF4-FFF2-40B4-BE49-F238E27FC236}">
                  <a16:creationId xmlns:a16="http://schemas.microsoft.com/office/drawing/2014/main" id="{1A536BA6-03FC-516B-9CE4-3B67750E4805}"/>
                </a:ext>
              </a:extLst>
            </p:cNvPr>
            <p:cNvSpPr/>
            <p:nvPr/>
          </p:nvSpPr>
          <p:spPr>
            <a:xfrm>
              <a:off x="2472292" y="2849206"/>
              <a:ext cx="14422" cy="14422"/>
            </a:xfrm>
            <a:custGeom>
              <a:avLst/>
              <a:gdLst>
                <a:gd name="connsiteX0" fmla="*/ 14423 w 14422"/>
                <a:gd name="connsiteY0" fmla="*/ 0 h 14422"/>
                <a:gd name="connsiteX1" fmla="*/ 0 w 14422"/>
                <a:gd name="connsiteY1" fmla="*/ 0 h 14422"/>
                <a:gd name="connsiteX2" fmla="*/ 0 w 14422"/>
                <a:gd name="connsiteY2" fmla="*/ 14423 h 14422"/>
                <a:gd name="connsiteX3" fmla="*/ 14423 w 14422"/>
                <a:gd name="connsiteY3" fmla="*/ 14423 h 14422"/>
                <a:gd name="connsiteX4" fmla="*/ 14423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0"/>
                  </a:moveTo>
                  <a:lnTo>
                    <a:pt x="0" y="0"/>
                  </a:lnTo>
                  <a:lnTo>
                    <a:pt x="0" y="14423"/>
                  </a:lnTo>
                  <a:lnTo>
                    <a:pt x="14423" y="14423"/>
                  </a:lnTo>
                  <a:lnTo>
                    <a:pt x="14423" y="0"/>
                  </a:lnTo>
                  <a:close/>
                </a:path>
              </a:pathLst>
            </a:custGeom>
            <a:solidFill>
              <a:srgbClr val="000000"/>
            </a:solidFill>
            <a:ln w="0" cap="flat">
              <a:noFill/>
              <a:prstDash val="solid"/>
              <a:miter/>
            </a:ln>
          </p:spPr>
          <p:txBody>
            <a:bodyPr rtlCol="0" anchor="ctr"/>
            <a:lstStyle/>
            <a:p>
              <a:endParaRPr lang="it-IT"/>
            </a:p>
          </p:txBody>
        </p:sp>
        <p:sp>
          <p:nvSpPr>
            <p:cNvPr id="912" name="Figura a mano libera: forma 911">
              <a:extLst>
                <a:ext uri="{FF2B5EF4-FFF2-40B4-BE49-F238E27FC236}">
                  <a16:creationId xmlns:a16="http://schemas.microsoft.com/office/drawing/2014/main" id="{10F2D85E-A762-19EB-1030-DF872C303D5C}"/>
                </a:ext>
              </a:extLst>
            </p:cNvPr>
            <p:cNvSpPr/>
            <p:nvPr/>
          </p:nvSpPr>
          <p:spPr>
            <a:xfrm>
              <a:off x="2573251" y="2849206"/>
              <a:ext cx="14422" cy="14422"/>
            </a:xfrm>
            <a:custGeom>
              <a:avLst/>
              <a:gdLst>
                <a:gd name="connsiteX0" fmla="*/ 14423 w 14422"/>
                <a:gd name="connsiteY0" fmla="*/ 0 h 14422"/>
                <a:gd name="connsiteX1" fmla="*/ 0 w 14422"/>
                <a:gd name="connsiteY1" fmla="*/ 0 h 14422"/>
                <a:gd name="connsiteX2" fmla="*/ 0 w 14422"/>
                <a:gd name="connsiteY2" fmla="*/ 14423 h 14422"/>
                <a:gd name="connsiteX3" fmla="*/ 14423 w 14422"/>
                <a:gd name="connsiteY3" fmla="*/ 14423 h 14422"/>
                <a:gd name="connsiteX4" fmla="*/ 14423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0"/>
                  </a:moveTo>
                  <a:lnTo>
                    <a:pt x="0" y="0"/>
                  </a:lnTo>
                  <a:lnTo>
                    <a:pt x="0" y="14423"/>
                  </a:lnTo>
                  <a:lnTo>
                    <a:pt x="14423" y="14423"/>
                  </a:lnTo>
                  <a:lnTo>
                    <a:pt x="14423" y="0"/>
                  </a:lnTo>
                  <a:close/>
                </a:path>
              </a:pathLst>
            </a:custGeom>
            <a:solidFill>
              <a:srgbClr val="000000"/>
            </a:solidFill>
            <a:ln w="0" cap="flat">
              <a:noFill/>
              <a:prstDash val="solid"/>
              <a:miter/>
            </a:ln>
          </p:spPr>
          <p:txBody>
            <a:bodyPr rtlCol="0" anchor="ctr"/>
            <a:lstStyle/>
            <a:p>
              <a:endParaRPr lang="it-IT"/>
            </a:p>
          </p:txBody>
        </p:sp>
        <p:sp>
          <p:nvSpPr>
            <p:cNvPr id="913" name="Figura a mano libera: forma 912">
              <a:extLst>
                <a:ext uri="{FF2B5EF4-FFF2-40B4-BE49-F238E27FC236}">
                  <a16:creationId xmlns:a16="http://schemas.microsoft.com/office/drawing/2014/main" id="{49CD630B-15AD-A72F-3F07-41EB05139D30}"/>
                </a:ext>
              </a:extLst>
            </p:cNvPr>
            <p:cNvSpPr/>
            <p:nvPr/>
          </p:nvSpPr>
          <p:spPr>
            <a:xfrm>
              <a:off x="2486715" y="2834784"/>
              <a:ext cx="86536" cy="14422"/>
            </a:xfrm>
            <a:custGeom>
              <a:avLst/>
              <a:gdLst>
                <a:gd name="connsiteX0" fmla="*/ 28845 w 86536"/>
                <a:gd name="connsiteY0" fmla="*/ 14423 h 14422"/>
                <a:gd name="connsiteX1" fmla="*/ 86536 w 86536"/>
                <a:gd name="connsiteY1" fmla="*/ 14423 h 14422"/>
                <a:gd name="connsiteX2" fmla="*/ 86536 w 86536"/>
                <a:gd name="connsiteY2" fmla="*/ 0 h 14422"/>
                <a:gd name="connsiteX3" fmla="*/ 0 w 86536"/>
                <a:gd name="connsiteY3" fmla="*/ 0 h 14422"/>
                <a:gd name="connsiteX4" fmla="*/ 0 w 86536"/>
                <a:gd name="connsiteY4" fmla="*/ 14423 h 14422"/>
                <a:gd name="connsiteX5" fmla="*/ 28845 w 86536"/>
                <a:gd name="connsiteY5" fmla="*/ 14423 h 1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536" h="14422">
                  <a:moveTo>
                    <a:pt x="28845" y="14423"/>
                  </a:moveTo>
                  <a:lnTo>
                    <a:pt x="86536" y="14423"/>
                  </a:lnTo>
                  <a:lnTo>
                    <a:pt x="86536" y="0"/>
                  </a:lnTo>
                  <a:lnTo>
                    <a:pt x="0" y="0"/>
                  </a:lnTo>
                  <a:lnTo>
                    <a:pt x="0" y="14423"/>
                  </a:lnTo>
                  <a:lnTo>
                    <a:pt x="28845" y="14423"/>
                  </a:lnTo>
                  <a:close/>
                </a:path>
              </a:pathLst>
            </a:custGeom>
            <a:solidFill>
              <a:srgbClr val="000000"/>
            </a:solidFill>
            <a:ln w="0" cap="flat">
              <a:noFill/>
              <a:prstDash val="solid"/>
              <a:miter/>
            </a:ln>
          </p:spPr>
          <p:txBody>
            <a:bodyPr rtlCol="0" anchor="ctr"/>
            <a:lstStyle/>
            <a:p>
              <a:endParaRPr lang="it-IT"/>
            </a:p>
          </p:txBody>
        </p:sp>
        <p:sp>
          <p:nvSpPr>
            <p:cNvPr id="914" name="Figura a mano libera: forma 913">
              <a:extLst>
                <a:ext uri="{FF2B5EF4-FFF2-40B4-BE49-F238E27FC236}">
                  <a16:creationId xmlns:a16="http://schemas.microsoft.com/office/drawing/2014/main" id="{18AFE0E9-6FD7-6968-AE08-9490D904539B}"/>
                </a:ext>
              </a:extLst>
            </p:cNvPr>
            <p:cNvSpPr/>
            <p:nvPr/>
          </p:nvSpPr>
          <p:spPr>
            <a:xfrm>
              <a:off x="2472292" y="2979011"/>
              <a:ext cx="14422" cy="14422"/>
            </a:xfrm>
            <a:custGeom>
              <a:avLst/>
              <a:gdLst>
                <a:gd name="connsiteX0" fmla="*/ 14423 w 14422"/>
                <a:gd name="connsiteY0" fmla="*/ 0 h 14422"/>
                <a:gd name="connsiteX1" fmla="*/ 0 w 14422"/>
                <a:gd name="connsiteY1" fmla="*/ 0 h 14422"/>
                <a:gd name="connsiteX2" fmla="*/ 0 w 14422"/>
                <a:gd name="connsiteY2" fmla="*/ 14423 h 14422"/>
                <a:gd name="connsiteX3" fmla="*/ 14423 w 14422"/>
                <a:gd name="connsiteY3" fmla="*/ 14423 h 14422"/>
                <a:gd name="connsiteX4" fmla="*/ 14423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0"/>
                  </a:moveTo>
                  <a:lnTo>
                    <a:pt x="0" y="0"/>
                  </a:lnTo>
                  <a:lnTo>
                    <a:pt x="0" y="14423"/>
                  </a:lnTo>
                  <a:lnTo>
                    <a:pt x="14423" y="14423"/>
                  </a:lnTo>
                  <a:lnTo>
                    <a:pt x="14423" y="0"/>
                  </a:lnTo>
                  <a:close/>
                </a:path>
              </a:pathLst>
            </a:custGeom>
            <a:solidFill>
              <a:srgbClr val="000000"/>
            </a:solidFill>
            <a:ln w="0" cap="flat">
              <a:noFill/>
              <a:prstDash val="solid"/>
              <a:miter/>
            </a:ln>
          </p:spPr>
          <p:txBody>
            <a:bodyPr rtlCol="0" anchor="ctr"/>
            <a:lstStyle/>
            <a:p>
              <a:endParaRPr lang="it-IT"/>
            </a:p>
          </p:txBody>
        </p:sp>
        <p:sp>
          <p:nvSpPr>
            <p:cNvPr id="915" name="Figura a mano libera: forma 914">
              <a:extLst>
                <a:ext uri="{FF2B5EF4-FFF2-40B4-BE49-F238E27FC236}">
                  <a16:creationId xmlns:a16="http://schemas.microsoft.com/office/drawing/2014/main" id="{21961311-D553-3D88-03FD-34F22D2B44C8}"/>
                </a:ext>
              </a:extLst>
            </p:cNvPr>
            <p:cNvSpPr/>
            <p:nvPr/>
          </p:nvSpPr>
          <p:spPr>
            <a:xfrm>
              <a:off x="2602097" y="2878052"/>
              <a:ext cx="14422" cy="86536"/>
            </a:xfrm>
            <a:custGeom>
              <a:avLst/>
              <a:gdLst>
                <a:gd name="connsiteX0" fmla="*/ 0 w 14422"/>
                <a:gd name="connsiteY0" fmla="*/ 0 h 86536"/>
                <a:gd name="connsiteX1" fmla="*/ 0 w 14422"/>
                <a:gd name="connsiteY1" fmla="*/ 86536 h 86536"/>
                <a:gd name="connsiteX2" fmla="*/ 14423 w 14422"/>
                <a:gd name="connsiteY2" fmla="*/ 86536 h 86536"/>
                <a:gd name="connsiteX3" fmla="*/ 14423 w 14422"/>
                <a:gd name="connsiteY3" fmla="*/ 0 h 86536"/>
                <a:gd name="connsiteX4" fmla="*/ 0 w 14422"/>
                <a:gd name="connsiteY4" fmla="*/ 0 h 8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86536">
                  <a:moveTo>
                    <a:pt x="0" y="0"/>
                  </a:moveTo>
                  <a:lnTo>
                    <a:pt x="0" y="86536"/>
                  </a:lnTo>
                  <a:lnTo>
                    <a:pt x="14423" y="86536"/>
                  </a:lnTo>
                  <a:lnTo>
                    <a:pt x="14423" y="0"/>
                  </a:lnTo>
                  <a:lnTo>
                    <a:pt x="0" y="0"/>
                  </a:lnTo>
                  <a:close/>
                </a:path>
              </a:pathLst>
            </a:custGeom>
            <a:solidFill>
              <a:srgbClr val="000000"/>
            </a:solidFill>
            <a:ln w="0" cap="flat">
              <a:noFill/>
              <a:prstDash val="solid"/>
              <a:miter/>
            </a:ln>
          </p:spPr>
          <p:txBody>
            <a:bodyPr rtlCol="0" anchor="ctr"/>
            <a:lstStyle/>
            <a:p>
              <a:endParaRPr lang="it-IT"/>
            </a:p>
          </p:txBody>
        </p:sp>
        <p:sp>
          <p:nvSpPr>
            <p:cNvPr id="916" name="Figura a mano libera: forma 915">
              <a:extLst>
                <a:ext uri="{FF2B5EF4-FFF2-40B4-BE49-F238E27FC236}">
                  <a16:creationId xmlns:a16="http://schemas.microsoft.com/office/drawing/2014/main" id="{59D10BAC-6098-5F82-F2FE-7A6AF337151B}"/>
                </a:ext>
              </a:extLst>
            </p:cNvPr>
            <p:cNvSpPr/>
            <p:nvPr/>
          </p:nvSpPr>
          <p:spPr>
            <a:xfrm>
              <a:off x="2587674" y="2964588"/>
              <a:ext cx="14422" cy="14422"/>
            </a:xfrm>
            <a:custGeom>
              <a:avLst/>
              <a:gdLst>
                <a:gd name="connsiteX0" fmla="*/ 14423 w 14422"/>
                <a:gd name="connsiteY0" fmla="*/ 0 h 14422"/>
                <a:gd name="connsiteX1" fmla="*/ 0 w 14422"/>
                <a:gd name="connsiteY1" fmla="*/ 0 h 14422"/>
                <a:gd name="connsiteX2" fmla="*/ 0 w 14422"/>
                <a:gd name="connsiteY2" fmla="*/ 14423 h 14422"/>
                <a:gd name="connsiteX3" fmla="*/ 14423 w 14422"/>
                <a:gd name="connsiteY3" fmla="*/ 14423 h 14422"/>
                <a:gd name="connsiteX4" fmla="*/ 14423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0"/>
                  </a:moveTo>
                  <a:lnTo>
                    <a:pt x="0" y="0"/>
                  </a:lnTo>
                  <a:lnTo>
                    <a:pt x="0" y="14423"/>
                  </a:lnTo>
                  <a:lnTo>
                    <a:pt x="14423" y="14423"/>
                  </a:lnTo>
                  <a:lnTo>
                    <a:pt x="14423" y="0"/>
                  </a:lnTo>
                  <a:close/>
                </a:path>
              </a:pathLst>
            </a:custGeom>
            <a:solidFill>
              <a:srgbClr val="000000"/>
            </a:solidFill>
            <a:ln w="0" cap="flat">
              <a:noFill/>
              <a:prstDash val="solid"/>
              <a:miter/>
            </a:ln>
          </p:spPr>
          <p:txBody>
            <a:bodyPr rtlCol="0" anchor="ctr"/>
            <a:lstStyle/>
            <a:p>
              <a:endParaRPr lang="it-IT"/>
            </a:p>
          </p:txBody>
        </p:sp>
        <p:sp>
          <p:nvSpPr>
            <p:cNvPr id="917" name="Figura a mano libera: forma 916">
              <a:extLst>
                <a:ext uri="{FF2B5EF4-FFF2-40B4-BE49-F238E27FC236}">
                  <a16:creationId xmlns:a16="http://schemas.microsoft.com/office/drawing/2014/main" id="{2992D5BB-2C52-4E32-F9AD-798FD7C7A99D}"/>
                </a:ext>
              </a:extLst>
            </p:cNvPr>
            <p:cNvSpPr/>
            <p:nvPr/>
          </p:nvSpPr>
          <p:spPr>
            <a:xfrm>
              <a:off x="2457870" y="2964588"/>
              <a:ext cx="14422" cy="14422"/>
            </a:xfrm>
            <a:custGeom>
              <a:avLst/>
              <a:gdLst>
                <a:gd name="connsiteX0" fmla="*/ 14423 w 14422"/>
                <a:gd name="connsiteY0" fmla="*/ 0 h 14422"/>
                <a:gd name="connsiteX1" fmla="*/ 0 w 14422"/>
                <a:gd name="connsiteY1" fmla="*/ 0 h 14422"/>
                <a:gd name="connsiteX2" fmla="*/ 0 w 14422"/>
                <a:gd name="connsiteY2" fmla="*/ 14423 h 14422"/>
                <a:gd name="connsiteX3" fmla="*/ 14423 w 14422"/>
                <a:gd name="connsiteY3" fmla="*/ 14423 h 14422"/>
                <a:gd name="connsiteX4" fmla="*/ 14423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0"/>
                  </a:moveTo>
                  <a:lnTo>
                    <a:pt x="0" y="0"/>
                  </a:lnTo>
                  <a:lnTo>
                    <a:pt x="0" y="14423"/>
                  </a:lnTo>
                  <a:lnTo>
                    <a:pt x="14423" y="14423"/>
                  </a:lnTo>
                  <a:lnTo>
                    <a:pt x="14423" y="0"/>
                  </a:lnTo>
                  <a:close/>
                </a:path>
              </a:pathLst>
            </a:custGeom>
            <a:solidFill>
              <a:srgbClr val="000000"/>
            </a:solidFill>
            <a:ln w="0" cap="flat">
              <a:noFill/>
              <a:prstDash val="solid"/>
              <a:miter/>
            </a:ln>
          </p:spPr>
          <p:txBody>
            <a:bodyPr rtlCol="0" anchor="ctr"/>
            <a:lstStyle/>
            <a:p>
              <a:endParaRPr lang="it-IT"/>
            </a:p>
          </p:txBody>
        </p:sp>
        <p:sp>
          <p:nvSpPr>
            <p:cNvPr id="918" name="Figura a mano libera: forma 917">
              <a:extLst>
                <a:ext uri="{FF2B5EF4-FFF2-40B4-BE49-F238E27FC236}">
                  <a16:creationId xmlns:a16="http://schemas.microsoft.com/office/drawing/2014/main" id="{78FE7CC3-B470-BB23-6C43-F90566A6FB0C}"/>
                </a:ext>
              </a:extLst>
            </p:cNvPr>
            <p:cNvSpPr/>
            <p:nvPr/>
          </p:nvSpPr>
          <p:spPr>
            <a:xfrm>
              <a:off x="2486715" y="2993434"/>
              <a:ext cx="86536" cy="14422"/>
            </a:xfrm>
            <a:custGeom>
              <a:avLst/>
              <a:gdLst>
                <a:gd name="connsiteX0" fmla="*/ 57691 w 86536"/>
                <a:gd name="connsiteY0" fmla="*/ 0 h 14422"/>
                <a:gd name="connsiteX1" fmla="*/ 0 w 86536"/>
                <a:gd name="connsiteY1" fmla="*/ 0 h 14422"/>
                <a:gd name="connsiteX2" fmla="*/ 0 w 86536"/>
                <a:gd name="connsiteY2" fmla="*/ 14423 h 14422"/>
                <a:gd name="connsiteX3" fmla="*/ 86536 w 86536"/>
                <a:gd name="connsiteY3" fmla="*/ 14423 h 14422"/>
                <a:gd name="connsiteX4" fmla="*/ 86536 w 86536"/>
                <a:gd name="connsiteY4" fmla="*/ 0 h 14422"/>
                <a:gd name="connsiteX5" fmla="*/ 57691 w 86536"/>
                <a:gd name="connsiteY5" fmla="*/ 0 h 1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536" h="14422">
                  <a:moveTo>
                    <a:pt x="57691" y="0"/>
                  </a:moveTo>
                  <a:lnTo>
                    <a:pt x="0" y="0"/>
                  </a:lnTo>
                  <a:lnTo>
                    <a:pt x="0" y="14423"/>
                  </a:lnTo>
                  <a:lnTo>
                    <a:pt x="86536" y="14423"/>
                  </a:lnTo>
                  <a:lnTo>
                    <a:pt x="86536" y="0"/>
                  </a:lnTo>
                  <a:lnTo>
                    <a:pt x="57691" y="0"/>
                  </a:lnTo>
                  <a:close/>
                </a:path>
              </a:pathLst>
            </a:custGeom>
            <a:solidFill>
              <a:srgbClr val="000000"/>
            </a:solidFill>
            <a:ln w="0" cap="flat">
              <a:noFill/>
              <a:prstDash val="solid"/>
              <a:miter/>
            </a:ln>
          </p:spPr>
          <p:txBody>
            <a:bodyPr rtlCol="0" anchor="ctr"/>
            <a:lstStyle/>
            <a:p>
              <a:endParaRPr lang="it-IT"/>
            </a:p>
          </p:txBody>
        </p:sp>
        <p:sp>
          <p:nvSpPr>
            <p:cNvPr id="919" name="Figura a mano libera: forma 918">
              <a:extLst>
                <a:ext uri="{FF2B5EF4-FFF2-40B4-BE49-F238E27FC236}">
                  <a16:creationId xmlns:a16="http://schemas.microsoft.com/office/drawing/2014/main" id="{01BDDE68-7FF3-409C-5B18-4162DA23CD04}"/>
                </a:ext>
              </a:extLst>
            </p:cNvPr>
            <p:cNvSpPr/>
            <p:nvPr/>
          </p:nvSpPr>
          <p:spPr>
            <a:xfrm>
              <a:off x="2573251" y="2979011"/>
              <a:ext cx="14422" cy="14422"/>
            </a:xfrm>
            <a:custGeom>
              <a:avLst/>
              <a:gdLst>
                <a:gd name="connsiteX0" fmla="*/ 14423 w 14422"/>
                <a:gd name="connsiteY0" fmla="*/ 0 h 14422"/>
                <a:gd name="connsiteX1" fmla="*/ 0 w 14422"/>
                <a:gd name="connsiteY1" fmla="*/ 0 h 14422"/>
                <a:gd name="connsiteX2" fmla="*/ 0 w 14422"/>
                <a:gd name="connsiteY2" fmla="*/ 14423 h 14422"/>
                <a:gd name="connsiteX3" fmla="*/ 14423 w 14422"/>
                <a:gd name="connsiteY3" fmla="*/ 14423 h 14422"/>
                <a:gd name="connsiteX4" fmla="*/ 14423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0"/>
                  </a:moveTo>
                  <a:lnTo>
                    <a:pt x="0" y="0"/>
                  </a:lnTo>
                  <a:lnTo>
                    <a:pt x="0" y="14423"/>
                  </a:lnTo>
                  <a:lnTo>
                    <a:pt x="14423" y="14423"/>
                  </a:lnTo>
                  <a:lnTo>
                    <a:pt x="14423" y="0"/>
                  </a:lnTo>
                  <a:close/>
                </a:path>
              </a:pathLst>
            </a:custGeom>
            <a:solidFill>
              <a:srgbClr val="000000"/>
            </a:solidFill>
            <a:ln w="0" cap="flat">
              <a:noFill/>
              <a:prstDash val="solid"/>
              <a:miter/>
            </a:ln>
          </p:spPr>
          <p:txBody>
            <a:bodyPr rtlCol="0" anchor="ctr"/>
            <a:lstStyle/>
            <a:p>
              <a:endParaRPr lang="it-IT"/>
            </a:p>
          </p:txBody>
        </p:sp>
        <p:sp>
          <p:nvSpPr>
            <p:cNvPr id="920" name="Figura a mano libera: forma 919">
              <a:extLst>
                <a:ext uri="{FF2B5EF4-FFF2-40B4-BE49-F238E27FC236}">
                  <a16:creationId xmlns:a16="http://schemas.microsoft.com/office/drawing/2014/main" id="{C088F5D0-FEB2-2AFD-A779-C8B25F9FC311}"/>
                </a:ext>
              </a:extLst>
            </p:cNvPr>
            <p:cNvSpPr/>
            <p:nvPr/>
          </p:nvSpPr>
          <p:spPr>
            <a:xfrm>
              <a:off x="2501138" y="2870841"/>
              <a:ext cx="72113" cy="100958"/>
            </a:xfrm>
            <a:custGeom>
              <a:avLst/>
              <a:gdLst>
                <a:gd name="connsiteX0" fmla="*/ 14423 w 72113"/>
                <a:gd name="connsiteY0" fmla="*/ 0 h 100958"/>
                <a:gd name="connsiteX1" fmla="*/ 14423 w 72113"/>
                <a:gd name="connsiteY1" fmla="*/ 14423 h 100958"/>
                <a:gd name="connsiteX2" fmla="*/ 0 w 72113"/>
                <a:gd name="connsiteY2" fmla="*/ 14423 h 100958"/>
                <a:gd name="connsiteX3" fmla="*/ 0 w 72113"/>
                <a:gd name="connsiteY3" fmla="*/ 43268 h 100958"/>
                <a:gd name="connsiteX4" fmla="*/ 14423 w 72113"/>
                <a:gd name="connsiteY4" fmla="*/ 43268 h 100958"/>
                <a:gd name="connsiteX5" fmla="*/ 14423 w 72113"/>
                <a:gd name="connsiteY5" fmla="*/ 57691 h 100958"/>
                <a:gd name="connsiteX6" fmla="*/ 28845 w 72113"/>
                <a:gd name="connsiteY6" fmla="*/ 57691 h 100958"/>
                <a:gd name="connsiteX7" fmla="*/ 28845 w 72113"/>
                <a:gd name="connsiteY7" fmla="*/ 100959 h 100958"/>
                <a:gd name="connsiteX8" fmla="*/ 72114 w 72113"/>
                <a:gd name="connsiteY8" fmla="*/ 100959 h 100958"/>
                <a:gd name="connsiteX9" fmla="*/ 72114 w 72113"/>
                <a:gd name="connsiteY9" fmla="*/ 72114 h 100958"/>
                <a:gd name="connsiteX10" fmla="*/ 57691 w 72113"/>
                <a:gd name="connsiteY10" fmla="*/ 72114 h 100958"/>
                <a:gd name="connsiteX11" fmla="*/ 57691 w 72113"/>
                <a:gd name="connsiteY11" fmla="*/ 57691 h 100958"/>
                <a:gd name="connsiteX12" fmla="*/ 43268 w 72113"/>
                <a:gd name="connsiteY12" fmla="*/ 57691 h 100958"/>
                <a:gd name="connsiteX13" fmla="*/ 43268 w 72113"/>
                <a:gd name="connsiteY13" fmla="*/ 43268 h 100958"/>
                <a:gd name="connsiteX14" fmla="*/ 57691 w 72113"/>
                <a:gd name="connsiteY14" fmla="*/ 43268 h 100958"/>
                <a:gd name="connsiteX15" fmla="*/ 57691 w 72113"/>
                <a:gd name="connsiteY15" fmla="*/ 14423 h 100958"/>
                <a:gd name="connsiteX16" fmla="*/ 43268 w 72113"/>
                <a:gd name="connsiteY16" fmla="*/ 14423 h 100958"/>
                <a:gd name="connsiteX17" fmla="*/ 43268 w 72113"/>
                <a:gd name="connsiteY17" fmla="*/ 0 h 100958"/>
                <a:gd name="connsiteX18" fmla="*/ 14423 w 72113"/>
                <a:gd name="connsiteY18" fmla="*/ 0 h 10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113" h="100958">
                  <a:moveTo>
                    <a:pt x="14423" y="0"/>
                  </a:moveTo>
                  <a:lnTo>
                    <a:pt x="14423" y="14423"/>
                  </a:lnTo>
                  <a:lnTo>
                    <a:pt x="0" y="14423"/>
                  </a:lnTo>
                  <a:lnTo>
                    <a:pt x="0" y="43268"/>
                  </a:lnTo>
                  <a:lnTo>
                    <a:pt x="14423" y="43268"/>
                  </a:lnTo>
                  <a:lnTo>
                    <a:pt x="14423" y="57691"/>
                  </a:lnTo>
                  <a:lnTo>
                    <a:pt x="28845" y="57691"/>
                  </a:lnTo>
                  <a:lnTo>
                    <a:pt x="28845" y="100959"/>
                  </a:lnTo>
                  <a:lnTo>
                    <a:pt x="72114" y="100959"/>
                  </a:lnTo>
                  <a:lnTo>
                    <a:pt x="72114" y="72114"/>
                  </a:lnTo>
                  <a:lnTo>
                    <a:pt x="57691" y="72114"/>
                  </a:lnTo>
                  <a:lnTo>
                    <a:pt x="57691" y="57691"/>
                  </a:lnTo>
                  <a:lnTo>
                    <a:pt x="43268" y="57691"/>
                  </a:lnTo>
                  <a:lnTo>
                    <a:pt x="43268" y="43268"/>
                  </a:lnTo>
                  <a:lnTo>
                    <a:pt x="57691" y="43268"/>
                  </a:lnTo>
                  <a:lnTo>
                    <a:pt x="57691" y="14423"/>
                  </a:lnTo>
                  <a:lnTo>
                    <a:pt x="43268" y="14423"/>
                  </a:lnTo>
                  <a:lnTo>
                    <a:pt x="43268" y="0"/>
                  </a:lnTo>
                  <a:lnTo>
                    <a:pt x="14423" y="0"/>
                  </a:lnTo>
                  <a:close/>
                </a:path>
              </a:pathLst>
            </a:custGeom>
            <a:solidFill>
              <a:srgbClr val="000000"/>
            </a:solidFill>
            <a:ln w="0" cap="flat">
              <a:noFill/>
              <a:prstDash val="solid"/>
              <a:miter/>
            </a:ln>
          </p:spPr>
          <p:txBody>
            <a:bodyPr rtlCol="0" anchor="ctr"/>
            <a:lstStyle/>
            <a:p>
              <a:endParaRPr lang="it-IT"/>
            </a:p>
          </p:txBody>
        </p:sp>
        <p:sp>
          <p:nvSpPr>
            <p:cNvPr id="921" name="Figura a mano libera: forma 920">
              <a:extLst>
                <a:ext uri="{FF2B5EF4-FFF2-40B4-BE49-F238E27FC236}">
                  <a16:creationId xmlns:a16="http://schemas.microsoft.com/office/drawing/2014/main" id="{16CE23CE-7A96-034C-D820-7F1A6CCB4975}"/>
                </a:ext>
              </a:extLst>
            </p:cNvPr>
            <p:cNvSpPr/>
            <p:nvPr/>
          </p:nvSpPr>
          <p:spPr>
            <a:xfrm>
              <a:off x="2472292" y="2929253"/>
              <a:ext cx="43268" cy="43268"/>
            </a:xfrm>
            <a:custGeom>
              <a:avLst/>
              <a:gdLst>
                <a:gd name="connsiteX0" fmla="*/ 14423 w 43268"/>
                <a:gd name="connsiteY0" fmla="*/ 0 h 43268"/>
                <a:gd name="connsiteX1" fmla="*/ 14423 w 43268"/>
                <a:gd name="connsiteY1" fmla="*/ 14423 h 43268"/>
                <a:gd name="connsiteX2" fmla="*/ 0 w 43268"/>
                <a:gd name="connsiteY2" fmla="*/ 14423 h 43268"/>
                <a:gd name="connsiteX3" fmla="*/ 0 w 43268"/>
                <a:gd name="connsiteY3" fmla="*/ 28845 h 43268"/>
                <a:gd name="connsiteX4" fmla="*/ 14423 w 43268"/>
                <a:gd name="connsiteY4" fmla="*/ 28845 h 43268"/>
                <a:gd name="connsiteX5" fmla="*/ 14423 w 43268"/>
                <a:gd name="connsiteY5" fmla="*/ 43268 h 43268"/>
                <a:gd name="connsiteX6" fmla="*/ 28845 w 43268"/>
                <a:gd name="connsiteY6" fmla="*/ 43268 h 43268"/>
                <a:gd name="connsiteX7" fmla="*/ 28845 w 43268"/>
                <a:gd name="connsiteY7" fmla="*/ 28845 h 43268"/>
                <a:gd name="connsiteX8" fmla="*/ 43268 w 43268"/>
                <a:gd name="connsiteY8" fmla="*/ 28845 h 43268"/>
                <a:gd name="connsiteX9" fmla="*/ 43268 w 43268"/>
                <a:gd name="connsiteY9" fmla="*/ 14423 h 43268"/>
                <a:gd name="connsiteX10" fmla="*/ 28845 w 43268"/>
                <a:gd name="connsiteY10" fmla="*/ 14423 h 43268"/>
                <a:gd name="connsiteX11" fmla="*/ 28845 w 43268"/>
                <a:gd name="connsiteY11" fmla="*/ 0 h 43268"/>
                <a:gd name="connsiteX12" fmla="*/ 14423 w 43268"/>
                <a:gd name="connsiteY12" fmla="*/ 0 h 43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68" h="43268">
                  <a:moveTo>
                    <a:pt x="14423" y="0"/>
                  </a:moveTo>
                  <a:lnTo>
                    <a:pt x="14423" y="14423"/>
                  </a:lnTo>
                  <a:lnTo>
                    <a:pt x="0" y="14423"/>
                  </a:lnTo>
                  <a:lnTo>
                    <a:pt x="0" y="28845"/>
                  </a:lnTo>
                  <a:lnTo>
                    <a:pt x="14423" y="28845"/>
                  </a:lnTo>
                  <a:lnTo>
                    <a:pt x="14423" y="43268"/>
                  </a:lnTo>
                  <a:lnTo>
                    <a:pt x="28845" y="43268"/>
                  </a:lnTo>
                  <a:lnTo>
                    <a:pt x="28845" y="28845"/>
                  </a:lnTo>
                  <a:lnTo>
                    <a:pt x="43268" y="28845"/>
                  </a:lnTo>
                  <a:lnTo>
                    <a:pt x="43268" y="14423"/>
                  </a:lnTo>
                  <a:lnTo>
                    <a:pt x="28845" y="14423"/>
                  </a:lnTo>
                  <a:lnTo>
                    <a:pt x="28845" y="0"/>
                  </a:lnTo>
                  <a:lnTo>
                    <a:pt x="14423" y="0"/>
                  </a:lnTo>
                  <a:close/>
                </a:path>
              </a:pathLst>
            </a:custGeom>
            <a:solidFill>
              <a:srgbClr val="000000"/>
            </a:solidFill>
            <a:ln w="0" cap="flat">
              <a:noFill/>
              <a:prstDash val="solid"/>
              <a:miter/>
            </a:ln>
          </p:spPr>
          <p:txBody>
            <a:bodyPr rtlCol="0" anchor="ctr"/>
            <a:lstStyle/>
            <a:p>
              <a:endParaRPr lang="it-IT"/>
            </a:p>
          </p:txBody>
        </p:sp>
      </p:grpSp>
      <p:grpSp>
        <p:nvGrpSpPr>
          <p:cNvPr id="922" name="Elemento grafico 13">
            <a:extLst>
              <a:ext uri="{FF2B5EF4-FFF2-40B4-BE49-F238E27FC236}">
                <a16:creationId xmlns:a16="http://schemas.microsoft.com/office/drawing/2014/main" id="{CC9C9DA7-B855-B8E1-33CE-C6EF056DB38B}"/>
              </a:ext>
            </a:extLst>
          </p:cNvPr>
          <p:cNvGrpSpPr/>
          <p:nvPr/>
        </p:nvGrpSpPr>
        <p:grpSpPr>
          <a:xfrm>
            <a:off x="2793696" y="2842836"/>
            <a:ext cx="173793" cy="173072"/>
            <a:chOff x="2788871" y="2834063"/>
            <a:chExt cx="173793" cy="173072"/>
          </a:xfrm>
          <a:solidFill>
            <a:srgbClr val="000000"/>
          </a:solidFill>
        </p:grpSpPr>
        <p:sp>
          <p:nvSpPr>
            <p:cNvPr id="923" name="Figura a mano libera: forma 922">
              <a:extLst>
                <a:ext uri="{FF2B5EF4-FFF2-40B4-BE49-F238E27FC236}">
                  <a16:creationId xmlns:a16="http://schemas.microsoft.com/office/drawing/2014/main" id="{8FAC171B-E8FD-FE16-C934-A71A4283C4D0}"/>
                </a:ext>
              </a:extLst>
            </p:cNvPr>
            <p:cNvSpPr/>
            <p:nvPr/>
          </p:nvSpPr>
          <p:spPr>
            <a:xfrm>
              <a:off x="2847283" y="2834784"/>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solidFill>
              <a:srgbClr val="000000"/>
            </a:solidFill>
            <a:ln w="0" cap="flat">
              <a:noFill/>
              <a:prstDash val="solid"/>
              <a:miter/>
            </a:ln>
          </p:spPr>
          <p:txBody>
            <a:bodyPr rtlCol="0" anchor="ctr"/>
            <a:lstStyle/>
            <a:p>
              <a:endParaRPr lang="it-IT"/>
            </a:p>
          </p:txBody>
        </p:sp>
        <p:sp>
          <p:nvSpPr>
            <p:cNvPr id="924" name="Figura a mano libera: forma 923">
              <a:extLst>
                <a:ext uri="{FF2B5EF4-FFF2-40B4-BE49-F238E27FC236}">
                  <a16:creationId xmlns:a16="http://schemas.microsoft.com/office/drawing/2014/main" id="{68E739C3-885F-EE83-C2DE-4DCA6C56E73A}"/>
                </a:ext>
              </a:extLst>
            </p:cNvPr>
            <p:cNvSpPr/>
            <p:nvPr/>
          </p:nvSpPr>
          <p:spPr>
            <a:xfrm>
              <a:off x="2885503" y="2873004"/>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solidFill>
              <a:srgbClr val="000000"/>
            </a:solidFill>
            <a:ln w="0" cap="flat">
              <a:noFill/>
              <a:prstDash val="solid"/>
              <a:miter/>
            </a:ln>
          </p:spPr>
          <p:txBody>
            <a:bodyPr rtlCol="0" anchor="ctr"/>
            <a:lstStyle/>
            <a:p>
              <a:endParaRPr lang="it-IT"/>
            </a:p>
          </p:txBody>
        </p:sp>
        <p:sp>
          <p:nvSpPr>
            <p:cNvPr id="925" name="Figura a mano libera: forma 924">
              <a:extLst>
                <a:ext uri="{FF2B5EF4-FFF2-40B4-BE49-F238E27FC236}">
                  <a16:creationId xmlns:a16="http://schemas.microsoft.com/office/drawing/2014/main" id="{BA6DB985-31FA-0FC4-4D84-29A378D2F02F}"/>
                </a:ext>
              </a:extLst>
            </p:cNvPr>
            <p:cNvSpPr/>
            <p:nvPr/>
          </p:nvSpPr>
          <p:spPr>
            <a:xfrm>
              <a:off x="2885503" y="2834784"/>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solidFill>
              <a:srgbClr val="000000"/>
            </a:solidFill>
            <a:ln w="0" cap="flat">
              <a:noFill/>
              <a:prstDash val="solid"/>
              <a:miter/>
            </a:ln>
          </p:spPr>
          <p:txBody>
            <a:bodyPr rtlCol="0" anchor="ctr"/>
            <a:lstStyle/>
            <a:p>
              <a:endParaRPr lang="it-IT"/>
            </a:p>
          </p:txBody>
        </p:sp>
        <p:sp>
          <p:nvSpPr>
            <p:cNvPr id="926" name="Figura a mano libera: forma 925">
              <a:extLst>
                <a:ext uri="{FF2B5EF4-FFF2-40B4-BE49-F238E27FC236}">
                  <a16:creationId xmlns:a16="http://schemas.microsoft.com/office/drawing/2014/main" id="{EBA0CF0D-C2B5-0985-845A-98FEBAE0488F}"/>
                </a:ext>
              </a:extLst>
            </p:cNvPr>
            <p:cNvSpPr/>
            <p:nvPr/>
          </p:nvSpPr>
          <p:spPr>
            <a:xfrm>
              <a:off x="2788871" y="2834063"/>
              <a:ext cx="173072" cy="173072"/>
            </a:xfrm>
            <a:custGeom>
              <a:avLst/>
              <a:gdLst>
                <a:gd name="connsiteX0" fmla="*/ 116103 w 173072"/>
                <a:gd name="connsiteY0" fmla="*/ 96632 h 173072"/>
                <a:gd name="connsiteX1" fmla="*/ 116103 w 173072"/>
                <a:gd name="connsiteY1" fmla="*/ 77162 h 173072"/>
                <a:gd name="connsiteX2" fmla="*/ 96632 w 173072"/>
                <a:gd name="connsiteY2" fmla="*/ 77162 h 173072"/>
                <a:gd name="connsiteX3" fmla="*/ 96632 w 173072"/>
                <a:gd name="connsiteY3" fmla="*/ 96632 h 173072"/>
                <a:gd name="connsiteX4" fmla="*/ 77162 w 173072"/>
                <a:gd name="connsiteY4" fmla="*/ 96632 h 173072"/>
                <a:gd name="connsiteX5" fmla="*/ 77162 w 173072"/>
                <a:gd name="connsiteY5" fmla="*/ 77162 h 173072"/>
                <a:gd name="connsiteX6" fmla="*/ 96632 w 173072"/>
                <a:gd name="connsiteY6" fmla="*/ 77162 h 173072"/>
                <a:gd name="connsiteX7" fmla="*/ 96632 w 173072"/>
                <a:gd name="connsiteY7" fmla="*/ 57691 h 173072"/>
                <a:gd name="connsiteX8" fmla="*/ 58412 w 173072"/>
                <a:gd name="connsiteY8" fmla="*/ 57691 h 173072"/>
                <a:gd name="connsiteX9" fmla="*/ 58412 w 173072"/>
                <a:gd name="connsiteY9" fmla="*/ 19471 h 173072"/>
                <a:gd name="connsiteX10" fmla="*/ 38941 w 173072"/>
                <a:gd name="connsiteY10" fmla="*/ 19471 h 173072"/>
                <a:gd name="connsiteX11" fmla="*/ 38941 w 173072"/>
                <a:gd name="connsiteY11" fmla="*/ 0 h 173072"/>
                <a:gd name="connsiteX12" fmla="*/ 19471 w 173072"/>
                <a:gd name="connsiteY12" fmla="*/ 0 h 173072"/>
                <a:gd name="connsiteX13" fmla="*/ 19471 w 173072"/>
                <a:gd name="connsiteY13" fmla="*/ 19471 h 173072"/>
                <a:gd name="connsiteX14" fmla="*/ 0 w 173072"/>
                <a:gd name="connsiteY14" fmla="*/ 19471 h 173072"/>
                <a:gd name="connsiteX15" fmla="*/ 0 w 173072"/>
                <a:gd name="connsiteY15" fmla="*/ 173073 h 173072"/>
                <a:gd name="connsiteX16" fmla="*/ 173073 w 173072"/>
                <a:gd name="connsiteY16" fmla="*/ 173073 h 173072"/>
                <a:gd name="connsiteX17" fmla="*/ 173073 w 173072"/>
                <a:gd name="connsiteY17" fmla="*/ 115382 h 173072"/>
                <a:gd name="connsiteX18" fmla="*/ 153602 w 173072"/>
                <a:gd name="connsiteY18" fmla="*/ 115382 h 173072"/>
                <a:gd name="connsiteX19" fmla="*/ 153602 w 173072"/>
                <a:gd name="connsiteY19" fmla="*/ 153602 h 173072"/>
                <a:gd name="connsiteX20" fmla="*/ 134131 w 173072"/>
                <a:gd name="connsiteY20" fmla="*/ 153602 h 173072"/>
                <a:gd name="connsiteX21" fmla="*/ 134131 w 173072"/>
                <a:gd name="connsiteY21" fmla="*/ 115382 h 173072"/>
                <a:gd name="connsiteX22" fmla="*/ 153602 w 173072"/>
                <a:gd name="connsiteY22" fmla="*/ 115382 h 173072"/>
                <a:gd name="connsiteX23" fmla="*/ 153602 w 173072"/>
                <a:gd name="connsiteY23" fmla="*/ 95911 h 173072"/>
                <a:gd name="connsiteX24" fmla="*/ 173073 w 173072"/>
                <a:gd name="connsiteY24" fmla="*/ 95911 h 173072"/>
                <a:gd name="connsiteX25" fmla="*/ 173073 w 173072"/>
                <a:gd name="connsiteY25" fmla="*/ 76440 h 173072"/>
                <a:gd name="connsiteX26" fmla="*/ 134852 w 173072"/>
                <a:gd name="connsiteY26" fmla="*/ 76440 h 173072"/>
                <a:gd name="connsiteX27" fmla="*/ 134852 w 173072"/>
                <a:gd name="connsiteY27" fmla="*/ 95911 h 173072"/>
                <a:gd name="connsiteX28" fmla="*/ 115382 w 173072"/>
                <a:gd name="connsiteY28" fmla="*/ 95911 h 173072"/>
                <a:gd name="connsiteX29" fmla="*/ 116103 w 173072"/>
                <a:gd name="connsiteY29" fmla="*/ 96632 h 173072"/>
                <a:gd name="connsiteX30" fmla="*/ 20192 w 173072"/>
                <a:gd name="connsiteY30" fmla="*/ 38941 h 173072"/>
                <a:gd name="connsiteX31" fmla="*/ 39662 w 173072"/>
                <a:gd name="connsiteY31" fmla="*/ 38941 h 173072"/>
                <a:gd name="connsiteX32" fmla="*/ 39662 w 173072"/>
                <a:gd name="connsiteY32" fmla="*/ 58412 h 173072"/>
                <a:gd name="connsiteX33" fmla="*/ 20192 w 173072"/>
                <a:gd name="connsiteY33" fmla="*/ 58412 h 173072"/>
                <a:gd name="connsiteX34" fmla="*/ 20192 w 173072"/>
                <a:gd name="connsiteY34" fmla="*/ 38941 h 173072"/>
                <a:gd name="connsiteX35" fmla="*/ 116103 w 173072"/>
                <a:gd name="connsiteY35" fmla="*/ 135573 h 173072"/>
                <a:gd name="connsiteX36" fmla="*/ 96632 w 173072"/>
                <a:gd name="connsiteY36" fmla="*/ 135573 h 173072"/>
                <a:gd name="connsiteX37" fmla="*/ 96632 w 173072"/>
                <a:gd name="connsiteY37" fmla="*/ 116103 h 173072"/>
                <a:gd name="connsiteX38" fmla="*/ 116103 w 173072"/>
                <a:gd name="connsiteY38" fmla="*/ 116103 h 173072"/>
                <a:gd name="connsiteX39" fmla="*/ 116103 w 173072"/>
                <a:gd name="connsiteY39" fmla="*/ 135573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73072" h="173072">
                  <a:moveTo>
                    <a:pt x="116103" y="96632"/>
                  </a:moveTo>
                  <a:lnTo>
                    <a:pt x="116103" y="77162"/>
                  </a:lnTo>
                  <a:lnTo>
                    <a:pt x="96632" y="77162"/>
                  </a:lnTo>
                  <a:lnTo>
                    <a:pt x="96632" y="96632"/>
                  </a:lnTo>
                  <a:lnTo>
                    <a:pt x="77162" y="96632"/>
                  </a:lnTo>
                  <a:lnTo>
                    <a:pt x="77162" y="77162"/>
                  </a:lnTo>
                  <a:lnTo>
                    <a:pt x="96632" y="77162"/>
                  </a:lnTo>
                  <a:lnTo>
                    <a:pt x="96632" y="57691"/>
                  </a:lnTo>
                  <a:lnTo>
                    <a:pt x="58412" y="57691"/>
                  </a:lnTo>
                  <a:lnTo>
                    <a:pt x="58412" y="19471"/>
                  </a:lnTo>
                  <a:lnTo>
                    <a:pt x="38941" y="19471"/>
                  </a:lnTo>
                  <a:lnTo>
                    <a:pt x="38941" y="0"/>
                  </a:lnTo>
                  <a:lnTo>
                    <a:pt x="19471" y="0"/>
                  </a:lnTo>
                  <a:lnTo>
                    <a:pt x="19471" y="19471"/>
                  </a:lnTo>
                  <a:lnTo>
                    <a:pt x="0" y="19471"/>
                  </a:lnTo>
                  <a:lnTo>
                    <a:pt x="0" y="173073"/>
                  </a:lnTo>
                  <a:lnTo>
                    <a:pt x="173073" y="173073"/>
                  </a:lnTo>
                  <a:lnTo>
                    <a:pt x="173073" y="115382"/>
                  </a:lnTo>
                  <a:lnTo>
                    <a:pt x="153602" y="115382"/>
                  </a:lnTo>
                  <a:lnTo>
                    <a:pt x="153602" y="153602"/>
                  </a:lnTo>
                  <a:lnTo>
                    <a:pt x="134131" y="153602"/>
                  </a:lnTo>
                  <a:lnTo>
                    <a:pt x="134131" y="115382"/>
                  </a:lnTo>
                  <a:lnTo>
                    <a:pt x="153602" y="115382"/>
                  </a:lnTo>
                  <a:lnTo>
                    <a:pt x="153602" y="95911"/>
                  </a:lnTo>
                  <a:lnTo>
                    <a:pt x="173073" y="95911"/>
                  </a:lnTo>
                  <a:lnTo>
                    <a:pt x="173073" y="76440"/>
                  </a:lnTo>
                  <a:lnTo>
                    <a:pt x="134852" y="76440"/>
                  </a:lnTo>
                  <a:lnTo>
                    <a:pt x="134852" y="95911"/>
                  </a:lnTo>
                  <a:lnTo>
                    <a:pt x="115382" y="95911"/>
                  </a:lnTo>
                  <a:lnTo>
                    <a:pt x="116103" y="96632"/>
                  </a:lnTo>
                  <a:close/>
                  <a:moveTo>
                    <a:pt x="20192" y="38941"/>
                  </a:moveTo>
                  <a:lnTo>
                    <a:pt x="39662" y="38941"/>
                  </a:lnTo>
                  <a:lnTo>
                    <a:pt x="39662" y="58412"/>
                  </a:lnTo>
                  <a:lnTo>
                    <a:pt x="20192" y="58412"/>
                  </a:lnTo>
                  <a:lnTo>
                    <a:pt x="20192" y="38941"/>
                  </a:lnTo>
                  <a:close/>
                  <a:moveTo>
                    <a:pt x="116103" y="135573"/>
                  </a:moveTo>
                  <a:lnTo>
                    <a:pt x="96632" y="135573"/>
                  </a:lnTo>
                  <a:lnTo>
                    <a:pt x="96632" y="116103"/>
                  </a:lnTo>
                  <a:lnTo>
                    <a:pt x="116103" y="116103"/>
                  </a:lnTo>
                  <a:lnTo>
                    <a:pt x="116103" y="135573"/>
                  </a:lnTo>
                  <a:close/>
                </a:path>
              </a:pathLst>
            </a:custGeom>
            <a:solidFill>
              <a:srgbClr val="000000"/>
            </a:solidFill>
            <a:ln w="0" cap="flat">
              <a:noFill/>
              <a:prstDash val="solid"/>
              <a:miter/>
            </a:ln>
          </p:spPr>
          <p:txBody>
            <a:bodyPr rtlCol="0" anchor="ctr"/>
            <a:lstStyle/>
            <a:p>
              <a:endParaRPr lang="it-IT"/>
            </a:p>
          </p:txBody>
        </p:sp>
        <p:sp>
          <p:nvSpPr>
            <p:cNvPr id="927" name="Figura a mano libera: forma 926">
              <a:extLst>
                <a:ext uri="{FF2B5EF4-FFF2-40B4-BE49-F238E27FC236}">
                  <a16:creationId xmlns:a16="http://schemas.microsoft.com/office/drawing/2014/main" id="{E3DA855F-DBA2-F556-BB99-CA0DEBC9098F}"/>
                </a:ext>
              </a:extLst>
            </p:cNvPr>
            <p:cNvSpPr/>
            <p:nvPr/>
          </p:nvSpPr>
          <p:spPr>
            <a:xfrm>
              <a:off x="2904974" y="2892475"/>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solidFill>
              <a:srgbClr val="000000"/>
            </a:solidFill>
            <a:ln w="0" cap="flat">
              <a:noFill/>
              <a:prstDash val="solid"/>
              <a:miter/>
            </a:ln>
          </p:spPr>
          <p:txBody>
            <a:bodyPr rtlCol="0" anchor="ctr"/>
            <a:lstStyle/>
            <a:p>
              <a:endParaRPr lang="it-IT"/>
            </a:p>
          </p:txBody>
        </p:sp>
        <p:sp>
          <p:nvSpPr>
            <p:cNvPr id="928" name="Figura a mano libera: forma 927">
              <a:extLst>
                <a:ext uri="{FF2B5EF4-FFF2-40B4-BE49-F238E27FC236}">
                  <a16:creationId xmlns:a16="http://schemas.microsoft.com/office/drawing/2014/main" id="{2C636872-76ED-9F60-BE11-7D0DE8F58FBD}"/>
                </a:ext>
              </a:extLst>
            </p:cNvPr>
            <p:cNvSpPr/>
            <p:nvPr/>
          </p:nvSpPr>
          <p:spPr>
            <a:xfrm>
              <a:off x="2904974" y="2854254"/>
              <a:ext cx="38220" cy="19470"/>
            </a:xfrm>
            <a:custGeom>
              <a:avLst/>
              <a:gdLst>
                <a:gd name="connsiteX0" fmla="*/ 19471 w 38220"/>
                <a:gd name="connsiteY0" fmla="*/ 0 h 19470"/>
                <a:gd name="connsiteX1" fmla="*/ 0 w 38220"/>
                <a:gd name="connsiteY1" fmla="*/ 0 h 19470"/>
                <a:gd name="connsiteX2" fmla="*/ 0 w 38220"/>
                <a:gd name="connsiteY2" fmla="*/ 19471 h 19470"/>
                <a:gd name="connsiteX3" fmla="*/ 38220 w 38220"/>
                <a:gd name="connsiteY3" fmla="*/ 19471 h 19470"/>
                <a:gd name="connsiteX4" fmla="*/ 38220 w 38220"/>
                <a:gd name="connsiteY4" fmla="*/ 0 h 19470"/>
                <a:gd name="connsiteX5" fmla="*/ 18750 w 38220"/>
                <a:gd name="connsiteY5" fmla="*/ 0 h 19470"/>
                <a:gd name="connsiteX6" fmla="*/ 19471 w 38220"/>
                <a:gd name="connsiteY6" fmla="*/ 0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20" h="19470">
                  <a:moveTo>
                    <a:pt x="19471" y="0"/>
                  </a:moveTo>
                  <a:lnTo>
                    <a:pt x="0" y="0"/>
                  </a:lnTo>
                  <a:lnTo>
                    <a:pt x="0" y="19471"/>
                  </a:lnTo>
                  <a:lnTo>
                    <a:pt x="38220" y="19471"/>
                  </a:lnTo>
                  <a:lnTo>
                    <a:pt x="38220" y="0"/>
                  </a:lnTo>
                  <a:lnTo>
                    <a:pt x="18750" y="0"/>
                  </a:lnTo>
                  <a:lnTo>
                    <a:pt x="19471" y="0"/>
                  </a:lnTo>
                  <a:close/>
                </a:path>
              </a:pathLst>
            </a:custGeom>
            <a:solidFill>
              <a:srgbClr val="000000"/>
            </a:solidFill>
            <a:ln w="0" cap="flat">
              <a:noFill/>
              <a:prstDash val="solid"/>
              <a:miter/>
            </a:ln>
          </p:spPr>
          <p:txBody>
            <a:bodyPr rtlCol="0" anchor="ctr"/>
            <a:lstStyle/>
            <a:p>
              <a:endParaRPr lang="it-IT"/>
            </a:p>
          </p:txBody>
        </p:sp>
        <p:sp>
          <p:nvSpPr>
            <p:cNvPr id="929" name="Figura a mano libera: forma 928">
              <a:extLst>
                <a:ext uri="{FF2B5EF4-FFF2-40B4-BE49-F238E27FC236}">
                  <a16:creationId xmlns:a16="http://schemas.microsoft.com/office/drawing/2014/main" id="{1070B0E2-DA0D-344E-F170-B4ABECB36796}"/>
                </a:ext>
              </a:extLst>
            </p:cNvPr>
            <p:cNvSpPr/>
            <p:nvPr/>
          </p:nvSpPr>
          <p:spPr>
            <a:xfrm>
              <a:off x="2943194" y="2873004"/>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solidFill>
              <a:srgbClr val="000000"/>
            </a:solidFill>
            <a:ln w="0" cap="flat">
              <a:noFill/>
              <a:prstDash val="solid"/>
              <a:miter/>
            </a:ln>
          </p:spPr>
          <p:txBody>
            <a:bodyPr rtlCol="0" anchor="ctr"/>
            <a:lstStyle/>
            <a:p>
              <a:endParaRPr lang="it-IT"/>
            </a:p>
          </p:txBody>
        </p:sp>
        <p:sp>
          <p:nvSpPr>
            <p:cNvPr id="930" name="Figura a mano libera: forma 929">
              <a:extLst>
                <a:ext uri="{FF2B5EF4-FFF2-40B4-BE49-F238E27FC236}">
                  <a16:creationId xmlns:a16="http://schemas.microsoft.com/office/drawing/2014/main" id="{5EEECC8F-878D-5363-698D-E4A389D28FBA}"/>
                </a:ext>
              </a:extLst>
            </p:cNvPr>
            <p:cNvSpPr/>
            <p:nvPr/>
          </p:nvSpPr>
          <p:spPr>
            <a:xfrm>
              <a:off x="2943194" y="2834784"/>
              <a:ext cx="19470" cy="19470"/>
            </a:xfrm>
            <a:custGeom>
              <a:avLst/>
              <a:gdLst>
                <a:gd name="connsiteX0" fmla="*/ 19471 w 19470"/>
                <a:gd name="connsiteY0" fmla="*/ 0 h 19470"/>
                <a:gd name="connsiteX1" fmla="*/ 0 w 19470"/>
                <a:gd name="connsiteY1" fmla="*/ 0 h 19470"/>
                <a:gd name="connsiteX2" fmla="*/ 0 w 19470"/>
                <a:gd name="connsiteY2" fmla="*/ 19471 h 19470"/>
                <a:gd name="connsiteX3" fmla="*/ 19471 w 19470"/>
                <a:gd name="connsiteY3" fmla="*/ 19471 h 19470"/>
                <a:gd name="connsiteX4" fmla="*/ 19471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19471" y="0"/>
                  </a:moveTo>
                  <a:lnTo>
                    <a:pt x="0" y="0"/>
                  </a:lnTo>
                  <a:lnTo>
                    <a:pt x="0" y="19471"/>
                  </a:lnTo>
                  <a:lnTo>
                    <a:pt x="19471" y="19471"/>
                  </a:lnTo>
                  <a:lnTo>
                    <a:pt x="19471" y="0"/>
                  </a:lnTo>
                  <a:close/>
                </a:path>
              </a:pathLst>
            </a:custGeom>
            <a:solidFill>
              <a:srgbClr val="000000"/>
            </a:solidFill>
            <a:ln w="0" cap="flat">
              <a:noFill/>
              <a:prstDash val="solid"/>
              <a:miter/>
            </a:ln>
          </p:spPr>
          <p:txBody>
            <a:bodyPr rtlCol="0" anchor="ctr"/>
            <a:lstStyle/>
            <a:p>
              <a:endParaRPr lang="it-IT"/>
            </a:p>
          </p:txBody>
        </p:sp>
      </p:grpSp>
      <p:grpSp>
        <p:nvGrpSpPr>
          <p:cNvPr id="931" name="Elemento grafico 13">
            <a:extLst>
              <a:ext uri="{FF2B5EF4-FFF2-40B4-BE49-F238E27FC236}">
                <a16:creationId xmlns:a16="http://schemas.microsoft.com/office/drawing/2014/main" id="{6503F676-A8A2-BF28-AE6C-C5DF6986F517}"/>
              </a:ext>
            </a:extLst>
          </p:cNvPr>
          <p:cNvGrpSpPr/>
          <p:nvPr/>
        </p:nvGrpSpPr>
        <p:grpSpPr>
          <a:xfrm>
            <a:off x="3141588" y="2842836"/>
            <a:ext cx="173072" cy="173072"/>
            <a:chOff x="3222273" y="2856418"/>
            <a:chExt cx="173072" cy="173072"/>
          </a:xfrm>
          <a:solidFill>
            <a:srgbClr val="000000"/>
          </a:solidFill>
        </p:grpSpPr>
        <p:sp>
          <p:nvSpPr>
            <p:cNvPr id="932" name="Figura a mano libera: forma 931">
              <a:extLst>
                <a:ext uri="{FF2B5EF4-FFF2-40B4-BE49-F238E27FC236}">
                  <a16:creationId xmlns:a16="http://schemas.microsoft.com/office/drawing/2014/main" id="{2931D3FA-F634-A1A3-03F4-AE178194ED08}"/>
                </a:ext>
              </a:extLst>
            </p:cNvPr>
            <p:cNvSpPr/>
            <p:nvPr/>
          </p:nvSpPr>
          <p:spPr>
            <a:xfrm>
              <a:off x="3363616" y="3013625"/>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33" name="Figura a mano libera: forma 932">
              <a:extLst>
                <a:ext uri="{FF2B5EF4-FFF2-40B4-BE49-F238E27FC236}">
                  <a16:creationId xmlns:a16="http://schemas.microsoft.com/office/drawing/2014/main" id="{222E1411-B561-04FD-56CA-B31B4875C825}"/>
                </a:ext>
              </a:extLst>
            </p:cNvPr>
            <p:cNvSpPr/>
            <p:nvPr/>
          </p:nvSpPr>
          <p:spPr>
            <a:xfrm>
              <a:off x="3379481" y="3013625"/>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34" name="Figura a mano libera: forma 933">
              <a:extLst>
                <a:ext uri="{FF2B5EF4-FFF2-40B4-BE49-F238E27FC236}">
                  <a16:creationId xmlns:a16="http://schemas.microsoft.com/office/drawing/2014/main" id="{34C91606-FAEC-6878-A0C6-9D04B15C10B7}"/>
                </a:ext>
              </a:extLst>
            </p:cNvPr>
            <p:cNvSpPr/>
            <p:nvPr/>
          </p:nvSpPr>
          <p:spPr>
            <a:xfrm>
              <a:off x="3379481" y="2997760"/>
              <a:ext cx="15865" cy="15864"/>
            </a:xfrm>
            <a:custGeom>
              <a:avLst/>
              <a:gdLst>
                <a:gd name="connsiteX0" fmla="*/ 15865 w 15865"/>
                <a:gd name="connsiteY0" fmla="*/ 15865 h 15864"/>
                <a:gd name="connsiteX1" fmla="*/ 0 w 15865"/>
                <a:gd name="connsiteY1" fmla="*/ 15865 h 15864"/>
                <a:gd name="connsiteX2" fmla="*/ 0 w 15865"/>
                <a:gd name="connsiteY2" fmla="*/ 0 h 15864"/>
                <a:gd name="connsiteX3" fmla="*/ 15865 w 15865"/>
                <a:gd name="connsiteY3" fmla="*/ 0 h 15864"/>
                <a:gd name="connsiteX4" fmla="*/ 15865 w 15865"/>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35" name="Figura a mano libera: forma 934">
              <a:extLst>
                <a:ext uri="{FF2B5EF4-FFF2-40B4-BE49-F238E27FC236}">
                  <a16:creationId xmlns:a16="http://schemas.microsoft.com/office/drawing/2014/main" id="{5BC16F0D-7EE3-C987-B287-38EFE29FBCDD}"/>
                </a:ext>
              </a:extLst>
            </p:cNvPr>
            <p:cNvSpPr/>
            <p:nvPr/>
          </p:nvSpPr>
          <p:spPr>
            <a:xfrm>
              <a:off x="3379481" y="2872283"/>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36" name="Figura a mano libera: forma 935">
              <a:extLst>
                <a:ext uri="{FF2B5EF4-FFF2-40B4-BE49-F238E27FC236}">
                  <a16:creationId xmlns:a16="http://schemas.microsoft.com/office/drawing/2014/main" id="{C45E4DD5-ED34-1809-7CB8-4D8D8B4BC99C}"/>
                </a:ext>
              </a:extLst>
            </p:cNvPr>
            <p:cNvSpPr/>
            <p:nvPr/>
          </p:nvSpPr>
          <p:spPr>
            <a:xfrm>
              <a:off x="3238138" y="2856418"/>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37" name="Figura a mano libera: forma 936">
              <a:extLst>
                <a:ext uri="{FF2B5EF4-FFF2-40B4-BE49-F238E27FC236}">
                  <a16:creationId xmlns:a16="http://schemas.microsoft.com/office/drawing/2014/main" id="{315168ED-887D-601A-1C45-E161574274EF}"/>
                </a:ext>
              </a:extLst>
            </p:cNvPr>
            <p:cNvSpPr/>
            <p:nvPr/>
          </p:nvSpPr>
          <p:spPr>
            <a:xfrm>
              <a:off x="3222273" y="2856418"/>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38" name="Figura a mano libera: forma 937">
              <a:extLst>
                <a:ext uri="{FF2B5EF4-FFF2-40B4-BE49-F238E27FC236}">
                  <a16:creationId xmlns:a16="http://schemas.microsoft.com/office/drawing/2014/main" id="{B339780E-162D-7CFD-E1EE-FEE3A0563D4D}"/>
                </a:ext>
              </a:extLst>
            </p:cNvPr>
            <p:cNvSpPr/>
            <p:nvPr/>
          </p:nvSpPr>
          <p:spPr>
            <a:xfrm>
              <a:off x="3253282" y="2856418"/>
              <a:ext cx="15865" cy="15864"/>
            </a:xfrm>
            <a:custGeom>
              <a:avLst/>
              <a:gdLst>
                <a:gd name="connsiteX0" fmla="*/ 15865 w 15865"/>
                <a:gd name="connsiteY0" fmla="*/ 15865 h 15864"/>
                <a:gd name="connsiteX1" fmla="*/ 0 w 15865"/>
                <a:gd name="connsiteY1" fmla="*/ 15865 h 15864"/>
                <a:gd name="connsiteX2" fmla="*/ 0 w 15865"/>
                <a:gd name="connsiteY2" fmla="*/ 0 h 15864"/>
                <a:gd name="connsiteX3" fmla="*/ 15865 w 15865"/>
                <a:gd name="connsiteY3" fmla="*/ 0 h 15864"/>
                <a:gd name="connsiteX4" fmla="*/ 15865 w 15865"/>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39" name="Figura a mano libera: forma 938">
              <a:extLst>
                <a:ext uri="{FF2B5EF4-FFF2-40B4-BE49-F238E27FC236}">
                  <a16:creationId xmlns:a16="http://schemas.microsoft.com/office/drawing/2014/main" id="{6295A524-2C30-59AC-D35E-3C26A320FF44}"/>
                </a:ext>
              </a:extLst>
            </p:cNvPr>
            <p:cNvSpPr/>
            <p:nvPr/>
          </p:nvSpPr>
          <p:spPr>
            <a:xfrm>
              <a:off x="3269147" y="2856418"/>
              <a:ext cx="15865" cy="15864"/>
            </a:xfrm>
            <a:custGeom>
              <a:avLst/>
              <a:gdLst>
                <a:gd name="connsiteX0" fmla="*/ 15865 w 15865"/>
                <a:gd name="connsiteY0" fmla="*/ 15865 h 15864"/>
                <a:gd name="connsiteX1" fmla="*/ 0 w 15865"/>
                <a:gd name="connsiteY1" fmla="*/ 15865 h 15864"/>
                <a:gd name="connsiteX2" fmla="*/ 0 w 15865"/>
                <a:gd name="connsiteY2" fmla="*/ 0 h 15864"/>
                <a:gd name="connsiteX3" fmla="*/ 15865 w 15865"/>
                <a:gd name="connsiteY3" fmla="*/ 0 h 15864"/>
                <a:gd name="connsiteX4" fmla="*/ 15865 w 15865"/>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40" name="Figura a mano libera: forma 939">
              <a:extLst>
                <a:ext uri="{FF2B5EF4-FFF2-40B4-BE49-F238E27FC236}">
                  <a16:creationId xmlns:a16="http://schemas.microsoft.com/office/drawing/2014/main" id="{F1DD8F49-6C75-FDE2-19A7-EA971C900B04}"/>
                </a:ext>
              </a:extLst>
            </p:cNvPr>
            <p:cNvSpPr/>
            <p:nvPr/>
          </p:nvSpPr>
          <p:spPr>
            <a:xfrm>
              <a:off x="3347751" y="2856418"/>
              <a:ext cx="15865" cy="15864"/>
            </a:xfrm>
            <a:custGeom>
              <a:avLst/>
              <a:gdLst>
                <a:gd name="connsiteX0" fmla="*/ 15865 w 15865"/>
                <a:gd name="connsiteY0" fmla="*/ 15865 h 15864"/>
                <a:gd name="connsiteX1" fmla="*/ 0 w 15865"/>
                <a:gd name="connsiteY1" fmla="*/ 15865 h 15864"/>
                <a:gd name="connsiteX2" fmla="*/ 0 w 15865"/>
                <a:gd name="connsiteY2" fmla="*/ 0 h 15864"/>
                <a:gd name="connsiteX3" fmla="*/ 15865 w 15865"/>
                <a:gd name="connsiteY3" fmla="*/ 0 h 15864"/>
                <a:gd name="connsiteX4" fmla="*/ 15865 w 15865"/>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41" name="Figura a mano libera: forma 940">
              <a:extLst>
                <a:ext uri="{FF2B5EF4-FFF2-40B4-BE49-F238E27FC236}">
                  <a16:creationId xmlns:a16="http://schemas.microsoft.com/office/drawing/2014/main" id="{658445A8-7F91-630F-634C-465699710EDB}"/>
                </a:ext>
              </a:extLst>
            </p:cNvPr>
            <p:cNvSpPr/>
            <p:nvPr/>
          </p:nvSpPr>
          <p:spPr>
            <a:xfrm>
              <a:off x="3363616" y="2856418"/>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42" name="Figura a mano libera: forma 941">
              <a:extLst>
                <a:ext uri="{FF2B5EF4-FFF2-40B4-BE49-F238E27FC236}">
                  <a16:creationId xmlns:a16="http://schemas.microsoft.com/office/drawing/2014/main" id="{1BB1ABED-FB57-7EB8-E04E-1A5D65CC5FF8}"/>
                </a:ext>
              </a:extLst>
            </p:cNvPr>
            <p:cNvSpPr/>
            <p:nvPr/>
          </p:nvSpPr>
          <p:spPr>
            <a:xfrm>
              <a:off x="3379481" y="2856418"/>
              <a:ext cx="15865" cy="15864"/>
            </a:xfrm>
            <a:custGeom>
              <a:avLst/>
              <a:gdLst>
                <a:gd name="connsiteX0" fmla="*/ 15865 w 15865"/>
                <a:gd name="connsiteY0" fmla="*/ 15865 h 15864"/>
                <a:gd name="connsiteX1" fmla="*/ 0 w 15865"/>
                <a:gd name="connsiteY1" fmla="*/ 15865 h 15864"/>
                <a:gd name="connsiteX2" fmla="*/ 0 w 15865"/>
                <a:gd name="connsiteY2" fmla="*/ 0 h 15864"/>
                <a:gd name="connsiteX3" fmla="*/ 15865 w 15865"/>
                <a:gd name="connsiteY3" fmla="*/ 0 h 15864"/>
                <a:gd name="connsiteX4" fmla="*/ 15865 w 15865"/>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43" name="Figura a mano libera: forma 942">
              <a:extLst>
                <a:ext uri="{FF2B5EF4-FFF2-40B4-BE49-F238E27FC236}">
                  <a16:creationId xmlns:a16="http://schemas.microsoft.com/office/drawing/2014/main" id="{97508460-BBE1-6733-4AEB-24160BD46C66}"/>
                </a:ext>
              </a:extLst>
            </p:cNvPr>
            <p:cNvSpPr/>
            <p:nvPr/>
          </p:nvSpPr>
          <p:spPr>
            <a:xfrm>
              <a:off x="3285012" y="2872283"/>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44" name="Figura a mano libera: forma 943">
              <a:extLst>
                <a:ext uri="{FF2B5EF4-FFF2-40B4-BE49-F238E27FC236}">
                  <a16:creationId xmlns:a16="http://schemas.microsoft.com/office/drawing/2014/main" id="{AE99F200-0EFF-D88B-0CFD-B81CD470ED9E}"/>
                </a:ext>
              </a:extLst>
            </p:cNvPr>
            <p:cNvSpPr/>
            <p:nvPr/>
          </p:nvSpPr>
          <p:spPr>
            <a:xfrm>
              <a:off x="3285012" y="2856418"/>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45" name="Figura a mano libera: forma 944">
              <a:extLst>
                <a:ext uri="{FF2B5EF4-FFF2-40B4-BE49-F238E27FC236}">
                  <a16:creationId xmlns:a16="http://schemas.microsoft.com/office/drawing/2014/main" id="{3BA76152-AA85-D2C4-40D8-4D72ED6E2235}"/>
                </a:ext>
              </a:extLst>
            </p:cNvPr>
            <p:cNvSpPr/>
            <p:nvPr/>
          </p:nvSpPr>
          <p:spPr>
            <a:xfrm>
              <a:off x="3285012" y="2997760"/>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46" name="Figura a mano libera: forma 945">
              <a:extLst>
                <a:ext uri="{FF2B5EF4-FFF2-40B4-BE49-F238E27FC236}">
                  <a16:creationId xmlns:a16="http://schemas.microsoft.com/office/drawing/2014/main" id="{2EAFC76E-DA14-71AB-F92A-2578AAD568AE}"/>
                </a:ext>
              </a:extLst>
            </p:cNvPr>
            <p:cNvSpPr/>
            <p:nvPr/>
          </p:nvSpPr>
          <p:spPr>
            <a:xfrm>
              <a:off x="3285012" y="3013625"/>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47" name="Figura a mano libera: forma 946">
              <a:extLst>
                <a:ext uri="{FF2B5EF4-FFF2-40B4-BE49-F238E27FC236}">
                  <a16:creationId xmlns:a16="http://schemas.microsoft.com/office/drawing/2014/main" id="{A414DBC2-C00A-1C65-8912-968423649C8D}"/>
                </a:ext>
              </a:extLst>
            </p:cNvPr>
            <p:cNvSpPr/>
            <p:nvPr/>
          </p:nvSpPr>
          <p:spPr>
            <a:xfrm>
              <a:off x="3285012" y="2982617"/>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48" name="Figura a mano libera: forma 947">
              <a:extLst>
                <a:ext uri="{FF2B5EF4-FFF2-40B4-BE49-F238E27FC236}">
                  <a16:creationId xmlns:a16="http://schemas.microsoft.com/office/drawing/2014/main" id="{8E7A60B1-FA61-9200-E3E5-D4EB9204FA4E}"/>
                </a:ext>
              </a:extLst>
            </p:cNvPr>
            <p:cNvSpPr/>
            <p:nvPr/>
          </p:nvSpPr>
          <p:spPr>
            <a:xfrm>
              <a:off x="3285012" y="2966752"/>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49" name="Figura a mano libera: forma 948">
              <a:extLst>
                <a:ext uri="{FF2B5EF4-FFF2-40B4-BE49-F238E27FC236}">
                  <a16:creationId xmlns:a16="http://schemas.microsoft.com/office/drawing/2014/main" id="{E916A957-CD30-EB86-A397-869DCA8DEA3D}"/>
                </a:ext>
              </a:extLst>
            </p:cNvPr>
            <p:cNvSpPr/>
            <p:nvPr/>
          </p:nvSpPr>
          <p:spPr>
            <a:xfrm>
              <a:off x="3316742" y="2982617"/>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50" name="Figura a mano libera: forma 949">
              <a:extLst>
                <a:ext uri="{FF2B5EF4-FFF2-40B4-BE49-F238E27FC236}">
                  <a16:creationId xmlns:a16="http://schemas.microsoft.com/office/drawing/2014/main" id="{D40E9F0E-E73B-2E59-EA6A-6268910BD685}"/>
                </a:ext>
              </a:extLst>
            </p:cNvPr>
            <p:cNvSpPr/>
            <p:nvPr/>
          </p:nvSpPr>
          <p:spPr>
            <a:xfrm>
              <a:off x="3316742" y="2966752"/>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51" name="Figura a mano libera: forma 950">
              <a:extLst>
                <a:ext uri="{FF2B5EF4-FFF2-40B4-BE49-F238E27FC236}">
                  <a16:creationId xmlns:a16="http://schemas.microsoft.com/office/drawing/2014/main" id="{4276D276-CC21-969E-63E2-8D353523A4C9}"/>
                </a:ext>
              </a:extLst>
            </p:cNvPr>
            <p:cNvSpPr/>
            <p:nvPr/>
          </p:nvSpPr>
          <p:spPr>
            <a:xfrm>
              <a:off x="3316742" y="2950887"/>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52" name="Figura a mano libera: forma 951">
              <a:extLst>
                <a:ext uri="{FF2B5EF4-FFF2-40B4-BE49-F238E27FC236}">
                  <a16:creationId xmlns:a16="http://schemas.microsoft.com/office/drawing/2014/main" id="{80BBBEDC-4A4A-DA8C-2423-1CC9A4990AB6}"/>
                </a:ext>
              </a:extLst>
            </p:cNvPr>
            <p:cNvSpPr/>
            <p:nvPr/>
          </p:nvSpPr>
          <p:spPr>
            <a:xfrm>
              <a:off x="3316742" y="2935022"/>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53" name="Figura a mano libera: forma 952">
              <a:extLst>
                <a:ext uri="{FF2B5EF4-FFF2-40B4-BE49-F238E27FC236}">
                  <a16:creationId xmlns:a16="http://schemas.microsoft.com/office/drawing/2014/main" id="{1D04A21A-80BC-6B2B-D9FB-D535570A0E06}"/>
                </a:ext>
              </a:extLst>
            </p:cNvPr>
            <p:cNvSpPr/>
            <p:nvPr/>
          </p:nvSpPr>
          <p:spPr>
            <a:xfrm>
              <a:off x="3285012" y="2903292"/>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54" name="Figura a mano libera: forma 953">
              <a:extLst>
                <a:ext uri="{FF2B5EF4-FFF2-40B4-BE49-F238E27FC236}">
                  <a16:creationId xmlns:a16="http://schemas.microsoft.com/office/drawing/2014/main" id="{22372E04-E34D-9B57-A267-33789DBB94DB}"/>
                </a:ext>
              </a:extLst>
            </p:cNvPr>
            <p:cNvSpPr/>
            <p:nvPr/>
          </p:nvSpPr>
          <p:spPr>
            <a:xfrm>
              <a:off x="3285012" y="2919157"/>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55" name="Figura a mano libera: forma 954">
              <a:extLst>
                <a:ext uri="{FF2B5EF4-FFF2-40B4-BE49-F238E27FC236}">
                  <a16:creationId xmlns:a16="http://schemas.microsoft.com/office/drawing/2014/main" id="{6DA9757A-23D4-C05B-281B-556FCD925C83}"/>
                </a:ext>
              </a:extLst>
            </p:cNvPr>
            <p:cNvSpPr/>
            <p:nvPr/>
          </p:nvSpPr>
          <p:spPr>
            <a:xfrm>
              <a:off x="3285012" y="2935022"/>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56" name="Figura a mano libera: forma 955">
              <a:extLst>
                <a:ext uri="{FF2B5EF4-FFF2-40B4-BE49-F238E27FC236}">
                  <a16:creationId xmlns:a16="http://schemas.microsoft.com/office/drawing/2014/main" id="{F9A361E0-5C95-484D-1402-94EDD7DD55EB}"/>
                </a:ext>
              </a:extLst>
            </p:cNvPr>
            <p:cNvSpPr/>
            <p:nvPr/>
          </p:nvSpPr>
          <p:spPr>
            <a:xfrm>
              <a:off x="3285012" y="2888148"/>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57" name="Figura a mano libera: forma 956">
              <a:extLst>
                <a:ext uri="{FF2B5EF4-FFF2-40B4-BE49-F238E27FC236}">
                  <a16:creationId xmlns:a16="http://schemas.microsoft.com/office/drawing/2014/main" id="{38D504F6-9103-7523-36EE-AB07FA08E033}"/>
                </a:ext>
              </a:extLst>
            </p:cNvPr>
            <p:cNvSpPr/>
            <p:nvPr/>
          </p:nvSpPr>
          <p:spPr>
            <a:xfrm>
              <a:off x="3316742" y="2872283"/>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58" name="Figura a mano libera: forma 957">
              <a:extLst>
                <a:ext uri="{FF2B5EF4-FFF2-40B4-BE49-F238E27FC236}">
                  <a16:creationId xmlns:a16="http://schemas.microsoft.com/office/drawing/2014/main" id="{1E1E3956-0BAE-14EB-E700-7D6FDD31145E}"/>
                </a:ext>
              </a:extLst>
            </p:cNvPr>
            <p:cNvSpPr/>
            <p:nvPr/>
          </p:nvSpPr>
          <p:spPr>
            <a:xfrm>
              <a:off x="3316742" y="2856418"/>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59" name="Figura a mano libera: forma 958">
              <a:extLst>
                <a:ext uri="{FF2B5EF4-FFF2-40B4-BE49-F238E27FC236}">
                  <a16:creationId xmlns:a16="http://schemas.microsoft.com/office/drawing/2014/main" id="{F6A9E076-A015-10BA-8408-A66BC311B9AE}"/>
                </a:ext>
              </a:extLst>
            </p:cNvPr>
            <p:cNvSpPr/>
            <p:nvPr/>
          </p:nvSpPr>
          <p:spPr>
            <a:xfrm>
              <a:off x="3316742" y="2888148"/>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60" name="Figura a mano libera: forma 959">
              <a:extLst>
                <a:ext uri="{FF2B5EF4-FFF2-40B4-BE49-F238E27FC236}">
                  <a16:creationId xmlns:a16="http://schemas.microsoft.com/office/drawing/2014/main" id="{FD8C74EF-470C-C966-1531-0B0B56138A86}"/>
                </a:ext>
              </a:extLst>
            </p:cNvPr>
            <p:cNvSpPr/>
            <p:nvPr/>
          </p:nvSpPr>
          <p:spPr>
            <a:xfrm>
              <a:off x="3316742" y="2903292"/>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61" name="Figura a mano libera: forma 960">
              <a:extLst>
                <a:ext uri="{FF2B5EF4-FFF2-40B4-BE49-F238E27FC236}">
                  <a16:creationId xmlns:a16="http://schemas.microsoft.com/office/drawing/2014/main" id="{FAC03973-0EA3-D0EA-7129-80E84D703A06}"/>
                </a:ext>
              </a:extLst>
            </p:cNvPr>
            <p:cNvSpPr/>
            <p:nvPr/>
          </p:nvSpPr>
          <p:spPr>
            <a:xfrm>
              <a:off x="3379481" y="2888148"/>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62" name="Figura a mano libera: forma 961">
              <a:extLst>
                <a:ext uri="{FF2B5EF4-FFF2-40B4-BE49-F238E27FC236}">
                  <a16:creationId xmlns:a16="http://schemas.microsoft.com/office/drawing/2014/main" id="{1233A309-F468-3CAC-B9BD-57E3C1F689F0}"/>
                </a:ext>
              </a:extLst>
            </p:cNvPr>
            <p:cNvSpPr/>
            <p:nvPr/>
          </p:nvSpPr>
          <p:spPr>
            <a:xfrm>
              <a:off x="3269147" y="3013625"/>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63" name="Figura a mano libera: forma 962">
              <a:extLst>
                <a:ext uri="{FF2B5EF4-FFF2-40B4-BE49-F238E27FC236}">
                  <a16:creationId xmlns:a16="http://schemas.microsoft.com/office/drawing/2014/main" id="{C4418226-F878-9D62-BA86-3404EA7B5921}"/>
                </a:ext>
              </a:extLst>
            </p:cNvPr>
            <p:cNvSpPr/>
            <p:nvPr/>
          </p:nvSpPr>
          <p:spPr>
            <a:xfrm>
              <a:off x="3254003" y="3013625"/>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64" name="Figura a mano libera: forma 963">
              <a:extLst>
                <a:ext uri="{FF2B5EF4-FFF2-40B4-BE49-F238E27FC236}">
                  <a16:creationId xmlns:a16="http://schemas.microsoft.com/office/drawing/2014/main" id="{DF0E8187-9F74-33F3-A410-F7456504E498}"/>
                </a:ext>
              </a:extLst>
            </p:cNvPr>
            <p:cNvSpPr/>
            <p:nvPr/>
          </p:nvSpPr>
          <p:spPr>
            <a:xfrm>
              <a:off x="3348472" y="3013625"/>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65" name="Figura a mano libera: forma 964">
              <a:extLst>
                <a:ext uri="{FF2B5EF4-FFF2-40B4-BE49-F238E27FC236}">
                  <a16:creationId xmlns:a16="http://schemas.microsoft.com/office/drawing/2014/main" id="{0762EB46-8FDF-2954-52CD-166C37034028}"/>
                </a:ext>
              </a:extLst>
            </p:cNvPr>
            <p:cNvSpPr/>
            <p:nvPr/>
          </p:nvSpPr>
          <p:spPr>
            <a:xfrm>
              <a:off x="3332607" y="3013625"/>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66" name="Figura a mano libera: forma 965">
              <a:extLst>
                <a:ext uri="{FF2B5EF4-FFF2-40B4-BE49-F238E27FC236}">
                  <a16:creationId xmlns:a16="http://schemas.microsoft.com/office/drawing/2014/main" id="{3ACF558D-DA61-6B9D-6277-A35B5613F5A2}"/>
                </a:ext>
              </a:extLst>
            </p:cNvPr>
            <p:cNvSpPr/>
            <p:nvPr/>
          </p:nvSpPr>
          <p:spPr>
            <a:xfrm>
              <a:off x="3316742" y="2997760"/>
              <a:ext cx="15864" cy="15864"/>
            </a:xfrm>
            <a:custGeom>
              <a:avLst/>
              <a:gdLst>
                <a:gd name="connsiteX0" fmla="*/ 0 w 15864"/>
                <a:gd name="connsiteY0" fmla="*/ 0 h 15864"/>
                <a:gd name="connsiteX1" fmla="*/ 15865 w 15864"/>
                <a:gd name="connsiteY1" fmla="*/ 0 h 15864"/>
                <a:gd name="connsiteX2" fmla="*/ 15865 w 15864"/>
                <a:gd name="connsiteY2" fmla="*/ 15865 h 15864"/>
                <a:gd name="connsiteX3" fmla="*/ 0 w 15864"/>
                <a:gd name="connsiteY3" fmla="*/ 15865 h 15864"/>
                <a:gd name="connsiteX4" fmla="*/ 0 w 15864"/>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67" name="Figura a mano libera: forma 966">
              <a:extLst>
                <a:ext uri="{FF2B5EF4-FFF2-40B4-BE49-F238E27FC236}">
                  <a16:creationId xmlns:a16="http://schemas.microsoft.com/office/drawing/2014/main" id="{DAE4CA86-7752-0680-298D-824A5316408F}"/>
                </a:ext>
              </a:extLst>
            </p:cNvPr>
            <p:cNvSpPr/>
            <p:nvPr/>
          </p:nvSpPr>
          <p:spPr>
            <a:xfrm>
              <a:off x="3316742" y="3013625"/>
              <a:ext cx="15864" cy="15865"/>
            </a:xfrm>
            <a:custGeom>
              <a:avLst/>
              <a:gdLst>
                <a:gd name="connsiteX0" fmla="*/ 0 w 15864"/>
                <a:gd name="connsiteY0" fmla="*/ 0 h 15865"/>
                <a:gd name="connsiteX1" fmla="*/ 15865 w 15864"/>
                <a:gd name="connsiteY1" fmla="*/ 0 h 15865"/>
                <a:gd name="connsiteX2" fmla="*/ 15865 w 15864"/>
                <a:gd name="connsiteY2" fmla="*/ 15865 h 15865"/>
                <a:gd name="connsiteX3" fmla="*/ 0 w 15864"/>
                <a:gd name="connsiteY3" fmla="*/ 15865 h 15865"/>
                <a:gd name="connsiteX4" fmla="*/ 0 w 15864"/>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68" name="Figura a mano libera: forma 967">
              <a:extLst>
                <a:ext uri="{FF2B5EF4-FFF2-40B4-BE49-F238E27FC236}">
                  <a16:creationId xmlns:a16="http://schemas.microsoft.com/office/drawing/2014/main" id="{95492064-EF2D-E647-CF9D-816EE14D82B5}"/>
                </a:ext>
              </a:extLst>
            </p:cNvPr>
            <p:cNvSpPr/>
            <p:nvPr/>
          </p:nvSpPr>
          <p:spPr>
            <a:xfrm>
              <a:off x="3238138" y="3013625"/>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69" name="Figura a mano libera: forma 968">
              <a:extLst>
                <a:ext uri="{FF2B5EF4-FFF2-40B4-BE49-F238E27FC236}">
                  <a16:creationId xmlns:a16="http://schemas.microsoft.com/office/drawing/2014/main" id="{4F2E857F-5EFF-ECE3-8EFD-ABD8FBDEBA02}"/>
                </a:ext>
              </a:extLst>
            </p:cNvPr>
            <p:cNvSpPr/>
            <p:nvPr/>
          </p:nvSpPr>
          <p:spPr>
            <a:xfrm>
              <a:off x="3222273" y="3013625"/>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70" name="Figura a mano libera: forma 969">
              <a:extLst>
                <a:ext uri="{FF2B5EF4-FFF2-40B4-BE49-F238E27FC236}">
                  <a16:creationId xmlns:a16="http://schemas.microsoft.com/office/drawing/2014/main" id="{CA78C493-E0BF-AE75-45B7-DFDFF0BABD05}"/>
                </a:ext>
              </a:extLst>
            </p:cNvPr>
            <p:cNvSpPr/>
            <p:nvPr/>
          </p:nvSpPr>
          <p:spPr>
            <a:xfrm>
              <a:off x="3222273" y="2997760"/>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71" name="Figura a mano libera: forma 970">
              <a:extLst>
                <a:ext uri="{FF2B5EF4-FFF2-40B4-BE49-F238E27FC236}">
                  <a16:creationId xmlns:a16="http://schemas.microsoft.com/office/drawing/2014/main" id="{4CAC3701-45EF-3603-2A43-8A08E92FAF21}"/>
                </a:ext>
              </a:extLst>
            </p:cNvPr>
            <p:cNvSpPr/>
            <p:nvPr/>
          </p:nvSpPr>
          <p:spPr>
            <a:xfrm>
              <a:off x="3222273" y="2981895"/>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72" name="Figura a mano libera: forma 971">
              <a:extLst>
                <a:ext uri="{FF2B5EF4-FFF2-40B4-BE49-F238E27FC236}">
                  <a16:creationId xmlns:a16="http://schemas.microsoft.com/office/drawing/2014/main" id="{B573BA63-D4FC-E61F-EF07-F7F7CB6F802E}"/>
                </a:ext>
              </a:extLst>
            </p:cNvPr>
            <p:cNvSpPr/>
            <p:nvPr/>
          </p:nvSpPr>
          <p:spPr>
            <a:xfrm>
              <a:off x="3238138" y="2966752"/>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73" name="Figura a mano libera: forma 972">
              <a:extLst>
                <a:ext uri="{FF2B5EF4-FFF2-40B4-BE49-F238E27FC236}">
                  <a16:creationId xmlns:a16="http://schemas.microsoft.com/office/drawing/2014/main" id="{DA761227-432A-8250-3261-2CC7F916FA3B}"/>
                </a:ext>
              </a:extLst>
            </p:cNvPr>
            <p:cNvSpPr/>
            <p:nvPr/>
          </p:nvSpPr>
          <p:spPr>
            <a:xfrm>
              <a:off x="3253282" y="2966752"/>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74" name="Figura a mano libera: forma 973">
              <a:extLst>
                <a:ext uri="{FF2B5EF4-FFF2-40B4-BE49-F238E27FC236}">
                  <a16:creationId xmlns:a16="http://schemas.microsoft.com/office/drawing/2014/main" id="{A2F50153-9367-EC6E-A37C-5BD7D21FFCB1}"/>
                </a:ext>
              </a:extLst>
            </p:cNvPr>
            <p:cNvSpPr/>
            <p:nvPr/>
          </p:nvSpPr>
          <p:spPr>
            <a:xfrm>
              <a:off x="3269147" y="2966752"/>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75" name="Figura a mano libera: forma 974">
              <a:extLst>
                <a:ext uri="{FF2B5EF4-FFF2-40B4-BE49-F238E27FC236}">
                  <a16:creationId xmlns:a16="http://schemas.microsoft.com/office/drawing/2014/main" id="{5D85F0E5-4199-FD30-1D30-82C41C406876}"/>
                </a:ext>
              </a:extLst>
            </p:cNvPr>
            <p:cNvSpPr/>
            <p:nvPr/>
          </p:nvSpPr>
          <p:spPr>
            <a:xfrm>
              <a:off x="3379481" y="2982617"/>
              <a:ext cx="15865" cy="15864"/>
            </a:xfrm>
            <a:custGeom>
              <a:avLst/>
              <a:gdLst>
                <a:gd name="connsiteX0" fmla="*/ 0 w 15865"/>
                <a:gd name="connsiteY0" fmla="*/ 0 h 15864"/>
                <a:gd name="connsiteX1" fmla="*/ 15865 w 15865"/>
                <a:gd name="connsiteY1" fmla="*/ 0 h 15864"/>
                <a:gd name="connsiteX2" fmla="*/ 15865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76" name="Figura a mano libera: forma 975">
              <a:extLst>
                <a:ext uri="{FF2B5EF4-FFF2-40B4-BE49-F238E27FC236}">
                  <a16:creationId xmlns:a16="http://schemas.microsoft.com/office/drawing/2014/main" id="{0F886E39-9049-6E58-6B8F-27AEA5F60117}"/>
                </a:ext>
              </a:extLst>
            </p:cNvPr>
            <p:cNvSpPr/>
            <p:nvPr/>
          </p:nvSpPr>
          <p:spPr>
            <a:xfrm>
              <a:off x="3379481" y="2966752"/>
              <a:ext cx="15865" cy="15865"/>
            </a:xfrm>
            <a:custGeom>
              <a:avLst/>
              <a:gdLst>
                <a:gd name="connsiteX0" fmla="*/ 0 w 15865"/>
                <a:gd name="connsiteY0" fmla="*/ 0 h 15865"/>
                <a:gd name="connsiteX1" fmla="*/ 15865 w 15865"/>
                <a:gd name="connsiteY1" fmla="*/ 0 h 15865"/>
                <a:gd name="connsiteX2" fmla="*/ 15865 w 15865"/>
                <a:gd name="connsiteY2" fmla="*/ 15865 h 15865"/>
                <a:gd name="connsiteX3" fmla="*/ 0 w 15865"/>
                <a:gd name="connsiteY3" fmla="*/ 15865 h 15865"/>
                <a:gd name="connsiteX4" fmla="*/ 0 w 15865"/>
                <a:gd name="connsiteY4" fmla="*/ 0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77" name="Figura a mano libera: forma 976">
              <a:extLst>
                <a:ext uri="{FF2B5EF4-FFF2-40B4-BE49-F238E27FC236}">
                  <a16:creationId xmlns:a16="http://schemas.microsoft.com/office/drawing/2014/main" id="{2128E7DC-EC9F-2E47-5224-104A74385881}"/>
                </a:ext>
              </a:extLst>
            </p:cNvPr>
            <p:cNvSpPr/>
            <p:nvPr/>
          </p:nvSpPr>
          <p:spPr>
            <a:xfrm>
              <a:off x="3379481" y="2950887"/>
              <a:ext cx="15865" cy="15864"/>
            </a:xfrm>
            <a:custGeom>
              <a:avLst/>
              <a:gdLst>
                <a:gd name="connsiteX0" fmla="*/ 0 w 15865"/>
                <a:gd name="connsiteY0" fmla="*/ 0 h 15864"/>
                <a:gd name="connsiteX1" fmla="*/ 15865 w 15865"/>
                <a:gd name="connsiteY1" fmla="*/ 0 h 15864"/>
                <a:gd name="connsiteX2" fmla="*/ 15865 w 15865"/>
                <a:gd name="connsiteY2" fmla="*/ 15865 h 15864"/>
                <a:gd name="connsiteX3" fmla="*/ 0 w 15865"/>
                <a:gd name="connsiteY3" fmla="*/ 15865 h 15864"/>
                <a:gd name="connsiteX4" fmla="*/ 0 w 15865"/>
                <a:gd name="connsiteY4" fmla="*/ 0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0" y="0"/>
                  </a:moveTo>
                  <a:lnTo>
                    <a:pt x="15865" y="0"/>
                  </a:lnTo>
                  <a:lnTo>
                    <a:pt x="15865" y="15865"/>
                  </a:lnTo>
                  <a:lnTo>
                    <a:pt x="0" y="15865"/>
                  </a:lnTo>
                  <a:lnTo>
                    <a:pt x="0" y="0"/>
                  </a:lnTo>
                  <a:close/>
                </a:path>
              </a:pathLst>
            </a:custGeom>
            <a:solidFill>
              <a:srgbClr val="000000"/>
            </a:solidFill>
            <a:ln w="0" cap="flat">
              <a:noFill/>
              <a:prstDash val="solid"/>
              <a:miter/>
            </a:ln>
          </p:spPr>
          <p:txBody>
            <a:bodyPr rtlCol="0" anchor="ctr"/>
            <a:lstStyle/>
            <a:p>
              <a:endParaRPr lang="it-IT"/>
            </a:p>
          </p:txBody>
        </p:sp>
        <p:sp>
          <p:nvSpPr>
            <p:cNvPr id="978" name="Figura a mano libera: forma 977">
              <a:extLst>
                <a:ext uri="{FF2B5EF4-FFF2-40B4-BE49-F238E27FC236}">
                  <a16:creationId xmlns:a16="http://schemas.microsoft.com/office/drawing/2014/main" id="{0C82615D-26FF-941F-AF25-A59A24B37C62}"/>
                </a:ext>
              </a:extLst>
            </p:cNvPr>
            <p:cNvSpPr/>
            <p:nvPr/>
          </p:nvSpPr>
          <p:spPr>
            <a:xfrm>
              <a:off x="3332607" y="2935022"/>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79" name="Figura a mano libera: forma 978">
              <a:extLst>
                <a:ext uri="{FF2B5EF4-FFF2-40B4-BE49-F238E27FC236}">
                  <a16:creationId xmlns:a16="http://schemas.microsoft.com/office/drawing/2014/main" id="{E3986BF4-F6FC-5945-64F4-498AE062B5FE}"/>
                </a:ext>
              </a:extLst>
            </p:cNvPr>
            <p:cNvSpPr/>
            <p:nvPr/>
          </p:nvSpPr>
          <p:spPr>
            <a:xfrm>
              <a:off x="3347751" y="2935022"/>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0" name="Figura a mano libera: forma 979">
              <a:extLst>
                <a:ext uri="{FF2B5EF4-FFF2-40B4-BE49-F238E27FC236}">
                  <a16:creationId xmlns:a16="http://schemas.microsoft.com/office/drawing/2014/main" id="{EFA77AD3-49A7-84B4-7D47-85F5EBCA53C4}"/>
                </a:ext>
              </a:extLst>
            </p:cNvPr>
            <p:cNvSpPr/>
            <p:nvPr/>
          </p:nvSpPr>
          <p:spPr>
            <a:xfrm>
              <a:off x="3363616" y="2935022"/>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1" name="Figura a mano libera: forma 980">
              <a:extLst>
                <a:ext uri="{FF2B5EF4-FFF2-40B4-BE49-F238E27FC236}">
                  <a16:creationId xmlns:a16="http://schemas.microsoft.com/office/drawing/2014/main" id="{E5DAFB0F-6A59-A2A4-9FB2-1E3005DBB1EA}"/>
                </a:ext>
              </a:extLst>
            </p:cNvPr>
            <p:cNvSpPr/>
            <p:nvPr/>
          </p:nvSpPr>
          <p:spPr>
            <a:xfrm>
              <a:off x="3253282" y="2935022"/>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2" name="Figura a mano libera: forma 981">
              <a:extLst>
                <a:ext uri="{FF2B5EF4-FFF2-40B4-BE49-F238E27FC236}">
                  <a16:creationId xmlns:a16="http://schemas.microsoft.com/office/drawing/2014/main" id="{B1735D98-07EC-82B1-578F-B027F53AA1B7}"/>
                </a:ext>
              </a:extLst>
            </p:cNvPr>
            <p:cNvSpPr/>
            <p:nvPr/>
          </p:nvSpPr>
          <p:spPr>
            <a:xfrm>
              <a:off x="3269147" y="2935022"/>
              <a:ext cx="15865" cy="15865"/>
            </a:xfrm>
            <a:custGeom>
              <a:avLst/>
              <a:gdLst>
                <a:gd name="connsiteX0" fmla="*/ 15865 w 15865"/>
                <a:gd name="connsiteY0" fmla="*/ 15865 h 15865"/>
                <a:gd name="connsiteX1" fmla="*/ 0 w 15865"/>
                <a:gd name="connsiteY1" fmla="*/ 15865 h 15865"/>
                <a:gd name="connsiteX2" fmla="*/ 0 w 15865"/>
                <a:gd name="connsiteY2" fmla="*/ 0 h 15865"/>
                <a:gd name="connsiteX3" fmla="*/ 15865 w 15865"/>
                <a:gd name="connsiteY3" fmla="*/ 0 h 15865"/>
                <a:gd name="connsiteX4" fmla="*/ 15865 w 15865"/>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3" name="Figura a mano libera: forma 982">
              <a:extLst>
                <a:ext uri="{FF2B5EF4-FFF2-40B4-BE49-F238E27FC236}">
                  <a16:creationId xmlns:a16="http://schemas.microsoft.com/office/drawing/2014/main" id="{CA957BA8-1796-DADC-3B2B-BD536DDE4E52}"/>
                </a:ext>
              </a:extLst>
            </p:cNvPr>
            <p:cNvSpPr/>
            <p:nvPr/>
          </p:nvSpPr>
          <p:spPr>
            <a:xfrm>
              <a:off x="3238138" y="2935022"/>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4" name="Figura a mano libera: forma 983">
              <a:extLst>
                <a:ext uri="{FF2B5EF4-FFF2-40B4-BE49-F238E27FC236}">
                  <a16:creationId xmlns:a16="http://schemas.microsoft.com/office/drawing/2014/main" id="{A49E317C-0857-354F-D426-F79998F704E2}"/>
                </a:ext>
              </a:extLst>
            </p:cNvPr>
            <p:cNvSpPr/>
            <p:nvPr/>
          </p:nvSpPr>
          <p:spPr>
            <a:xfrm>
              <a:off x="3347751" y="2903292"/>
              <a:ext cx="15865" cy="15864"/>
            </a:xfrm>
            <a:custGeom>
              <a:avLst/>
              <a:gdLst>
                <a:gd name="connsiteX0" fmla="*/ 15865 w 15865"/>
                <a:gd name="connsiteY0" fmla="*/ 15865 h 15864"/>
                <a:gd name="connsiteX1" fmla="*/ 0 w 15865"/>
                <a:gd name="connsiteY1" fmla="*/ 15865 h 15864"/>
                <a:gd name="connsiteX2" fmla="*/ 0 w 15865"/>
                <a:gd name="connsiteY2" fmla="*/ 0 h 15864"/>
                <a:gd name="connsiteX3" fmla="*/ 15865 w 15865"/>
                <a:gd name="connsiteY3" fmla="*/ 0 h 15864"/>
                <a:gd name="connsiteX4" fmla="*/ 15865 w 15865"/>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5" name="Figura a mano libera: forma 984">
              <a:extLst>
                <a:ext uri="{FF2B5EF4-FFF2-40B4-BE49-F238E27FC236}">
                  <a16:creationId xmlns:a16="http://schemas.microsoft.com/office/drawing/2014/main" id="{339FE87C-D4D6-5B6E-B8B0-2F075547A82C}"/>
                </a:ext>
              </a:extLst>
            </p:cNvPr>
            <p:cNvSpPr/>
            <p:nvPr/>
          </p:nvSpPr>
          <p:spPr>
            <a:xfrm>
              <a:off x="3363616" y="2903292"/>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6" name="Figura a mano libera: forma 985">
              <a:extLst>
                <a:ext uri="{FF2B5EF4-FFF2-40B4-BE49-F238E27FC236}">
                  <a16:creationId xmlns:a16="http://schemas.microsoft.com/office/drawing/2014/main" id="{67526655-FF77-9656-8894-EA2AF3FEE91D}"/>
                </a:ext>
              </a:extLst>
            </p:cNvPr>
            <p:cNvSpPr/>
            <p:nvPr/>
          </p:nvSpPr>
          <p:spPr>
            <a:xfrm>
              <a:off x="3332607" y="2903292"/>
              <a:ext cx="15865" cy="15864"/>
            </a:xfrm>
            <a:custGeom>
              <a:avLst/>
              <a:gdLst>
                <a:gd name="connsiteX0" fmla="*/ 15865 w 15865"/>
                <a:gd name="connsiteY0" fmla="*/ 15865 h 15864"/>
                <a:gd name="connsiteX1" fmla="*/ 0 w 15865"/>
                <a:gd name="connsiteY1" fmla="*/ 15865 h 15864"/>
                <a:gd name="connsiteX2" fmla="*/ 0 w 15865"/>
                <a:gd name="connsiteY2" fmla="*/ 0 h 15864"/>
                <a:gd name="connsiteX3" fmla="*/ 15865 w 15865"/>
                <a:gd name="connsiteY3" fmla="*/ 0 h 15864"/>
                <a:gd name="connsiteX4" fmla="*/ 15865 w 15865"/>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7" name="Figura a mano libera: forma 986">
              <a:extLst>
                <a:ext uri="{FF2B5EF4-FFF2-40B4-BE49-F238E27FC236}">
                  <a16:creationId xmlns:a16="http://schemas.microsoft.com/office/drawing/2014/main" id="{1AB15CFE-F0E3-DC74-1B05-374CCDF8721E}"/>
                </a:ext>
              </a:extLst>
            </p:cNvPr>
            <p:cNvSpPr/>
            <p:nvPr/>
          </p:nvSpPr>
          <p:spPr>
            <a:xfrm>
              <a:off x="3222273" y="2903292"/>
              <a:ext cx="15864" cy="15864"/>
            </a:xfrm>
            <a:custGeom>
              <a:avLst/>
              <a:gdLst>
                <a:gd name="connsiteX0" fmla="*/ 15865 w 15864"/>
                <a:gd name="connsiteY0" fmla="*/ 15865 h 15864"/>
                <a:gd name="connsiteX1" fmla="*/ 0 w 15864"/>
                <a:gd name="connsiteY1" fmla="*/ 15865 h 15864"/>
                <a:gd name="connsiteX2" fmla="*/ 0 w 15864"/>
                <a:gd name="connsiteY2" fmla="*/ 0 h 15864"/>
                <a:gd name="connsiteX3" fmla="*/ 15865 w 15864"/>
                <a:gd name="connsiteY3" fmla="*/ 0 h 15864"/>
                <a:gd name="connsiteX4" fmla="*/ 15865 w 15864"/>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8" name="Figura a mano libera: forma 987">
              <a:extLst>
                <a:ext uri="{FF2B5EF4-FFF2-40B4-BE49-F238E27FC236}">
                  <a16:creationId xmlns:a16="http://schemas.microsoft.com/office/drawing/2014/main" id="{73708676-1A30-1F71-1AF6-9E729C0870CA}"/>
                </a:ext>
              </a:extLst>
            </p:cNvPr>
            <p:cNvSpPr/>
            <p:nvPr/>
          </p:nvSpPr>
          <p:spPr>
            <a:xfrm>
              <a:off x="3222273" y="2887427"/>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89" name="Figura a mano libera: forma 988">
              <a:extLst>
                <a:ext uri="{FF2B5EF4-FFF2-40B4-BE49-F238E27FC236}">
                  <a16:creationId xmlns:a16="http://schemas.microsoft.com/office/drawing/2014/main" id="{C826875E-7A11-65B3-F48B-7600A2012379}"/>
                </a:ext>
              </a:extLst>
            </p:cNvPr>
            <p:cNvSpPr/>
            <p:nvPr/>
          </p:nvSpPr>
          <p:spPr>
            <a:xfrm>
              <a:off x="3222273" y="2872283"/>
              <a:ext cx="15864" cy="15865"/>
            </a:xfrm>
            <a:custGeom>
              <a:avLst/>
              <a:gdLst>
                <a:gd name="connsiteX0" fmla="*/ 15865 w 15864"/>
                <a:gd name="connsiteY0" fmla="*/ 15865 h 15865"/>
                <a:gd name="connsiteX1" fmla="*/ 0 w 15864"/>
                <a:gd name="connsiteY1" fmla="*/ 15865 h 15865"/>
                <a:gd name="connsiteX2" fmla="*/ 0 w 15864"/>
                <a:gd name="connsiteY2" fmla="*/ 0 h 15865"/>
                <a:gd name="connsiteX3" fmla="*/ 15865 w 15864"/>
                <a:gd name="connsiteY3" fmla="*/ 0 h 15865"/>
                <a:gd name="connsiteX4" fmla="*/ 15865 w 15864"/>
                <a:gd name="connsiteY4" fmla="*/ 15865 h 1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4" h="15865">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sp>
          <p:nvSpPr>
            <p:cNvPr id="990" name="Figura a mano libera: forma 989">
              <a:extLst>
                <a:ext uri="{FF2B5EF4-FFF2-40B4-BE49-F238E27FC236}">
                  <a16:creationId xmlns:a16="http://schemas.microsoft.com/office/drawing/2014/main" id="{85D0F488-8E22-142C-2FC0-C667E1B2E98F}"/>
                </a:ext>
              </a:extLst>
            </p:cNvPr>
            <p:cNvSpPr/>
            <p:nvPr/>
          </p:nvSpPr>
          <p:spPr>
            <a:xfrm>
              <a:off x="3332607" y="2856418"/>
              <a:ext cx="15865" cy="15864"/>
            </a:xfrm>
            <a:custGeom>
              <a:avLst/>
              <a:gdLst>
                <a:gd name="connsiteX0" fmla="*/ 15865 w 15865"/>
                <a:gd name="connsiteY0" fmla="*/ 15865 h 15864"/>
                <a:gd name="connsiteX1" fmla="*/ 0 w 15865"/>
                <a:gd name="connsiteY1" fmla="*/ 15865 h 15864"/>
                <a:gd name="connsiteX2" fmla="*/ 0 w 15865"/>
                <a:gd name="connsiteY2" fmla="*/ 0 h 15864"/>
                <a:gd name="connsiteX3" fmla="*/ 15865 w 15865"/>
                <a:gd name="connsiteY3" fmla="*/ 0 h 15864"/>
                <a:gd name="connsiteX4" fmla="*/ 15865 w 15865"/>
                <a:gd name="connsiteY4" fmla="*/ 15865 h 15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5" h="15864">
                  <a:moveTo>
                    <a:pt x="15865" y="15865"/>
                  </a:moveTo>
                  <a:lnTo>
                    <a:pt x="0" y="15865"/>
                  </a:lnTo>
                  <a:lnTo>
                    <a:pt x="0" y="0"/>
                  </a:lnTo>
                  <a:lnTo>
                    <a:pt x="15865" y="0"/>
                  </a:lnTo>
                  <a:lnTo>
                    <a:pt x="15865" y="15865"/>
                  </a:lnTo>
                  <a:close/>
                </a:path>
              </a:pathLst>
            </a:custGeom>
            <a:solidFill>
              <a:srgbClr val="000000"/>
            </a:solidFill>
            <a:ln w="0" cap="flat">
              <a:noFill/>
              <a:prstDash val="solid"/>
              <a:miter/>
            </a:ln>
          </p:spPr>
          <p:txBody>
            <a:bodyPr rtlCol="0" anchor="ctr"/>
            <a:lstStyle/>
            <a:p>
              <a:endParaRPr lang="it-IT"/>
            </a:p>
          </p:txBody>
        </p:sp>
      </p:grpSp>
      <p:sp>
        <p:nvSpPr>
          <p:cNvPr id="991" name="Figura a mano libera: forma 990">
            <a:extLst>
              <a:ext uri="{FF2B5EF4-FFF2-40B4-BE49-F238E27FC236}">
                <a16:creationId xmlns:a16="http://schemas.microsoft.com/office/drawing/2014/main" id="{4B04E4FB-7A11-591F-B941-10957230FBA1}"/>
              </a:ext>
            </a:extLst>
          </p:cNvPr>
          <p:cNvSpPr/>
          <p:nvPr/>
        </p:nvSpPr>
        <p:spPr>
          <a:xfrm>
            <a:off x="3488759" y="2842836"/>
            <a:ext cx="173072" cy="173072"/>
          </a:xfrm>
          <a:custGeom>
            <a:avLst/>
            <a:gdLst>
              <a:gd name="connsiteX0" fmla="*/ 97353 w 173072"/>
              <a:gd name="connsiteY0" fmla="*/ 0 h 173072"/>
              <a:gd name="connsiteX1" fmla="*/ 43268 w 173072"/>
              <a:gd name="connsiteY1" fmla="*/ 0 h 173072"/>
              <a:gd name="connsiteX2" fmla="*/ 43268 w 173072"/>
              <a:gd name="connsiteY2" fmla="*/ 10817 h 173072"/>
              <a:gd name="connsiteX3" fmla="*/ 32451 w 173072"/>
              <a:gd name="connsiteY3" fmla="*/ 10817 h 173072"/>
              <a:gd name="connsiteX4" fmla="*/ 32451 w 173072"/>
              <a:gd name="connsiteY4" fmla="*/ 43268 h 173072"/>
              <a:gd name="connsiteX5" fmla="*/ 10817 w 173072"/>
              <a:gd name="connsiteY5" fmla="*/ 43268 h 173072"/>
              <a:gd name="connsiteX6" fmla="*/ 10817 w 173072"/>
              <a:gd name="connsiteY6" fmla="*/ 54085 h 173072"/>
              <a:gd name="connsiteX7" fmla="*/ 0 w 173072"/>
              <a:gd name="connsiteY7" fmla="*/ 54085 h 173072"/>
              <a:gd name="connsiteX8" fmla="*/ 0 w 173072"/>
              <a:gd name="connsiteY8" fmla="*/ 162256 h 173072"/>
              <a:gd name="connsiteX9" fmla="*/ 10817 w 173072"/>
              <a:gd name="connsiteY9" fmla="*/ 162256 h 173072"/>
              <a:gd name="connsiteX10" fmla="*/ 10817 w 173072"/>
              <a:gd name="connsiteY10" fmla="*/ 173073 h 173072"/>
              <a:gd name="connsiteX11" fmla="*/ 151438 w 173072"/>
              <a:gd name="connsiteY11" fmla="*/ 173073 h 173072"/>
              <a:gd name="connsiteX12" fmla="*/ 151438 w 173072"/>
              <a:gd name="connsiteY12" fmla="*/ 162256 h 173072"/>
              <a:gd name="connsiteX13" fmla="*/ 162256 w 173072"/>
              <a:gd name="connsiteY13" fmla="*/ 162256 h 173072"/>
              <a:gd name="connsiteX14" fmla="*/ 162256 w 173072"/>
              <a:gd name="connsiteY14" fmla="*/ 140621 h 173072"/>
              <a:gd name="connsiteX15" fmla="*/ 173073 w 173072"/>
              <a:gd name="connsiteY15" fmla="*/ 140621 h 173072"/>
              <a:gd name="connsiteX16" fmla="*/ 173073 w 173072"/>
              <a:gd name="connsiteY16" fmla="*/ 32451 h 173072"/>
              <a:gd name="connsiteX17" fmla="*/ 162256 w 173072"/>
              <a:gd name="connsiteY17" fmla="*/ 32451 h 173072"/>
              <a:gd name="connsiteX18" fmla="*/ 162256 w 173072"/>
              <a:gd name="connsiteY18" fmla="*/ 21634 h 173072"/>
              <a:gd name="connsiteX19" fmla="*/ 108170 w 173072"/>
              <a:gd name="connsiteY19" fmla="*/ 21634 h 173072"/>
              <a:gd name="connsiteX20" fmla="*/ 108170 w 173072"/>
              <a:gd name="connsiteY20" fmla="*/ 10817 h 173072"/>
              <a:gd name="connsiteX21" fmla="*/ 97353 w 173072"/>
              <a:gd name="connsiteY21" fmla="*/ 10817 h 173072"/>
              <a:gd name="connsiteX22" fmla="*/ 97353 w 173072"/>
              <a:gd name="connsiteY22" fmla="*/ 0 h 173072"/>
              <a:gd name="connsiteX23" fmla="*/ 97353 w 173072"/>
              <a:gd name="connsiteY23" fmla="*/ 10817 h 173072"/>
              <a:gd name="connsiteX24" fmla="*/ 97353 w 173072"/>
              <a:gd name="connsiteY24" fmla="*/ 21634 h 173072"/>
              <a:gd name="connsiteX25" fmla="*/ 108170 w 173072"/>
              <a:gd name="connsiteY25" fmla="*/ 21634 h 173072"/>
              <a:gd name="connsiteX26" fmla="*/ 108170 w 173072"/>
              <a:gd name="connsiteY26" fmla="*/ 32451 h 173072"/>
              <a:gd name="connsiteX27" fmla="*/ 162256 w 173072"/>
              <a:gd name="connsiteY27" fmla="*/ 32451 h 173072"/>
              <a:gd name="connsiteX28" fmla="*/ 162256 w 173072"/>
              <a:gd name="connsiteY28" fmla="*/ 140621 h 173072"/>
              <a:gd name="connsiteX29" fmla="*/ 43268 w 173072"/>
              <a:gd name="connsiteY29" fmla="*/ 140621 h 173072"/>
              <a:gd name="connsiteX30" fmla="*/ 43268 w 173072"/>
              <a:gd name="connsiteY30" fmla="*/ 10817 h 173072"/>
              <a:gd name="connsiteX31" fmla="*/ 97353 w 173072"/>
              <a:gd name="connsiteY31" fmla="*/ 10817 h 173072"/>
              <a:gd name="connsiteX32" fmla="*/ 151438 w 173072"/>
              <a:gd name="connsiteY32" fmla="*/ 151438 h 173072"/>
              <a:gd name="connsiteX33" fmla="*/ 43268 w 173072"/>
              <a:gd name="connsiteY33" fmla="*/ 151438 h 173072"/>
              <a:gd name="connsiteX34" fmla="*/ 43268 w 173072"/>
              <a:gd name="connsiteY34" fmla="*/ 140621 h 173072"/>
              <a:gd name="connsiteX35" fmla="*/ 32451 w 173072"/>
              <a:gd name="connsiteY35" fmla="*/ 140621 h 173072"/>
              <a:gd name="connsiteX36" fmla="*/ 32451 w 173072"/>
              <a:gd name="connsiteY36" fmla="*/ 54085 h 173072"/>
              <a:gd name="connsiteX37" fmla="*/ 10817 w 173072"/>
              <a:gd name="connsiteY37" fmla="*/ 54085 h 173072"/>
              <a:gd name="connsiteX38" fmla="*/ 10817 w 173072"/>
              <a:gd name="connsiteY38" fmla="*/ 162256 h 173072"/>
              <a:gd name="connsiteX39" fmla="*/ 151438 w 173072"/>
              <a:gd name="connsiteY39" fmla="*/ 162256 h 173072"/>
              <a:gd name="connsiteX40" fmla="*/ 151438 w 173072"/>
              <a:gd name="connsiteY40" fmla="*/ 151438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73072" h="173072">
                <a:moveTo>
                  <a:pt x="97353" y="0"/>
                </a:moveTo>
                <a:lnTo>
                  <a:pt x="43268" y="0"/>
                </a:lnTo>
                <a:lnTo>
                  <a:pt x="43268" y="10817"/>
                </a:lnTo>
                <a:lnTo>
                  <a:pt x="32451" y="10817"/>
                </a:lnTo>
                <a:lnTo>
                  <a:pt x="32451" y="43268"/>
                </a:lnTo>
                <a:lnTo>
                  <a:pt x="10817" y="43268"/>
                </a:lnTo>
                <a:lnTo>
                  <a:pt x="10817" y="54085"/>
                </a:lnTo>
                <a:lnTo>
                  <a:pt x="0" y="54085"/>
                </a:lnTo>
                <a:lnTo>
                  <a:pt x="0" y="162256"/>
                </a:lnTo>
                <a:lnTo>
                  <a:pt x="10817" y="162256"/>
                </a:lnTo>
                <a:lnTo>
                  <a:pt x="10817" y="173073"/>
                </a:lnTo>
                <a:lnTo>
                  <a:pt x="151438" y="173073"/>
                </a:lnTo>
                <a:lnTo>
                  <a:pt x="151438" y="162256"/>
                </a:lnTo>
                <a:lnTo>
                  <a:pt x="162256" y="162256"/>
                </a:lnTo>
                <a:lnTo>
                  <a:pt x="162256" y="140621"/>
                </a:lnTo>
                <a:lnTo>
                  <a:pt x="173073" y="140621"/>
                </a:lnTo>
                <a:lnTo>
                  <a:pt x="173073" y="32451"/>
                </a:lnTo>
                <a:lnTo>
                  <a:pt x="162256" y="32451"/>
                </a:lnTo>
                <a:lnTo>
                  <a:pt x="162256" y="21634"/>
                </a:lnTo>
                <a:lnTo>
                  <a:pt x="108170" y="21634"/>
                </a:lnTo>
                <a:lnTo>
                  <a:pt x="108170" y="10817"/>
                </a:lnTo>
                <a:lnTo>
                  <a:pt x="97353" y="10817"/>
                </a:lnTo>
                <a:lnTo>
                  <a:pt x="97353" y="0"/>
                </a:lnTo>
                <a:close/>
                <a:moveTo>
                  <a:pt x="97353" y="10817"/>
                </a:moveTo>
                <a:lnTo>
                  <a:pt x="97353" y="21634"/>
                </a:lnTo>
                <a:lnTo>
                  <a:pt x="108170" y="21634"/>
                </a:lnTo>
                <a:lnTo>
                  <a:pt x="108170" y="32451"/>
                </a:lnTo>
                <a:lnTo>
                  <a:pt x="162256" y="32451"/>
                </a:lnTo>
                <a:lnTo>
                  <a:pt x="162256" y="140621"/>
                </a:lnTo>
                <a:lnTo>
                  <a:pt x="43268" y="140621"/>
                </a:lnTo>
                <a:lnTo>
                  <a:pt x="43268" y="10817"/>
                </a:lnTo>
                <a:lnTo>
                  <a:pt x="97353" y="10817"/>
                </a:lnTo>
                <a:close/>
                <a:moveTo>
                  <a:pt x="151438" y="151438"/>
                </a:moveTo>
                <a:lnTo>
                  <a:pt x="43268" y="151438"/>
                </a:lnTo>
                <a:lnTo>
                  <a:pt x="43268" y="140621"/>
                </a:lnTo>
                <a:lnTo>
                  <a:pt x="32451" y="140621"/>
                </a:lnTo>
                <a:lnTo>
                  <a:pt x="32451" y="54085"/>
                </a:lnTo>
                <a:lnTo>
                  <a:pt x="10817" y="54085"/>
                </a:lnTo>
                <a:lnTo>
                  <a:pt x="10817" y="162256"/>
                </a:lnTo>
                <a:lnTo>
                  <a:pt x="151438" y="162256"/>
                </a:lnTo>
                <a:lnTo>
                  <a:pt x="151438" y="151438"/>
                </a:lnTo>
                <a:close/>
              </a:path>
            </a:pathLst>
          </a:custGeom>
          <a:solidFill>
            <a:srgbClr val="000000"/>
          </a:solidFill>
          <a:ln w="0" cap="flat">
            <a:noFill/>
            <a:prstDash val="solid"/>
            <a:miter/>
          </a:ln>
        </p:spPr>
        <p:txBody>
          <a:bodyPr rtlCol="0" anchor="ctr"/>
          <a:lstStyle/>
          <a:p>
            <a:endParaRPr lang="it-IT"/>
          </a:p>
        </p:txBody>
      </p:sp>
      <p:grpSp>
        <p:nvGrpSpPr>
          <p:cNvPr id="992" name="Elemento grafico 13">
            <a:extLst>
              <a:ext uri="{FF2B5EF4-FFF2-40B4-BE49-F238E27FC236}">
                <a16:creationId xmlns:a16="http://schemas.microsoft.com/office/drawing/2014/main" id="{F6C570A5-6F23-66BC-D12E-84B350FCC478}"/>
              </a:ext>
            </a:extLst>
          </p:cNvPr>
          <p:cNvGrpSpPr/>
          <p:nvPr/>
        </p:nvGrpSpPr>
        <p:grpSpPr>
          <a:xfrm>
            <a:off x="3835930" y="2842836"/>
            <a:ext cx="173072" cy="173072"/>
            <a:chOff x="3828027" y="2834784"/>
            <a:chExt cx="173072" cy="173072"/>
          </a:xfrm>
          <a:solidFill>
            <a:srgbClr val="000000"/>
          </a:solidFill>
        </p:grpSpPr>
        <p:sp>
          <p:nvSpPr>
            <p:cNvPr id="993" name="Figura a mano libera: forma 992">
              <a:extLst>
                <a:ext uri="{FF2B5EF4-FFF2-40B4-BE49-F238E27FC236}">
                  <a16:creationId xmlns:a16="http://schemas.microsoft.com/office/drawing/2014/main" id="{455806DF-FB2D-3312-C3DC-9D38E19B5B77}"/>
                </a:ext>
              </a:extLst>
            </p:cNvPr>
            <p:cNvSpPr/>
            <p:nvPr/>
          </p:nvSpPr>
          <p:spPr>
            <a:xfrm>
              <a:off x="3933313"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994" name="Figura a mano libera: forma 993">
              <a:extLst>
                <a:ext uri="{FF2B5EF4-FFF2-40B4-BE49-F238E27FC236}">
                  <a16:creationId xmlns:a16="http://schemas.microsoft.com/office/drawing/2014/main" id="{0351967B-B5AB-53C6-3153-401B7E525929}"/>
                </a:ext>
              </a:extLst>
            </p:cNvPr>
            <p:cNvSpPr/>
            <p:nvPr/>
          </p:nvSpPr>
          <p:spPr>
            <a:xfrm>
              <a:off x="3933313"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995" name="Figura a mano libera: forma 994">
              <a:extLst>
                <a:ext uri="{FF2B5EF4-FFF2-40B4-BE49-F238E27FC236}">
                  <a16:creationId xmlns:a16="http://schemas.microsoft.com/office/drawing/2014/main" id="{A10E243C-2EFC-BF36-8D00-7EA4B508F7D3}"/>
                </a:ext>
              </a:extLst>
            </p:cNvPr>
            <p:cNvSpPr/>
            <p:nvPr/>
          </p:nvSpPr>
          <p:spPr>
            <a:xfrm>
              <a:off x="3933313"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996" name="Figura a mano libera: forma 995">
              <a:extLst>
                <a:ext uri="{FF2B5EF4-FFF2-40B4-BE49-F238E27FC236}">
                  <a16:creationId xmlns:a16="http://schemas.microsoft.com/office/drawing/2014/main" id="{9E45BE21-4B80-C161-34BF-1BBAE044FC24}"/>
                </a:ext>
              </a:extLst>
            </p:cNvPr>
            <p:cNvSpPr/>
            <p:nvPr/>
          </p:nvSpPr>
          <p:spPr>
            <a:xfrm>
              <a:off x="3933313"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997" name="Figura a mano libera: forma 996">
              <a:extLst>
                <a:ext uri="{FF2B5EF4-FFF2-40B4-BE49-F238E27FC236}">
                  <a16:creationId xmlns:a16="http://schemas.microsoft.com/office/drawing/2014/main" id="{E60568E1-034C-49D8-75D1-55904AE32426}"/>
                </a:ext>
              </a:extLst>
            </p:cNvPr>
            <p:cNvSpPr/>
            <p:nvPr/>
          </p:nvSpPr>
          <p:spPr>
            <a:xfrm>
              <a:off x="3933313"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998" name="Figura a mano libera: forma 997">
              <a:extLst>
                <a:ext uri="{FF2B5EF4-FFF2-40B4-BE49-F238E27FC236}">
                  <a16:creationId xmlns:a16="http://schemas.microsoft.com/office/drawing/2014/main" id="{4EFD4629-F03E-07BA-7E74-BAA72096A5FE}"/>
                </a:ext>
              </a:extLst>
            </p:cNvPr>
            <p:cNvSpPr/>
            <p:nvPr/>
          </p:nvSpPr>
          <p:spPr>
            <a:xfrm>
              <a:off x="3908073"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999" name="Figura a mano libera: forma 998">
              <a:extLst>
                <a:ext uri="{FF2B5EF4-FFF2-40B4-BE49-F238E27FC236}">
                  <a16:creationId xmlns:a16="http://schemas.microsoft.com/office/drawing/2014/main" id="{D74530AD-E61C-E26B-6BEA-8C538E24C4A2}"/>
                </a:ext>
              </a:extLst>
            </p:cNvPr>
            <p:cNvSpPr/>
            <p:nvPr/>
          </p:nvSpPr>
          <p:spPr>
            <a:xfrm>
              <a:off x="3921054"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0" name="Figura a mano libera: forma 999">
              <a:extLst>
                <a:ext uri="{FF2B5EF4-FFF2-40B4-BE49-F238E27FC236}">
                  <a16:creationId xmlns:a16="http://schemas.microsoft.com/office/drawing/2014/main" id="{C92D887A-2759-E2CF-E07F-6237AB82B07C}"/>
                </a:ext>
              </a:extLst>
            </p:cNvPr>
            <p:cNvSpPr/>
            <p:nvPr/>
          </p:nvSpPr>
          <p:spPr>
            <a:xfrm>
              <a:off x="3895814"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1" name="Figura a mano libera: forma 1000">
              <a:extLst>
                <a:ext uri="{FF2B5EF4-FFF2-40B4-BE49-F238E27FC236}">
                  <a16:creationId xmlns:a16="http://schemas.microsoft.com/office/drawing/2014/main" id="{390100D9-B417-63DB-516E-91438BAADD68}"/>
                </a:ext>
              </a:extLst>
            </p:cNvPr>
            <p:cNvSpPr/>
            <p:nvPr/>
          </p:nvSpPr>
          <p:spPr>
            <a:xfrm>
              <a:off x="3933313"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2" name="Figura a mano libera: forma 1001">
              <a:extLst>
                <a:ext uri="{FF2B5EF4-FFF2-40B4-BE49-F238E27FC236}">
                  <a16:creationId xmlns:a16="http://schemas.microsoft.com/office/drawing/2014/main" id="{E8D7C134-AB89-60E0-E729-840521961D54}"/>
                </a:ext>
              </a:extLst>
            </p:cNvPr>
            <p:cNvSpPr/>
            <p:nvPr/>
          </p:nvSpPr>
          <p:spPr>
            <a:xfrm>
              <a:off x="3933313"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3" name="Figura a mano libera: forma 1002">
              <a:extLst>
                <a:ext uri="{FF2B5EF4-FFF2-40B4-BE49-F238E27FC236}">
                  <a16:creationId xmlns:a16="http://schemas.microsoft.com/office/drawing/2014/main" id="{A1481CAB-5BCC-E3D3-644E-BC4A3C541E55}"/>
                </a:ext>
              </a:extLst>
            </p:cNvPr>
            <p:cNvSpPr/>
            <p:nvPr/>
          </p:nvSpPr>
          <p:spPr>
            <a:xfrm>
              <a:off x="3883555"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4" name="Figura a mano libera: forma 1003">
              <a:extLst>
                <a:ext uri="{FF2B5EF4-FFF2-40B4-BE49-F238E27FC236}">
                  <a16:creationId xmlns:a16="http://schemas.microsoft.com/office/drawing/2014/main" id="{E808C016-27D5-6D1F-8853-EF861D47B501}"/>
                </a:ext>
              </a:extLst>
            </p:cNvPr>
            <p:cNvSpPr/>
            <p:nvPr/>
          </p:nvSpPr>
          <p:spPr>
            <a:xfrm>
              <a:off x="3883555"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5" name="Figura a mano libera: forma 1004">
              <a:extLst>
                <a:ext uri="{FF2B5EF4-FFF2-40B4-BE49-F238E27FC236}">
                  <a16:creationId xmlns:a16="http://schemas.microsoft.com/office/drawing/2014/main" id="{BF19A82F-5240-3E6C-6A00-D7161F16A4D4}"/>
                </a:ext>
              </a:extLst>
            </p:cNvPr>
            <p:cNvSpPr/>
            <p:nvPr/>
          </p:nvSpPr>
          <p:spPr>
            <a:xfrm>
              <a:off x="3883555"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6" name="Figura a mano libera: forma 1005">
              <a:extLst>
                <a:ext uri="{FF2B5EF4-FFF2-40B4-BE49-F238E27FC236}">
                  <a16:creationId xmlns:a16="http://schemas.microsoft.com/office/drawing/2014/main" id="{CD63FA67-F906-1F57-6C22-9C1CB694D079}"/>
                </a:ext>
              </a:extLst>
            </p:cNvPr>
            <p:cNvSpPr/>
            <p:nvPr/>
          </p:nvSpPr>
          <p:spPr>
            <a:xfrm>
              <a:off x="3890045"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7" name="Figura a mano libera: forma 1006">
              <a:extLst>
                <a:ext uri="{FF2B5EF4-FFF2-40B4-BE49-F238E27FC236}">
                  <a16:creationId xmlns:a16="http://schemas.microsoft.com/office/drawing/2014/main" id="{DDF54B26-05AC-FE6F-D42C-DA1D2305BCC9}"/>
                </a:ext>
              </a:extLst>
            </p:cNvPr>
            <p:cNvSpPr/>
            <p:nvPr/>
          </p:nvSpPr>
          <p:spPr>
            <a:xfrm>
              <a:off x="3902304"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8" name="Figura a mano libera: forma 1007">
              <a:extLst>
                <a:ext uri="{FF2B5EF4-FFF2-40B4-BE49-F238E27FC236}">
                  <a16:creationId xmlns:a16="http://schemas.microsoft.com/office/drawing/2014/main" id="{F323737B-8727-FC3D-2911-5908CDE3064E}"/>
                </a:ext>
              </a:extLst>
            </p:cNvPr>
            <p:cNvSpPr/>
            <p:nvPr/>
          </p:nvSpPr>
          <p:spPr>
            <a:xfrm>
              <a:off x="3864805"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09" name="Figura a mano libera: forma 1008">
              <a:extLst>
                <a:ext uri="{FF2B5EF4-FFF2-40B4-BE49-F238E27FC236}">
                  <a16:creationId xmlns:a16="http://schemas.microsoft.com/office/drawing/2014/main" id="{817780F8-4ED7-4685-2D17-08489D52B49E}"/>
                </a:ext>
              </a:extLst>
            </p:cNvPr>
            <p:cNvSpPr/>
            <p:nvPr/>
          </p:nvSpPr>
          <p:spPr>
            <a:xfrm>
              <a:off x="3852546" y="285930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0" name="Figura a mano libera: forma 1009">
              <a:extLst>
                <a:ext uri="{FF2B5EF4-FFF2-40B4-BE49-F238E27FC236}">
                  <a16:creationId xmlns:a16="http://schemas.microsoft.com/office/drawing/2014/main" id="{0B6A726D-05AB-31F1-1833-807F3D725935}"/>
                </a:ext>
              </a:extLst>
            </p:cNvPr>
            <p:cNvSpPr/>
            <p:nvPr/>
          </p:nvSpPr>
          <p:spPr>
            <a:xfrm>
              <a:off x="3877786"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1" name="Figura a mano libera: forma 1010">
              <a:extLst>
                <a:ext uri="{FF2B5EF4-FFF2-40B4-BE49-F238E27FC236}">
                  <a16:creationId xmlns:a16="http://schemas.microsoft.com/office/drawing/2014/main" id="{19F2D57F-23E0-E65D-951D-A6CD0181C793}"/>
                </a:ext>
              </a:extLst>
            </p:cNvPr>
            <p:cNvSpPr/>
            <p:nvPr/>
          </p:nvSpPr>
          <p:spPr>
            <a:xfrm>
              <a:off x="3951342"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2" name="Figura a mano libera: forma 1011">
              <a:extLst>
                <a:ext uri="{FF2B5EF4-FFF2-40B4-BE49-F238E27FC236}">
                  <a16:creationId xmlns:a16="http://schemas.microsoft.com/office/drawing/2014/main" id="{4B200E80-DF36-881D-05F3-98589DB3410F}"/>
                </a:ext>
              </a:extLst>
            </p:cNvPr>
            <p:cNvSpPr/>
            <p:nvPr/>
          </p:nvSpPr>
          <p:spPr>
            <a:xfrm>
              <a:off x="3964322" y="285930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3" name="Figura a mano libera: forma 1012">
              <a:extLst>
                <a:ext uri="{FF2B5EF4-FFF2-40B4-BE49-F238E27FC236}">
                  <a16:creationId xmlns:a16="http://schemas.microsoft.com/office/drawing/2014/main" id="{B1DBD9BE-B381-29AE-ECA8-F19D84E2DCD6}"/>
                </a:ext>
              </a:extLst>
            </p:cNvPr>
            <p:cNvSpPr/>
            <p:nvPr/>
          </p:nvSpPr>
          <p:spPr>
            <a:xfrm>
              <a:off x="3840287"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4" name="Figura a mano libera: forma 1013">
              <a:extLst>
                <a:ext uri="{FF2B5EF4-FFF2-40B4-BE49-F238E27FC236}">
                  <a16:creationId xmlns:a16="http://schemas.microsoft.com/office/drawing/2014/main" id="{BC9857B1-3E5E-B1D7-AC0A-A6C123AA176E}"/>
                </a:ext>
              </a:extLst>
            </p:cNvPr>
            <p:cNvSpPr/>
            <p:nvPr/>
          </p:nvSpPr>
          <p:spPr>
            <a:xfrm>
              <a:off x="3976581"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5" name="Figura a mano libera: forma 1014">
              <a:extLst>
                <a:ext uri="{FF2B5EF4-FFF2-40B4-BE49-F238E27FC236}">
                  <a16:creationId xmlns:a16="http://schemas.microsoft.com/office/drawing/2014/main" id="{E704D78D-3E49-680E-12FF-AA32B9C14EC5}"/>
                </a:ext>
              </a:extLst>
            </p:cNvPr>
            <p:cNvSpPr/>
            <p:nvPr/>
          </p:nvSpPr>
          <p:spPr>
            <a:xfrm>
              <a:off x="3840287"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6" name="Figura a mano libera: forma 1015">
              <a:extLst>
                <a:ext uri="{FF2B5EF4-FFF2-40B4-BE49-F238E27FC236}">
                  <a16:creationId xmlns:a16="http://schemas.microsoft.com/office/drawing/2014/main" id="{38C094CD-62E1-52F9-CB69-C80849BA0A81}"/>
                </a:ext>
              </a:extLst>
            </p:cNvPr>
            <p:cNvSpPr/>
            <p:nvPr/>
          </p:nvSpPr>
          <p:spPr>
            <a:xfrm>
              <a:off x="3976581"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7" name="Figura a mano libera: forma 1016">
              <a:extLst>
                <a:ext uri="{FF2B5EF4-FFF2-40B4-BE49-F238E27FC236}">
                  <a16:creationId xmlns:a16="http://schemas.microsoft.com/office/drawing/2014/main" id="{E019F3FB-8EB7-8A8D-AB37-973AEBBBA305}"/>
                </a:ext>
              </a:extLst>
            </p:cNvPr>
            <p:cNvSpPr/>
            <p:nvPr/>
          </p:nvSpPr>
          <p:spPr>
            <a:xfrm>
              <a:off x="3828027"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8" name="Figura a mano libera: forma 1017">
              <a:extLst>
                <a:ext uri="{FF2B5EF4-FFF2-40B4-BE49-F238E27FC236}">
                  <a16:creationId xmlns:a16="http://schemas.microsoft.com/office/drawing/2014/main" id="{4F63A4CB-1189-173A-0A7E-0E56DAE7DE16}"/>
                </a:ext>
              </a:extLst>
            </p:cNvPr>
            <p:cNvSpPr/>
            <p:nvPr/>
          </p:nvSpPr>
          <p:spPr>
            <a:xfrm>
              <a:off x="3988840"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19" name="Figura a mano libera: forma 1018">
              <a:extLst>
                <a:ext uri="{FF2B5EF4-FFF2-40B4-BE49-F238E27FC236}">
                  <a16:creationId xmlns:a16="http://schemas.microsoft.com/office/drawing/2014/main" id="{E9D7D431-D36B-53C4-C021-04EAB8E51E4B}"/>
                </a:ext>
              </a:extLst>
            </p:cNvPr>
            <p:cNvSpPr/>
            <p:nvPr/>
          </p:nvSpPr>
          <p:spPr>
            <a:xfrm>
              <a:off x="3828027"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0" name="Figura a mano libera: forma 1019">
              <a:extLst>
                <a:ext uri="{FF2B5EF4-FFF2-40B4-BE49-F238E27FC236}">
                  <a16:creationId xmlns:a16="http://schemas.microsoft.com/office/drawing/2014/main" id="{AC8202F8-09D0-93A4-1206-6F35F69CF301}"/>
                </a:ext>
              </a:extLst>
            </p:cNvPr>
            <p:cNvSpPr/>
            <p:nvPr/>
          </p:nvSpPr>
          <p:spPr>
            <a:xfrm>
              <a:off x="3988840"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1" name="Figura a mano libera: forma 1020">
              <a:extLst>
                <a:ext uri="{FF2B5EF4-FFF2-40B4-BE49-F238E27FC236}">
                  <a16:creationId xmlns:a16="http://schemas.microsoft.com/office/drawing/2014/main" id="{90E4CF20-4C31-8342-1831-512CF68674C4}"/>
                </a:ext>
              </a:extLst>
            </p:cNvPr>
            <p:cNvSpPr/>
            <p:nvPr/>
          </p:nvSpPr>
          <p:spPr>
            <a:xfrm>
              <a:off x="3828027"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2" name="Figura a mano libera: forma 1021">
              <a:extLst>
                <a:ext uri="{FF2B5EF4-FFF2-40B4-BE49-F238E27FC236}">
                  <a16:creationId xmlns:a16="http://schemas.microsoft.com/office/drawing/2014/main" id="{F0FB160E-69E0-AA62-1FCC-BB4B83971D97}"/>
                </a:ext>
              </a:extLst>
            </p:cNvPr>
            <p:cNvSpPr/>
            <p:nvPr/>
          </p:nvSpPr>
          <p:spPr>
            <a:xfrm>
              <a:off x="3988840"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3" name="Figura a mano libera: forma 1022">
              <a:extLst>
                <a:ext uri="{FF2B5EF4-FFF2-40B4-BE49-F238E27FC236}">
                  <a16:creationId xmlns:a16="http://schemas.microsoft.com/office/drawing/2014/main" id="{5B09945A-14BC-5B19-CFB5-B85401009AD9}"/>
                </a:ext>
              </a:extLst>
            </p:cNvPr>
            <p:cNvSpPr/>
            <p:nvPr/>
          </p:nvSpPr>
          <p:spPr>
            <a:xfrm>
              <a:off x="3828027"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4" name="Figura a mano libera: forma 1023">
              <a:extLst>
                <a:ext uri="{FF2B5EF4-FFF2-40B4-BE49-F238E27FC236}">
                  <a16:creationId xmlns:a16="http://schemas.microsoft.com/office/drawing/2014/main" id="{B30FABD8-D599-2F32-6FD9-9ED3C33C6535}"/>
                </a:ext>
              </a:extLst>
            </p:cNvPr>
            <p:cNvSpPr/>
            <p:nvPr/>
          </p:nvSpPr>
          <p:spPr>
            <a:xfrm>
              <a:off x="3988840"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5" name="Figura a mano libera: forma 1024">
              <a:extLst>
                <a:ext uri="{FF2B5EF4-FFF2-40B4-BE49-F238E27FC236}">
                  <a16:creationId xmlns:a16="http://schemas.microsoft.com/office/drawing/2014/main" id="{CC15FAB1-25C2-FF93-C638-C0EEC6103B1A}"/>
                </a:ext>
              </a:extLst>
            </p:cNvPr>
            <p:cNvSpPr/>
            <p:nvPr/>
          </p:nvSpPr>
          <p:spPr>
            <a:xfrm>
              <a:off x="3840287"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6" name="Figura a mano libera: forma 1025">
              <a:extLst>
                <a:ext uri="{FF2B5EF4-FFF2-40B4-BE49-F238E27FC236}">
                  <a16:creationId xmlns:a16="http://schemas.microsoft.com/office/drawing/2014/main" id="{06BC0472-3DFF-EF9B-A74F-2C664FCE8FDD}"/>
                </a:ext>
              </a:extLst>
            </p:cNvPr>
            <p:cNvSpPr/>
            <p:nvPr/>
          </p:nvSpPr>
          <p:spPr>
            <a:xfrm>
              <a:off x="3976581"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7" name="Figura a mano libera: forma 1026">
              <a:extLst>
                <a:ext uri="{FF2B5EF4-FFF2-40B4-BE49-F238E27FC236}">
                  <a16:creationId xmlns:a16="http://schemas.microsoft.com/office/drawing/2014/main" id="{7DB64C10-DDB7-749A-C990-4B532BECE81D}"/>
                </a:ext>
              </a:extLst>
            </p:cNvPr>
            <p:cNvSpPr/>
            <p:nvPr/>
          </p:nvSpPr>
          <p:spPr>
            <a:xfrm>
              <a:off x="3840287"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8" name="Figura a mano libera: forma 1027">
              <a:extLst>
                <a:ext uri="{FF2B5EF4-FFF2-40B4-BE49-F238E27FC236}">
                  <a16:creationId xmlns:a16="http://schemas.microsoft.com/office/drawing/2014/main" id="{C8ACC758-2F68-2284-8AA7-85CBAA1C6F1D}"/>
                </a:ext>
              </a:extLst>
            </p:cNvPr>
            <p:cNvSpPr/>
            <p:nvPr/>
          </p:nvSpPr>
          <p:spPr>
            <a:xfrm>
              <a:off x="3976581"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29" name="Figura a mano libera: forma 1028">
              <a:extLst>
                <a:ext uri="{FF2B5EF4-FFF2-40B4-BE49-F238E27FC236}">
                  <a16:creationId xmlns:a16="http://schemas.microsoft.com/office/drawing/2014/main" id="{0B33B578-1907-BDBE-4FB2-930C3C50DFD8}"/>
                </a:ext>
              </a:extLst>
            </p:cNvPr>
            <p:cNvSpPr/>
            <p:nvPr/>
          </p:nvSpPr>
          <p:spPr>
            <a:xfrm>
              <a:off x="3926823"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30" name="Figura a mano libera: forma 1029">
              <a:extLst>
                <a:ext uri="{FF2B5EF4-FFF2-40B4-BE49-F238E27FC236}">
                  <a16:creationId xmlns:a16="http://schemas.microsoft.com/office/drawing/2014/main" id="{AE50A670-AB0A-35F1-1BBF-5E68214B6C33}"/>
                </a:ext>
              </a:extLst>
            </p:cNvPr>
            <p:cNvSpPr/>
            <p:nvPr/>
          </p:nvSpPr>
          <p:spPr>
            <a:xfrm>
              <a:off x="3914564"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31" name="Figura a mano libera: forma 1030">
              <a:extLst>
                <a:ext uri="{FF2B5EF4-FFF2-40B4-BE49-F238E27FC236}">
                  <a16:creationId xmlns:a16="http://schemas.microsoft.com/office/drawing/2014/main" id="{A1AF2935-2AC0-02E9-6603-DFC1CF2917C7}"/>
                </a:ext>
              </a:extLst>
            </p:cNvPr>
            <p:cNvSpPr/>
            <p:nvPr/>
          </p:nvSpPr>
          <p:spPr>
            <a:xfrm>
              <a:off x="3939082"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32" name="Figura a mano libera: forma 1031">
              <a:extLst>
                <a:ext uri="{FF2B5EF4-FFF2-40B4-BE49-F238E27FC236}">
                  <a16:creationId xmlns:a16="http://schemas.microsoft.com/office/drawing/2014/main" id="{F29324FD-444E-3BFA-2782-FD14696C7669}"/>
                </a:ext>
              </a:extLst>
            </p:cNvPr>
            <p:cNvSpPr/>
            <p:nvPr/>
          </p:nvSpPr>
          <p:spPr>
            <a:xfrm>
              <a:off x="3926823"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33" name="Figura a mano libera: forma 1032">
              <a:extLst>
                <a:ext uri="{FF2B5EF4-FFF2-40B4-BE49-F238E27FC236}">
                  <a16:creationId xmlns:a16="http://schemas.microsoft.com/office/drawing/2014/main" id="{ED58730D-B638-114E-AF82-A267C04535B2}"/>
                </a:ext>
              </a:extLst>
            </p:cNvPr>
            <p:cNvSpPr/>
            <p:nvPr/>
          </p:nvSpPr>
          <p:spPr>
            <a:xfrm>
              <a:off x="3914564"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34" name="Figura a mano libera: forma 1033">
              <a:extLst>
                <a:ext uri="{FF2B5EF4-FFF2-40B4-BE49-F238E27FC236}">
                  <a16:creationId xmlns:a16="http://schemas.microsoft.com/office/drawing/2014/main" id="{28E275AA-3CBD-C4A3-8808-56ABFC7AB2F9}"/>
                </a:ext>
              </a:extLst>
            </p:cNvPr>
            <p:cNvSpPr/>
            <p:nvPr/>
          </p:nvSpPr>
          <p:spPr>
            <a:xfrm>
              <a:off x="3952063"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35" name="Figura a mano libera: forma 1034">
              <a:extLst>
                <a:ext uri="{FF2B5EF4-FFF2-40B4-BE49-F238E27FC236}">
                  <a16:creationId xmlns:a16="http://schemas.microsoft.com/office/drawing/2014/main" id="{94B64B8B-9009-74DB-0DD8-9EE3B2EB652C}"/>
                </a:ext>
              </a:extLst>
            </p:cNvPr>
            <p:cNvSpPr/>
            <p:nvPr/>
          </p:nvSpPr>
          <p:spPr>
            <a:xfrm>
              <a:off x="3964322" y="297107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36" name="Figura a mano libera: forma 1035">
              <a:extLst>
                <a:ext uri="{FF2B5EF4-FFF2-40B4-BE49-F238E27FC236}">
                  <a16:creationId xmlns:a16="http://schemas.microsoft.com/office/drawing/2014/main" id="{002C1A96-DF24-E573-5855-FE421F76D2FC}"/>
                </a:ext>
              </a:extLst>
            </p:cNvPr>
            <p:cNvSpPr/>
            <p:nvPr/>
          </p:nvSpPr>
          <p:spPr>
            <a:xfrm>
              <a:off x="3939082"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37" name="Figura a mano libera: forma 1036">
              <a:extLst>
                <a:ext uri="{FF2B5EF4-FFF2-40B4-BE49-F238E27FC236}">
                  <a16:creationId xmlns:a16="http://schemas.microsoft.com/office/drawing/2014/main" id="{B2C496D4-5B5E-BCF3-7FB9-1F9110CF656E}"/>
                </a:ext>
              </a:extLst>
            </p:cNvPr>
            <p:cNvSpPr/>
            <p:nvPr/>
          </p:nvSpPr>
          <p:spPr>
            <a:xfrm>
              <a:off x="3865526"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38" name="Figura a mano libera: forma 1037">
              <a:extLst>
                <a:ext uri="{FF2B5EF4-FFF2-40B4-BE49-F238E27FC236}">
                  <a16:creationId xmlns:a16="http://schemas.microsoft.com/office/drawing/2014/main" id="{641B01C3-EA5E-8333-83A3-E72D7DCCC330}"/>
                </a:ext>
              </a:extLst>
            </p:cNvPr>
            <p:cNvSpPr/>
            <p:nvPr/>
          </p:nvSpPr>
          <p:spPr>
            <a:xfrm>
              <a:off x="3852546" y="297107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39" name="Figura a mano libera: forma 1038">
              <a:extLst>
                <a:ext uri="{FF2B5EF4-FFF2-40B4-BE49-F238E27FC236}">
                  <a16:creationId xmlns:a16="http://schemas.microsoft.com/office/drawing/2014/main" id="{BB28F68F-248D-00D1-8C19-85232CB75510}"/>
                </a:ext>
              </a:extLst>
            </p:cNvPr>
            <p:cNvSpPr/>
            <p:nvPr/>
          </p:nvSpPr>
          <p:spPr>
            <a:xfrm>
              <a:off x="3890045"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40" name="Figura a mano libera: forma 1039">
              <a:extLst>
                <a:ext uri="{FF2B5EF4-FFF2-40B4-BE49-F238E27FC236}">
                  <a16:creationId xmlns:a16="http://schemas.microsoft.com/office/drawing/2014/main" id="{6F922FA2-4C6A-5EDF-5AAC-E7565EF15D64}"/>
                </a:ext>
              </a:extLst>
            </p:cNvPr>
            <p:cNvSpPr/>
            <p:nvPr/>
          </p:nvSpPr>
          <p:spPr>
            <a:xfrm>
              <a:off x="3902304"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41" name="Figura a mano libera: forma 1040">
              <a:extLst>
                <a:ext uri="{FF2B5EF4-FFF2-40B4-BE49-F238E27FC236}">
                  <a16:creationId xmlns:a16="http://schemas.microsoft.com/office/drawing/2014/main" id="{D6F66BB0-2F0E-FE26-CAE3-CC61425C558A}"/>
                </a:ext>
              </a:extLst>
            </p:cNvPr>
            <p:cNvSpPr/>
            <p:nvPr/>
          </p:nvSpPr>
          <p:spPr>
            <a:xfrm>
              <a:off x="3877786"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grpSp>
      <p:grpSp>
        <p:nvGrpSpPr>
          <p:cNvPr id="1042" name="Elemento grafico 13">
            <a:extLst>
              <a:ext uri="{FF2B5EF4-FFF2-40B4-BE49-F238E27FC236}">
                <a16:creationId xmlns:a16="http://schemas.microsoft.com/office/drawing/2014/main" id="{B591A31F-00DD-4B22-D28C-20AEB523E596}"/>
              </a:ext>
            </a:extLst>
          </p:cNvPr>
          <p:cNvGrpSpPr/>
          <p:nvPr/>
        </p:nvGrpSpPr>
        <p:grpSpPr>
          <a:xfrm>
            <a:off x="4183101" y="2842836"/>
            <a:ext cx="173072" cy="173072"/>
            <a:chOff x="4174172" y="2834784"/>
            <a:chExt cx="173072" cy="173072"/>
          </a:xfrm>
          <a:solidFill>
            <a:srgbClr val="000000"/>
          </a:solidFill>
        </p:grpSpPr>
        <p:sp>
          <p:nvSpPr>
            <p:cNvPr id="1043" name="Figura a mano libera: forma 1042">
              <a:extLst>
                <a:ext uri="{FF2B5EF4-FFF2-40B4-BE49-F238E27FC236}">
                  <a16:creationId xmlns:a16="http://schemas.microsoft.com/office/drawing/2014/main" id="{A849DF19-8F7F-C98D-D684-C9128C9E3B14}"/>
                </a:ext>
              </a:extLst>
            </p:cNvPr>
            <p:cNvSpPr/>
            <p:nvPr/>
          </p:nvSpPr>
          <p:spPr>
            <a:xfrm>
              <a:off x="4285227" y="294583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44" name="Figura a mano libera: forma 1043">
              <a:extLst>
                <a:ext uri="{FF2B5EF4-FFF2-40B4-BE49-F238E27FC236}">
                  <a16:creationId xmlns:a16="http://schemas.microsoft.com/office/drawing/2014/main" id="{C8096D98-CEA4-81F3-A9CF-1343A3FC869D}"/>
                </a:ext>
              </a:extLst>
            </p:cNvPr>
            <p:cNvSpPr/>
            <p:nvPr/>
          </p:nvSpPr>
          <p:spPr>
            <a:xfrm>
              <a:off x="4285227" y="293357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45" name="Figura a mano libera: forma 1044">
              <a:extLst>
                <a:ext uri="{FF2B5EF4-FFF2-40B4-BE49-F238E27FC236}">
                  <a16:creationId xmlns:a16="http://schemas.microsoft.com/office/drawing/2014/main" id="{B29BFE19-13C6-3402-B289-C5E8427F2E3F}"/>
                </a:ext>
              </a:extLst>
            </p:cNvPr>
            <p:cNvSpPr/>
            <p:nvPr/>
          </p:nvSpPr>
          <p:spPr>
            <a:xfrm>
              <a:off x="4272968" y="2921320"/>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46" name="Figura a mano libera: forma 1045">
              <a:extLst>
                <a:ext uri="{FF2B5EF4-FFF2-40B4-BE49-F238E27FC236}">
                  <a16:creationId xmlns:a16="http://schemas.microsoft.com/office/drawing/2014/main" id="{9E5CD12B-AC7D-E689-B571-77FA3A94295B}"/>
                </a:ext>
              </a:extLst>
            </p:cNvPr>
            <p:cNvSpPr/>
            <p:nvPr/>
          </p:nvSpPr>
          <p:spPr>
            <a:xfrm>
              <a:off x="4272968" y="295881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47" name="Figura a mano libera: forma 1046">
              <a:extLst>
                <a:ext uri="{FF2B5EF4-FFF2-40B4-BE49-F238E27FC236}">
                  <a16:creationId xmlns:a16="http://schemas.microsoft.com/office/drawing/2014/main" id="{828E1032-1DFA-DAAC-3759-806367122BD9}"/>
                </a:ext>
              </a:extLst>
            </p:cNvPr>
            <p:cNvSpPr/>
            <p:nvPr/>
          </p:nvSpPr>
          <p:spPr>
            <a:xfrm>
              <a:off x="4260709" y="295881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48" name="Figura a mano libera: forma 1047">
              <a:extLst>
                <a:ext uri="{FF2B5EF4-FFF2-40B4-BE49-F238E27FC236}">
                  <a16:creationId xmlns:a16="http://schemas.microsoft.com/office/drawing/2014/main" id="{54F96350-C364-0130-06CD-2329076EC24D}"/>
                </a:ext>
              </a:extLst>
            </p:cNvPr>
            <p:cNvSpPr/>
            <p:nvPr/>
          </p:nvSpPr>
          <p:spPr>
            <a:xfrm>
              <a:off x="4248449" y="295881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49" name="Figura a mano libera: forma 1048">
              <a:extLst>
                <a:ext uri="{FF2B5EF4-FFF2-40B4-BE49-F238E27FC236}">
                  <a16:creationId xmlns:a16="http://schemas.microsoft.com/office/drawing/2014/main" id="{66FE18E2-1665-124B-7CAC-62BD85F21DFA}"/>
                </a:ext>
              </a:extLst>
            </p:cNvPr>
            <p:cNvSpPr/>
            <p:nvPr/>
          </p:nvSpPr>
          <p:spPr>
            <a:xfrm>
              <a:off x="4260709" y="2909061"/>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0" name="Figura a mano libera: forma 1049">
              <a:extLst>
                <a:ext uri="{FF2B5EF4-FFF2-40B4-BE49-F238E27FC236}">
                  <a16:creationId xmlns:a16="http://schemas.microsoft.com/office/drawing/2014/main" id="{D482664E-0DA7-8070-70AF-8E83215B3992}"/>
                </a:ext>
              </a:extLst>
            </p:cNvPr>
            <p:cNvSpPr/>
            <p:nvPr/>
          </p:nvSpPr>
          <p:spPr>
            <a:xfrm>
              <a:off x="4248449" y="2909061"/>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1" name="Figura a mano libera: forma 1050">
              <a:extLst>
                <a:ext uri="{FF2B5EF4-FFF2-40B4-BE49-F238E27FC236}">
                  <a16:creationId xmlns:a16="http://schemas.microsoft.com/office/drawing/2014/main" id="{E2E4174F-AC0D-6456-D257-65E93CF57235}"/>
                </a:ext>
              </a:extLst>
            </p:cNvPr>
            <p:cNvSpPr/>
            <p:nvPr/>
          </p:nvSpPr>
          <p:spPr>
            <a:xfrm>
              <a:off x="4236190" y="2909061"/>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2" name="Figura a mano libera: forma 1051">
              <a:extLst>
                <a:ext uri="{FF2B5EF4-FFF2-40B4-BE49-F238E27FC236}">
                  <a16:creationId xmlns:a16="http://schemas.microsoft.com/office/drawing/2014/main" id="{CE0D32EE-BD86-7AA3-B186-97A43BC4810A}"/>
                </a:ext>
              </a:extLst>
            </p:cNvPr>
            <p:cNvSpPr/>
            <p:nvPr/>
          </p:nvSpPr>
          <p:spPr>
            <a:xfrm>
              <a:off x="4223931" y="2884542"/>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3" name="Figura a mano libera: forma 1052">
              <a:extLst>
                <a:ext uri="{FF2B5EF4-FFF2-40B4-BE49-F238E27FC236}">
                  <a16:creationId xmlns:a16="http://schemas.microsoft.com/office/drawing/2014/main" id="{809D2FCF-8100-B5B2-4574-F9FDB2100A90}"/>
                </a:ext>
              </a:extLst>
            </p:cNvPr>
            <p:cNvSpPr/>
            <p:nvPr/>
          </p:nvSpPr>
          <p:spPr>
            <a:xfrm>
              <a:off x="4223931" y="2896801"/>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4" name="Figura a mano libera: forma 1053">
              <a:extLst>
                <a:ext uri="{FF2B5EF4-FFF2-40B4-BE49-F238E27FC236}">
                  <a16:creationId xmlns:a16="http://schemas.microsoft.com/office/drawing/2014/main" id="{C8F9E6CE-FC63-3F71-97D2-FD42C630BC45}"/>
                </a:ext>
              </a:extLst>
            </p:cNvPr>
            <p:cNvSpPr/>
            <p:nvPr/>
          </p:nvSpPr>
          <p:spPr>
            <a:xfrm>
              <a:off x="4236190" y="295881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5" name="Figura a mano libera: forma 1054">
              <a:extLst>
                <a:ext uri="{FF2B5EF4-FFF2-40B4-BE49-F238E27FC236}">
                  <a16:creationId xmlns:a16="http://schemas.microsoft.com/office/drawing/2014/main" id="{F8D68AC0-FB88-C543-37EB-801C04CBEB9E}"/>
                </a:ext>
              </a:extLst>
            </p:cNvPr>
            <p:cNvSpPr/>
            <p:nvPr/>
          </p:nvSpPr>
          <p:spPr>
            <a:xfrm>
              <a:off x="4223931" y="294583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6" name="Figura a mano libera: forma 1055">
              <a:extLst>
                <a:ext uri="{FF2B5EF4-FFF2-40B4-BE49-F238E27FC236}">
                  <a16:creationId xmlns:a16="http://schemas.microsoft.com/office/drawing/2014/main" id="{12B5E17A-CEF9-A9BA-0401-4654DB525FB8}"/>
                </a:ext>
              </a:extLst>
            </p:cNvPr>
            <p:cNvSpPr/>
            <p:nvPr/>
          </p:nvSpPr>
          <p:spPr>
            <a:xfrm>
              <a:off x="4236190"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7" name="Figura a mano libera: forma 1056">
              <a:extLst>
                <a:ext uri="{FF2B5EF4-FFF2-40B4-BE49-F238E27FC236}">
                  <a16:creationId xmlns:a16="http://schemas.microsoft.com/office/drawing/2014/main" id="{BA4010A7-6AD1-7EB9-43E1-CF31E71BF8D7}"/>
                </a:ext>
              </a:extLst>
            </p:cNvPr>
            <p:cNvSpPr/>
            <p:nvPr/>
          </p:nvSpPr>
          <p:spPr>
            <a:xfrm>
              <a:off x="4248449"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8" name="Figura a mano libera: forma 1057">
              <a:extLst>
                <a:ext uri="{FF2B5EF4-FFF2-40B4-BE49-F238E27FC236}">
                  <a16:creationId xmlns:a16="http://schemas.microsoft.com/office/drawing/2014/main" id="{A99F3B4E-A6F8-FC64-1787-C076F89BCAC9}"/>
                </a:ext>
              </a:extLst>
            </p:cNvPr>
            <p:cNvSpPr/>
            <p:nvPr/>
          </p:nvSpPr>
          <p:spPr>
            <a:xfrm>
              <a:off x="4260709"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59" name="Figura a mano libera: forma 1058">
              <a:extLst>
                <a:ext uri="{FF2B5EF4-FFF2-40B4-BE49-F238E27FC236}">
                  <a16:creationId xmlns:a16="http://schemas.microsoft.com/office/drawing/2014/main" id="{ED69759C-3412-70C9-6075-70D48A6E7FD3}"/>
                </a:ext>
              </a:extLst>
            </p:cNvPr>
            <p:cNvSpPr/>
            <p:nvPr/>
          </p:nvSpPr>
          <p:spPr>
            <a:xfrm>
              <a:off x="4272968"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60" name="Figura a mano libera: forma 1059">
              <a:extLst>
                <a:ext uri="{FF2B5EF4-FFF2-40B4-BE49-F238E27FC236}">
                  <a16:creationId xmlns:a16="http://schemas.microsoft.com/office/drawing/2014/main" id="{567FAAED-CA59-344F-7D9A-70FF3648FE4E}"/>
                </a:ext>
              </a:extLst>
            </p:cNvPr>
            <p:cNvSpPr/>
            <p:nvPr/>
          </p:nvSpPr>
          <p:spPr>
            <a:xfrm>
              <a:off x="4285227"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61" name="Figura a mano libera: forma 1060">
              <a:extLst>
                <a:ext uri="{FF2B5EF4-FFF2-40B4-BE49-F238E27FC236}">
                  <a16:creationId xmlns:a16="http://schemas.microsoft.com/office/drawing/2014/main" id="{5EF559AA-DAF1-CC68-928D-139E8CEFBE36}"/>
                </a:ext>
              </a:extLst>
            </p:cNvPr>
            <p:cNvSpPr/>
            <p:nvPr/>
          </p:nvSpPr>
          <p:spPr>
            <a:xfrm>
              <a:off x="4236190"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62" name="Figura a mano libera: forma 1061">
              <a:extLst>
                <a:ext uri="{FF2B5EF4-FFF2-40B4-BE49-F238E27FC236}">
                  <a16:creationId xmlns:a16="http://schemas.microsoft.com/office/drawing/2014/main" id="{15E0E3BA-D748-4147-D233-BD5D40DCE8F1}"/>
                </a:ext>
              </a:extLst>
            </p:cNvPr>
            <p:cNvSpPr/>
            <p:nvPr/>
          </p:nvSpPr>
          <p:spPr>
            <a:xfrm>
              <a:off x="4248449"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63" name="Figura a mano libera: forma 1062">
              <a:extLst>
                <a:ext uri="{FF2B5EF4-FFF2-40B4-BE49-F238E27FC236}">
                  <a16:creationId xmlns:a16="http://schemas.microsoft.com/office/drawing/2014/main" id="{D767B3D2-BA97-8625-E161-D7EFEEC71158}"/>
                </a:ext>
              </a:extLst>
            </p:cNvPr>
            <p:cNvSpPr/>
            <p:nvPr/>
          </p:nvSpPr>
          <p:spPr>
            <a:xfrm>
              <a:off x="4210950"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64" name="Figura a mano libera: forma 1063">
              <a:extLst>
                <a:ext uri="{FF2B5EF4-FFF2-40B4-BE49-F238E27FC236}">
                  <a16:creationId xmlns:a16="http://schemas.microsoft.com/office/drawing/2014/main" id="{717D91AE-9157-29AF-2E13-BA5599E01063}"/>
                </a:ext>
              </a:extLst>
            </p:cNvPr>
            <p:cNvSpPr/>
            <p:nvPr/>
          </p:nvSpPr>
          <p:spPr>
            <a:xfrm>
              <a:off x="4198691" y="285930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65" name="Figura a mano libera: forma 1064">
              <a:extLst>
                <a:ext uri="{FF2B5EF4-FFF2-40B4-BE49-F238E27FC236}">
                  <a16:creationId xmlns:a16="http://schemas.microsoft.com/office/drawing/2014/main" id="{41D91DEA-AB8F-61B3-1C6C-27BEF27B00D2}"/>
                </a:ext>
              </a:extLst>
            </p:cNvPr>
            <p:cNvSpPr/>
            <p:nvPr/>
          </p:nvSpPr>
          <p:spPr>
            <a:xfrm>
              <a:off x="4223931"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66" name="Figura a mano libera: forma 1065">
              <a:extLst>
                <a:ext uri="{FF2B5EF4-FFF2-40B4-BE49-F238E27FC236}">
                  <a16:creationId xmlns:a16="http://schemas.microsoft.com/office/drawing/2014/main" id="{66DAB51E-AB85-9738-27B3-A49670B83DDB}"/>
                </a:ext>
              </a:extLst>
            </p:cNvPr>
            <p:cNvSpPr/>
            <p:nvPr/>
          </p:nvSpPr>
          <p:spPr>
            <a:xfrm>
              <a:off x="4297487"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67" name="Figura a mano libera: forma 1066">
              <a:extLst>
                <a:ext uri="{FF2B5EF4-FFF2-40B4-BE49-F238E27FC236}">
                  <a16:creationId xmlns:a16="http://schemas.microsoft.com/office/drawing/2014/main" id="{ED8E0AFF-7C1B-1D5F-53D3-8A3EB99E4F31}"/>
                </a:ext>
              </a:extLst>
            </p:cNvPr>
            <p:cNvSpPr/>
            <p:nvPr/>
          </p:nvSpPr>
          <p:spPr>
            <a:xfrm>
              <a:off x="4310467" y="285930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68" name="Figura a mano libera: forma 1067">
              <a:extLst>
                <a:ext uri="{FF2B5EF4-FFF2-40B4-BE49-F238E27FC236}">
                  <a16:creationId xmlns:a16="http://schemas.microsoft.com/office/drawing/2014/main" id="{A6704B31-1697-8AAB-BED3-AB443BF7CDB8}"/>
                </a:ext>
              </a:extLst>
            </p:cNvPr>
            <p:cNvSpPr/>
            <p:nvPr/>
          </p:nvSpPr>
          <p:spPr>
            <a:xfrm>
              <a:off x="4186432"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69" name="Figura a mano libera: forma 1068">
              <a:extLst>
                <a:ext uri="{FF2B5EF4-FFF2-40B4-BE49-F238E27FC236}">
                  <a16:creationId xmlns:a16="http://schemas.microsoft.com/office/drawing/2014/main" id="{5BEA7539-ABD4-4888-8FAC-C024DC1D2355}"/>
                </a:ext>
              </a:extLst>
            </p:cNvPr>
            <p:cNvSpPr/>
            <p:nvPr/>
          </p:nvSpPr>
          <p:spPr>
            <a:xfrm>
              <a:off x="4322726"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0" name="Figura a mano libera: forma 1069">
              <a:extLst>
                <a:ext uri="{FF2B5EF4-FFF2-40B4-BE49-F238E27FC236}">
                  <a16:creationId xmlns:a16="http://schemas.microsoft.com/office/drawing/2014/main" id="{9A441CE4-2EE3-CA18-8774-32F5EEA1F5A8}"/>
                </a:ext>
              </a:extLst>
            </p:cNvPr>
            <p:cNvSpPr/>
            <p:nvPr/>
          </p:nvSpPr>
          <p:spPr>
            <a:xfrm>
              <a:off x="4186432"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1" name="Figura a mano libera: forma 1070">
              <a:extLst>
                <a:ext uri="{FF2B5EF4-FFF2-40B4-BE49-F238E27FC236}">
                  <a16:creationId xmlns:a16="http://schemas.microsoft.com/office/drawing/2014/main" id="{D7253764-CD3F-FE76-9C0C-D622D3E8981B}"/>
                </a:ext>
              </a:extLst>
            </p:cNvPr>
            <p:cNvSpPr/>
            <p:nvPr/>
          </p:nvSpPr>
          <p:spPr>
            <a:xfrm>
              <a:off x="4322726"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2" name="Figura a mano libera: forma 1071">
              <a:extLst>
                <a:ext uri="{FF2B5EF4-FFF2-40B4-BE49-F238E27FC236}">
                  <a16:creationId xmlns:a16="http://schemas.microsoft.com/office/drawing/2014/main" id="{7C140077-D806-ACE2-C26A-B5F8F1F2D1F5}"/>
                </a:ext>
              </a:extLst>
            </p:cNvPr>
            <p:cNvSpPr/>
            <p:nvPr/>
          </p:nvSpPr>
          <p:spPr>
            <a:xfrm>
              <a:off x="4174172"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3" name="Figura a mano libera: forma 1072">
              <a:extLst>
                <a:ext uri="{FF2B5EF4-FFF2-40B4-BE49-F238E27FC236}">
                  <a16:creationId xmlns:a16="http://schemas.microsoft.com/office/drawing/2014/main" id="{1BDF80F9-FC3C-D247-51FA-E55B25596192}"/>
                </a:ext>
              </a:extLst>
            </p:cNvPr>
            <p:cNvSpPr/>
            <p:nvPr/>
          </p:nvSpPr>
          <p:spPr>
            <a:xfrm>
              <a:off x="4334986"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4" name="Figura a mano libera: forma 1073">
              <a:extLst>
                <a:ext uri="{FF2B5EF4-FFF2-40B4-BE49-F238E27FC236}">
                  <a16:creationId xmlns:a16="http://schemas.microsoft.com/office/drawing/2014/main" id="{DC33C8EA-7F29-061B-6363-5556FFA1CD67}"/>
                </a:ext>
              </a:extLst>
            </p:cNvPr>
            <p:cNvSpPr/>
            <p:nvPr/>
          </p:nvSpPr>
          <p:spPr>
            <a:xfrm>
              <a:off x="4174172"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5" name="Figura a mano libera: forma 1074">
              <a:extLst>
                <a:ext uri="{FF2B5EF4-FFF2-40B4-BE49-F238E27FC236}">
                  <a16:creationId xmlns:a16="http://schemas.microsoft.com/office/drawing/2014/main" id="{D0608C31-6BD5-56AE-50E4-19CC7392A218}"/>
                </a:ext>
              </a:extLst>
            </p:cNvPr>
            <p:cNvSpPr/>
            <p:nvPr/>
          </p:nvSpPr>
          <p:spPr>
            <a:xfrm>
              <a:off x="4334986"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6" name="Figura a mano libera: forma 1075">
              <a:extLst>
                <a:ext uri="{FF2B5EF4-FFF2-40B4-BE49-F238E27FC236}">
                  <a16:creationId xmlns:a16="http://schemas.microsoft.com/office/drawing/2014/main" id="{BB40674D-BEA6-C6C5-B0C9-2BF2400A96D0}"/>
                </a:ext>
              </a:extLst>
            </p:cNvPr>
            <p:cNvSpPr/>
            <p:nvPr/>
          </p:nvSpPr>
          <p:spPr>
            <a:xfrm>
              <a:off x="4174172"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7" name="Figura a mano libera: forma 1076">
              <a:extLst>
                <a:ext uri="{FF2B5EF4-FFF2-40B4-BE49-F238E27FC236}">
                  <a16:creationId xmlns:a16="http://schemas.microsoft.com/office/drawing/2014/main" id="{BF840BFB-7C48-C7B1-EC2F-A1C6107AC080}"/>
                </a:ext>
              </a:extLst>
            </p:cNvPr>
            <p:cNvSpPr/>
            <p:nvPr/>
          </p:nvSpPr>
          <p:spPr>
            <a:xfrm>
              <a:off x="4334986"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8" name="Figura a mano libera: forma 1077">
              <a:extLst>
                <a:ext uri="{FF2B5EF4-FFF2-40B4-BE49-F238E27FC236}">
                  <a16:creationId xmlns:a16="http://schemas.microsoft.com/office/drawing/2014/main" id="{9606C6EE-EDBD-C772-481D-D4B5FB5EF2BA}"/>
                </a:ext>
              </a:extLst>
            </p:cNvPr>
            <p:cNvSpPr/>
            <p:nvPr/>
          </p:nvSpPr>
          <p:spPr>
            <a:xfrm>
              <a:off x="4174172"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79" name="Figura a mano libera: forma 1078">
              <a:extLst>
                <a:ext uri="{FF2B5EF4-FFF2-40B4-BE49-F238E27FC236}">
                  <a16:creationId xmlns:a16="http://schemas.microsoft.com/office/drawing/2014/main" id="{070BB885-1DEC-E386-499B-9312AEAF2F17}"/>
                </a:ext>
              </a:extLst>
            </p:cNvPr>
            <p:cNvSpPr/>
            <p:nvPr/>
          </p:nvSpPr>
          <p:spPr>
            <a:xfrm>
              <a:off x="4334986"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80" name="Figura a mano libera: forma 1079">
              <a:extLst>
                <a:ext uri="{FF2B5EF4-FFF2-40B4-BE49-F238E27FC236}">
                  <a16:creationId xmlns:a16="http://schemas.microsoft.com/office/drawing/2014/main" id="{C4A99B0D-8C01-12E5-B1B7-EB228644B6C8}"/>
                </a:ext>
              </a:extLst>
            </p:cNvPr>
            <p:cNvSpPr/>
            <p:nvPr/>
          </p:nvSpPr>
          <p:spPr>
            <a:xfrm>
              <a:off x="4186432"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81" name="Figura a mano libera: forma 1080">
              <a:extLst>
                <a:ext uri="{FF2B5EF4-FFF2-40B4-BE49-F238E27FC236}">
                  <a16:creationId xmlns:a16="http://schemas.microsoft.com/office/drawing/2014/main" id="{85CE3D41-6849-6F83-0CE8-9E1F42329ACF}"/>
                </a:ext>
              </a:extLst>
            </p:cNvPr>
            <p:cNvSpPr/>
            <p:nvPr/>
          </p:nvSpPr>
          <p:spPr>
            <a:xfrm>
              <a:off x="4322726"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82" name="Figura a mano libera: forma 1081">
              <a:extLst>
                <a:ext uri="{FF2B5EF4-FFF2-40B4-BE49-F238E27FC236}">
                  <a16:creationId xmlns:a16="http://schemas.microsoft.com/office/drawing/2014/main" id="{1BCBBBE1-C2F4-C7EE-7BCF-FA4757C8CCFA}"/>
                </a:ext>
              </a:extLst>
            </p:cNvPr>
            <p:cNvSpPr/>
            <p:nvPr/>
          </p:nvSpPr>
          <p:spPr>
            <a:xfrm>
              <a:off x="4186432"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83" name="Figura a mano libera: forma 1082">
              <a:extLst>
                <a:ext uri="{FF2B5EF4-FFF2-40B4-BE49-F238E27FC236}">
                  <a16:creationId xmlns:a16="http://schemas.microsoft.com/office/drawing/2014/main" id="{FFD4E530-F530-FB53-382B-FB1B1E622C79}"/>
                </a:ext>
              </a:extLst>
            </p:cNvPr>
            <p:cNvSpPr/>
            <p:nvPr/>
          </p:nvSpPr>
          <p:spPr>
            <a:xfrm>
              <a:off x="4322726"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84" name="Figura a mano libera: forma 1083">
              <a:extLst>
                <a:ext uri="{FF2B5EF4-FFF2-40B4-BE49-F238E27FC236}">
                  <a16:creationId xmlns:a16="http://schemas.microsoft.com/office/drawing/2014/main" id="{5044AAF6-B4C4-112E-42E2-8BD496EB307D}"/>
                </a:ext>
              </a:extLst>
            </p:cNvPr>
            <p:cNvSpPr/>
            <p:nvPr/>
          </p:nvSpPr>
          <p:spPr>
            <a:xfrm>
              <a:off x="4272968"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85" name="Figura a mano libera: forma 1084">
              <a:extLst>
                <a:ext uri="{FF2B5EF4-FFF2-40B4-BE49-F238E27FC236}">
                  <a16:creationId xmlns:a16="http://schemas.microsoft.com/office/drawing/2014/main" id="{255DB14D-4138-87E6-AF0B-96ACFF146985}"/>
                </a:ext>
              </a:extLst>
            </p:cNvPr>
            <p:cNvSpPr/>
            <p:nvPr/>
          </p:nvSpPr>
          <p:spPr>
            <a:xfrm>
              <a:off x="4260709"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86" name="Figura a mano libera: forma 1085">
              <a:extLst>
                <a:ext uri="{FF2B5EF4-FFF2-40B4-BE49-F238E27FC236}">
                  <a16:creationId xmlns:a16="http://schemas.microsoft.com/office/drawing/2014/main" id="{93C6B1B1-A9E5-DFF9-911E-13FD145432FB}"/>
                </a:ext>
              </a:extLst>
            </p:cNvPr>
            <p:cNvSpPr/>
            <p:nvPr/>
          </p:nvSpPr>
          <p:spPr>
            <a:xfrm>
              <a:off x="4285227"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87" name="Figura a mano libera: forma 1086">
              <a:extLst>
                <a:ext uri="{FF2B5EF4-FFF2-40B4-BE49-F238E27FC236}">
                  <a16:creationId xmlns:a16="http://schemas.microsoft.com/office/drawing/2014/main" id="{25628E2B-E58A-C855-0330-7AC716D6D05C}"/>
                </a:ext>
              </a:extLst>
            </p:cNvPr>
            <p:cNvSpPr/>
            <p:nvPr/>
          </p:nvSpPr>
          <p:spPr>
            <a:xfrm>
              <a:off x="4272968"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88" name="Figura a mano libera: forma 1087">
              <a:extLst>
                <a:ext uri="{FF2B5EF4-FFF2-40B4-BE49-F238E27FC236}">
                  <a16:creationId xmlns:a16="http://schemas.microsoft.com/office/drawing/2014/main" id="{94929613-B71C-4E0B-C921-34E324FB29C1}"/>
                </a:ext>
              </a:extLst>
            </p:cNvPr>
            <p:cNvSpPr/>
            <p:nvPr/>
          </p:nvSpPr>
          <p:spPr>
            <a:xfrm>
              <a:off x="4260709"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89" name="Figura a mano libera: forma 1088">
              <a:extLst>
                <a:ext uri="{FF2B5EF4-FFF2-40B4-BE49-F238E27FC236}">
                  <a16:creationId xmlns:a16="http://schemas.microsoft.com/office/drawing/2014/main" id="{70E2896F-FB2E-6C71-A631-D854B1D29DD0}"/>
                </a:ext>
              </a:extLst>
            </p:cNvPr>
            <p:cNvSpPr/>
            <p:nvPr/>
          </p:nvSpPr>
          <p:spPr>
            <a:xfrm>
              <a:off x="4298208"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90" name="Figura a mano libera: forma 1089">
              <a:extLst>
                <a:ext uri="{FF2B5EF4-FFF2-40B4-BE49-F238E27FC236}">
                  <a16:creationId xmlns:a16="http://schemas.microsoft.com/office/drawing/2014/main" id="{221DB067-7B0C-3127-DA8A-925DE47F99AF}"/>
                </a:ext>
              </a:extLst>
            </p:cNvPr>
            <p:cNvSpPr/>
            <p:nvPr/>
          </p:nvSpPr>
          <p:spPr>
            <a:xfrm>
              <a:off x="4310467" y="297107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91" name="Figura a mano libera: forma 1090">
              <a:extLst>
                <a:ext uri="{FF2B5EF4-FFF2-40B4-BE49-F238E27FC236}">
                  <a16:creationId xmlns:a16="http://schemas.microsoft.com/office/drawing/2014/main" id="{26DA5587-A5B8-7FA9-0357-96724780469F}"/>
                </a:ext>
              </a:extLst>
            </p:cNvPr>
            <p:cNvSpPr/>
            <p:nvPr/>
          </p:nvSpPr>
          <p:spPr>
            <a:xfrm>
              <a:off x="4285227"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92" name="Figura a mano libera: forma 1091">
              <a:extLst>
                <a:ext uri="{FF2B5EF4-FFF2-40B4-BE49-F238E27FC236}">
                  <a16:creationId xmlns:a16="http://schemas.microsoft.com/office/drawing/2014/main" id="{37A4169A-BE83-5EB2-2A4C-E7BDDA8A50E9}"/>
                </a:ext>
              </a:extLst>
            </p:cNvPr>
            <p:cNvSpPr/>
            <p:nvPr/>
          </p:nvSpPr>
          <p:spPr>
            <a:xfrm>
              <a:off x="4211672"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93" name="Figura a mano libera: forma 1092">
              <a:extLst>
                <a:ext uri="{FF2B5EF4-FFF2-40B4-BE49-F238E27FC236}">
                  <a16:creationId xmlns:a16="http://schemas.microsoft.com/office/drawing/2014/main" id="{1D015D55-7CD5-30AC-D037-65F3E24E46A9}"/>
                </a:ext>
              </a:extLst>
            </p:cNvPr>
            <p:cNvSpPr/>
            <p:nvPr/>
          </p:nvSpPr>
          <p:spPr>
            <a:xfrm>
              <a:off x="4198691" y="297107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94" name="Figura a mano libera: forma 1093">
              <a:extLst>
                <a:ext uri="{FF2B5EF4-FFF2-40B4-BE49-F238E27FC236}">
                  <a16:creationId xmlns:a16="http://schemas.microsoft.com/office/drawing/2014/main" id="{B6F5A059-5A65-D7BD-0960-E8BFBFB06BFB}"/>
                </a:ext>
              </a:extLst>
            </p:cNvPr>
            <p:cNvSpPr/>
            <p:nvPr/>
          </p:nvSpPr>
          <p:spPr>
            <a:xfrm>
              <a:off x="4236190"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95" name="Figura a mano libera: forma 1094">
              <a:extLst>
                <a:ext uri="{FF2B5EF4-FFF2-40B4-BE49-F238E27FC236}">
                  <a16:creationId xmlns:a16="http://schemas.microsoft.com/office/drawing/2014/main" id="{E59589F3-AB96-4349-0B48-9477556AF10E}"/>
                </a:ext>
              </a:extLst>
            </p:cNvPr>
            <p:cNvSpPr/>
            <p:nvPr/>
          </p:nvSpPr>
          <p:spPr>
            <a:xfrm>
              <a:off x="4248449"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096" name="Figura a mano libera: forma 1095">
              <a:extLst>
                <a:ext uri="{FF2B5EF4-FFF2-40B4-BE49-F238E27FC236}">
                  <a16:creationId xmlns:a16="http://schemas.microsoft.com/office/drawing/2014/main" id="{BBE78354-3132-DAC8-A0A6-EB8831796839}"/>
                </a:ext>
              </a:extLst>
            </p:cNvPr>
            <p:cNvSpPr/>
            <p:nvPr/>
          </p:nvSpPr>
          <p:spPr>
            <a:xfrm>
              <a:off x="4223931"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grpSp>
      <p:grpSp>
        <p:nvGrpSpPr>
          <p:cNvPr id="1097" name="Elemento grafico 13">
            <a:extLst>
              <a:ext uri="{FF2B5EF4-FFF2-40B4-BE49-F238E27FC236}">
                <a16:creationId xmlns:a16="http://schemas.microsoft.com/office/drawing/2014/main" id="{C6C5CF58-B878-B1CD-5BED-50F160316E4E}"/>
              </a:ext>
            </a:extLst>
          </p:cNvPr>
          <p:cNvGrpSpPr/>
          <p:nvPr/>
        </p:nvGrpSpPr>
        <p:grpSpPr>
          <a:xfrm>
            <a:off x="4530272" y="2842836"/>
            <a:ext cx="173072" cy="173072"/>
            <a:chOff x="4520318" y="2834784"/>
            <a:chExt cx="173072" cy="173072"/>
          </a:xfrm>
          <a:solidFill>
            <a:srgbClr val="000000"/>
          </a:solidFill>
        </p:grpSpPr>
        <p:sp>
          <p:nvSpPr>
            <p:cNvPr id="1098" name="Figura a mano libera: forma 1097">
              <a:extLst>
                <a:ext uri="{FF2B5EF4-FFF2-40B4-BE49-F238E27FC236}">
                  <a16:creationId xmlns:a16="http://schemas.microsoft.com/office/drawing/2014/main" id="{C9FA7875-47EE-0CC3-F8B6-1A93A089475B}"/>
                </a:ext>
              </a:extLst>
            </p:cNvPr>
            <p:cNvSpPr/>
            <p:nvPr/>
          </p:nvSpPr>
          <p:spPr>
            <a:xfrm>
              <a:off x="4631372"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099" name="Figura a mano libera: forma 1098">
              <a:extLst>
                <a:ext uri="{FF2B5EF4-FFF2-40B4-BE49-F238E27FC236}">
                  <a16:creationId xmlns:a16="http://schemas.microsoft.com/office/drawing/2014/main" id="{D300515C-9FBD-8074-837A-AAA874F1DC0F}"/>
                </a:ext>
              </a:extLst>
            </p:cNvPr>
            <p:cNvSpPr/>
            <p:nvPr/>
          </p:nvSpPr>
          <p:spPr>
            <a:xfrm>
              <a:off x="4631372"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0" name="Figura a mano libera: forma 1099">
              <a:extLst>
                <a:ext uri="{FF2B5EF4-FFF2-40B4-BE49-F238E27FC236}">
                  <a16:creationId xmlns:a16="http://schemas.microsoft.com/office/drawing/2014/main" id="{B2551CE3-A515-12A6-31E8-EE8AF63496E8}"/>
                </a:ext>
              </a:extLst>
            </p:cNvPr>
            <p:cNvSpPr/>
            <p:nvPr/>
          </p:nvSpPr>
          <p:spPr>
            <a:xfrm>
              <a:off x="4570076"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1" name="Figura a mano libera: forma 1100">
              <a:extLst>
                <a:ext uri="{FF2B5EF4-FFF2-40B4-BE49-F238E27FC236}">
                  <a16:creationId xmlns:a16="http://schemas.microsoft.com/office/drawing/2014/main" id="{FFF37FC9-6944-62E0-4234-C5D5DBADD657}"/>
                </a:ext>
              </a:extLst>
            </p:cNvPr>
            <p:cNvSpPr/>
            <p:nvPr/>
          </p:nvSpPr>
          <p:spPr>
            <a:xfrm>
              <a:off x="4570076"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2" name="Figura a mano libera: forma 1101">
              <a:extLst>
                <a:ext uri="{FF2B5EF4-FFF2-40B4-BE49-F238E27FC236}">
                  <a16:creationId xmlns:a16="http://schemas.microsoft.com/office/drawing/2014/main" id="{413A7B37-65D5-E5D3-3C89-9AAD53D82F25}"/>
                </a:ext>
              </a:extLst>
            </p:cNvPr>
            <p:cNvSpPr/>
            <p:nvPr/>
          </p:nvSpPr>
          <p:spPr>
            <a:xfrm>
              <a:off x="4582335"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3" name="Figura a mano libera: forma 1102">
              <a:extLst>
                <a:ext uri="{FF2B5EF4-FFF2-40B4-BE49-F238E27FC236}">
                  <a16:creationId xmlns:a16="http://schemas.microsoft.com/office/drawing/2014/main" id="{B73EFEE3-E293-7DFB-AE4F-D8CB569EC1B5}"/>
                </a:ext>
              </a:extLst>
            </p:cNvPr>
            <p:cNvSpPr/>
            <p:nvPr/>
          </p:nvSpPr>
          <p:spPr>
            <a:xfrm>
              <a:off x="4570076"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4" name="Figura a mano libera: forma 1103">
              <a:extLst>
                <a:ext uri="{FF2B5EF4-FFF2-40B4-BE49-F238E27FC236}">
                  <a16:creationId xmlns:a16="http://schemas.microsoft.com/office/drawing/2014/main" id="{3580BD17-BDB9-5C4B-64A9-3586191F6013}"/>
                </a:ext>
              </a:extLst>
            </p:cNvPr>
            <p:cNvSpPr/>
            <p:nvPr/>
          </p:nvSpPr>
          <p:spPr>
            <a:xfrm>
              <a:off x="4594594"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5" name="Figura a mano libera: forma 1104">
              <a:extLst>
                <a:ext uri="{FF2B5EF4-FFF2-40B4-BE49-F238E27FC236}">
                  <a16:creationId xmlns:a16="http://schemas.microsoft.com/office/drawing/2014/main" id="{C7F3E309-F47D-6D45-EC7E-761906A79709}"/>
                </a:ext>
              </a:extLst>
            </p:cNvPr>
            <p:cNvSpPr/>
            <p:nvPr/>
          </p:nvSpPr>
          <p:spPr>
            <a:xfrm>
              <a:off x="4606854"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6" name="Figura a mano libera: forma 1105">
              <a:extLst>
                <a:ext uri="{FF2B5EF4-FFF2-40B4-BE49-F238E27FC236}">
                  <a16:creationId xmlns:a16="http://schemas.microsoft.com/office/drawing/2014/main" id="{BEFD65E1-7022-8EA9-BA9A-CF6A40080330}"/>
                </a:ext>
              </a:extLst>
            </p:cNvPr>
            <p:cNvSpPr/>
            <p:nvPr/>
          </p:nvSpPr>
          <p:spPr>
            <a:xfrm>
              <a:off x="4594594"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7" name="Figura a mano libera: forma 1106">
              <a:extLst>
                <a:ext uri="{FF2B5EF4-FFF2-40B4-BE49-F238E27FC236}">
                  <a16:creationId xmlns:a16="http://schemas.microsoft.com/office/drawing/2014/main" id="{E8867F0D-3332-22B0-55F1-4384F55E6239}"/>
                </a:ext>
              </a:extLst>
            </p:cNvPr>
            <p:cNvSpPr/>
            <p:nvPr/>
          </p:nvSpPr>
          <p:spPr>
            <a:xfrm>
              <a:off x="4582335"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8" name="Figura a mano libera: forma 1107">
              <a:extLst>
                <a:ext uri="{FF2B5EF4-FFF2-40B4-BE49-F238E27FC236}">
                  <a16:creationId xmlns:a16="http://schemas.microsoft.com/office/drawing/2014/main" id="{CAD5C0D0-6DDC-3ACB-8A4C-96C4C2A3AB8D}"/>
                </a:ext>
              </a:extLst>
            </p:cNvPr>
            <p:cNvSpPr/>
            <p:nvPr/>
          </p:nvSpPr>
          <p:spPr>
            <a:xfrm>
              <a:off x="4606854"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09" name="Figura a mano libera: forma 1108">
              <a:extLst>
                <a:ext uri="{FF2B5EF4-FFF2-40B4-BE49-F238E27FC236}">
                  <a16:creationId xmlns:a16="http://schemas.microsoft.com/office/drawing/2014/main" id="{7178460A-0E1C-AA31-3EEC-1968E9ADC431}"/>
                </a:ext>
              </a:extLst>
            </p:cNvPr>
            <p:cNvSpPr/>
            <p:nvPr/>
          </p:nvSpPr>
          <p:spPr>
            <a:xfrm>
              <a:off x="4619113"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0" name="Figura a mano libera: forma 1109">
              <a:extLst>
                <a:ext uri="{FF2B5EF4-FFF2-40B4-BE49-F238E27FC236}">
                  <a16:creationId xmlns:a16="http://schemas.microsoft.com/office/drawing/2014/main" id="{EF508D75-793C-245C-DB99-DA4D46DE5BE0}"/>
                </a:ext>
              </a:extLst>
            </p:cNvPr>
            <p:cNvSpPr/>
            <p:nvPr/>
          </p:nvSpPr>
          <p:spPr>
            <a:xfrm>
              <a:off x="4631372"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1" name="Figura a mano libera: forma 1110">
              <a:extLst>
                <a:ext uri="{FF2B5EF4-FFF2-40B4-BE49-F238E27FC236}">
                  <a16:creationId xmlns:a16="http://schemas.microsoft.com/office/drawing/2014/main" id="{0C13315E-8E70-DFFE-73D3-64D379968B4C}"/>
                </a:ext>
              </a:extLst>
            </p:cNvPr>
            <p:cNvSpPr/>
            <p:nvPr/>
          </p:nvSpPr>
          <p:spPr>
            <a:xfrm>
              <a:off x="4570076"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2" name="Figura a mano libera: forma 1111">
              <a:extLst>
                <a:ext uri="{FF2B5EF4-FFF2-40B4-BE49-F238E27FC236}">
                  <a16:creationId xmlns:a16="http://schemas.microsoft.com/office/drawing/2014/main" id="{49B0629A-EF07-9D9D-6DF3-DD802006A264}"/>
                </a:ext>
              </a:extLst>
            </p:cNvPr>
            <p:cNvSpPr/>
            <p:nvPr/>
          </p:nvSpPr>
          <p:spPr>
            <a:xfrm>
              <a:off x="4619113"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3" name="Figura a mano libera: forma 1112">
              <a:extLst>
                <a:ext uri="{FF2B5EF4-FFF2-40B4-BE49-F238E27FC236}">
                  <a16:creationId xmlns:a16="http://schemas.microsoft.com/office/drawing/2014/main" id="{35A25DAB-4BA1-751E-3ED1-257DDD97C876}"/>
                </a:ext>
              </a:extLst>
            </p:cNvPr>
            <p:cNvSpPr/>
            <p:nvPr/>
          </p:nvSpPr>
          <p:spPr>
            <a:xfrm>
              <a:off x="4619113"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4" name="Figura a mano libera: forma 1113">
              <a:extLst>
                <a:ext uri="{FF2B5EF4-FFF2-40B4-BE49-F238E27FC236}">
                  <a16:creationId xmlns:a16="http://schemas.microsoft.com/office/drawing/2014/main" id="{068B0C57-403F-3D0B-350B-D0A5380DE736}"/>
                </a:ext>
              </a:extLst>
            </p:cNvPr>
            <p:cNvSpPr/>
            <p:nvPr/>
          </p:nvSpPr>
          <p:spPr>
            <a:xfrm>
              <a:off x="4606854"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5" name="Figura a mano libera: forma 1114">
              <a:extLst>
                <a:ext uri="{FF2B5EF4-FFF2-40B4-BE49-F238E27FC236}">
                  <a16:creationId xmlns:a16="http://schemas.microsoft.com/office/drawing/2014/main" id="{692D3865-9DDC-BDB3-BF2F-A78D5A83ACF4}"/>
                </a:ext>
              </a:extLst>
            </p:cNvPr>
            <p:cNvSpPr/>
            <p:nvPr/>
          </p:nvSpPr>
          <p:spPr>
            <a:xfrm>
              <a:off x="4594594"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6" name="Figura a mano libera: forma 1115">
              <a:extLst>
                <a:ext uri="{FF2B5EF4-FFF2-40B4-BE49-F238E27FC236}">
                  <a16:creationId xmlns:a16="http://schemas.microsoft.com/office/drawing/2014/main" id="{1715E65A-94CA-D0A9-66F6-FEAB49E67EDE}"/>
                </a:ext>
              </a:extLst>
            </p:cNvPr>
            <p:cNvSpPr/>
            <p:nvPr/>
          </p:nvSpPr>
          <p:spPr>
            <a:xfrm>
              <a:off x="4582335"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7" name="Figura a mano libera: forma 1116">
              <a:extLst>
                <a:ext uri="{FF2B5EF4-FFF2-40B4-BE49-F238E27FC236}">
                  <a16:creationId xmlns:a16="http://schemas.microsoft.com/office/drawing/2014/main" id="{42C71B2B-2FEF-049E-77B5-4FC87A7EDE6E}"/>
                </a:ext>
              </a:extLst>
            </p:cNvPr>
            <p:cNvSpPr/>
            <p:nvPr/>
          </p:nvSpPr>
          <p:spPr>
            <a:xfrm>
              <a:off x="4570076"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8" name="Figura a mano libera: forma 1117">
              <a:extLst>
                <a:ext uri="{FF2B5EF4-FFF2-40B4-BE49-F238E27FC236}">
                  <a16:creationId xmlns:a16="http://schemas.microsoft.com/office/drawing/2014/main" id="{B04406DB-24D9-D546-D1B7-4156BBF9B2E1}"/>
                </a:ext>
              </a:extLst>
            </p:cNvPr>
            <p:cNvSpPr/>
            <p:nvPr/>
          </p:nvSpPr>
          <p:spPr>
            <a:xfrm>
              <a:off x="4582335"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19" name="Figura a mano libera: forma 1118">
              <a:extLst>
                <a:ext uri="{FF2B5EF4-FFF2-40B4-BE49-F238E27FC236}">
                  <a16:creationId xmlns:a16="http://schemas.microsoft.com/office/drawing/2014/main" id="{C02DB7E0-68A9-3269-8854-912FBF6BDE4E}"/>
                </a:ext>
              </a:extLst>
            </p:cNvPr>
            <p:cNvSpPr/>
            <p:nvPr/>
          </p:nvSpPr>
          <p:spPr>
            <a:xfrm>
              <a:off x="4594594"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0" name="Figura a mano libera: forma 1119">
              <a:extLst>
                <a:ext uri="{FF2B5EF4-FFF2-40B4-BE49-F238E27FC236}">
                  <a16:creationId xmlns:a16="http://schemas.microsoft.com/office/drawing/2014/main" id="{5B61B0E6-08C4-C806-3711-98684AF5DEBB}"/>
                </a:ext>
              </a:extLst>
            </p:cNvPr>
            <p:cNvSpPr/>
            <p:nvPr/>
          </p:nvSpPr>
          <p:spPr>
            <a:xfrm>
              <a:off x="4557096"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1" name="Figura a mano libera: forma 1120">
              <a:extLst>
                <a:ext uri="{FF2B5EF4-FFF2-40B4-BE49-F238E27FC236}">
                  <a16:creationId xmlns:a16="http://schemas.microsoft.com/office/drawing/2014/main" id="{A8311858-9530-05A6-E9C3-95F172369B58}"/>
                </a:ext>
              </a:extLst>
            </p:cNvPr>
            <p:cNvSpPr/>
            <p:nvPr/>
          </p:nvSpPr>
          <p:spPr>
            <a:xfrm>
              <a:off x="4544836" y="285930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2" name="Figura a mano libera: forma 1121">
              <a:extLst>
                <a:ext uri="{FF2B5EF4-FFF2-40B4-BE49-F238E27FC236}">
                  <a16:creationId xmlns:a16="http://schemas.microsoft.com/office/drawing/2014/main" id="{7BA593FC-A415-32E5-BE6C-859CCD75035B}"/>
                </a:ext>
              </a:extLst>
            </p:cNvPr>
            <p:cNvSpPr/>
            <p:nvPr/>
          </p:nvSpPr>
          <p:spPr>
            <a:xfrm>
              <a:off x="4570076"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3" name="Figura a mano libera: forma 1122">
              <a:extLst>
                <a:ext uri="{FF2B5EF4-FFF2-40B4-BE49-F238E27FC236}">
                  <a16:creationId xmlns:a16="http://schemas.microsoft.com/office/drawing/2014/main" id="{13CFED8A-5C52-15E1-5E0D-BD9DC7E4282C}"/>
                </a:ext>
              </a:extLst>
            </p:cNvPr>
            <p:cNvSpPr/>
            <p:nvPr/>
          </p:nvSpPr>
          <p:spPr>
            <a:xfrm>
              <a:off x="4643632"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4" name="Figura a mano libera: forma 1123">
              <a:extLst>
                <a:ext uri="{FF2B5EF4-FFF2-40B4-BE49-F238E27FC236}">
                  <a16:creationId xmlns:a16="http://schemas.microsoft.com/office/drawing/2014/main" id="{9AF134A5-762B-1743-B55C-33E6A3126687}"/>
                </a:ext>
              </a:extLst>
            </p:cNvPr>
            <p:cNvSpPr/>
            <p:nvPr/>
          </p:nvSpPr>
          <p:spPr>
            <a:xfrm>
              <a:off x="4656612" y="285930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5" name="Figura a mano libera: forma 1124">
              <a:extLst>
                <a:ext uri="{FF2B5EF4-FFF2-40B4-BE49-F238E27FC236}">
                  <a16:creationId xmlns:a16="http://schemas.microsoft.com/office/drawing/2014/main" id="{D1D946AB-2FDE-FB59-60E6-4E30BEA4C529}"/>
                </a:ext>
              </a:extLst>
            </p:cNvPr>
            <p:cNvSpPr/>
            <p:nvPr/>
          </p:nvSpPr>
          <p:spPr>
            <a:xfrm>
              <a:off x="4532577"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6" name="Figura a mano libera: forma 1125">
              <a:extLst>
                <a:ext uri="{FF2B5EF4-FFF2-40B4-BE49-F238E27FC236}">
                  <a16:creationId xmlns:a16="http://schemas.microsoft.com/office/drawing/2014/main" id="{DCB709F2-7101-C71F-C3C7-57FB215A7BC5}"/>
                </a:ext>
              </a:extLst>
            </p:cNvPr>
            <p:cNvSpPr/>
            <p:nvPr/>
          </p:nvSpPr>
          <p:spPr>
            <a:xfrm>
              <a:off x="4668872"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7" name="Figura a mano libera: forma 1126">
              <a:extLst>
                <a:ext uri="{FF2B5EF4-FFF2-40B4-BE49-F238E27FC236}">
                  <a16:creationId xmlns:a16="http://schemas.microsoft.com/office/drawing/2014/main" id="{F61763F0-E6D1-A12B-43DF-97F637BAB108}"/>
                </a:ext>
              </a:extLst>
            </p:cNvPr>
            <p:cNvSpPr/>
            <p:nvPr/>
          </p:nvSpPr>
          <p:spPr>
            <a:xfrm>
              <a:off x="4532577"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8" name="Figura a mano libera: forma 1127">
              <a:extLst>
                <a:ext uri="{FF2B5EF4-FFF2-40B4-BE49-F238E27FC236}">
                  <a16:creationId xmlns:a16="http://schemas.microsoft.com/office/drawing/2014/main" id="{6758991E-9B80-C2CF-E852-D6BE2A519DD6}"/>
                </a:ext>
              </a:extLst>
            </p:cNvPr>
            <p:cNvSpPr/>
            <p:nvPr/>
          </p:nvSpPr>
          <p:spPr>
            <a:xfrm>
              <a:off x="4668872"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29" name="Figura a mano libera: forma 1128">
              <a:extLst>
                <a:ext uri="{FF2B5EF4-FFF2-40B4-BE49-F238E27FC236}">
                  <a16:creationId xmlns:a16="http://schemas.microsoft.com/office/drawing/2014/main" id="{E02B3D5A-91EF-F1FE-581C-9E637875D1A1}"/>
                </a:ext>
              </a:extLst>
            </p:cNvPr>
            <p:cNvSpPr/>
            <p:nvPr/>
          </p:nvSpPr>
          <p:spPr>
            <a:xfrm>
              <a:off x="4520318"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0" name="Figura a mano libera: forma 1129">
              <a:extLst>
                <a:ext uri="{FF2B5EF4-FFF2-40B4-BE49-F238E27FC236}">
                  <a16:creationId xmlns:a16="http://schemas.microsoft.com/office/drawing/2014/main" id="{2684E144-210F-4F27-6A58-F8F37BA86286}"/>
                </a:ext>
              </a:extLst>
            </p:cNvPr>
            <p:cNvSpPr/>
            <p:nvPr/>
          </p:nvSpPr>
          <p:spPr>
            <a:xfrm>
              <a:off x="4681131"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1" name="Figura a mano libera: forma 1130">
              <a:extLst>
                <a:ext uri="{FF2B5EF4-FFF2-40B4-BE49-F238E27FC236}">
                  <a16:creationId xmlns:a16="http://schemas.microsoft.com/office/drawing/2014/main" id="{E9417CA1-F9FA-CC77-FC0A-BD299B4C9B57}"/>
                </a:ext>
              </a:extLst>
            </p:cNvPr>
            <p:cNvSpPr/>
            <p:nvPr/>
          </p:nvSpPr>
          <p:spPr>
            <a:xfrm>
              <a:off x="4520318"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2" name="Figura a mano libera: forma 1131">
              <a:extLst>
                <a:ext uri="{FF2B5EF4-FFF2-40B4-BE49-F238E27FC236}">
                  <a16:creationId xmlns:a16="http://schemas.microsoft.com/office/drawing/2014/main" id="{9B9F26F2-FD2D-14AF-E736-D3768FAF1521}"/>
                </a:ext>
              </a:extLst>
            </p:cNvPr>
            <p:cNvSpPr/>
            <p:nvPr/>
          </p:nvSpPr>
          <p:spPr>
            <a:xfrm>
              <a:off x="4681131"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3" name="Figura a mano libera: forma 1132">
              <a:extLst>
                <a:ext uri="{FF2B5EF4-FFF2-40B4-BE49-F238E27FC236}">
                  <a16:creationId xmlns:a16="http://schemas.microsoft.com/office/drawing/2014/main" id="{A6F0BBE4-ACD0-E062-FE74-4548FC1B7CD9}"/>
                </a:ext>
              </a:extLst>
            </p:cNvPr>
            <p:cNvSpPr/>
            <p:nvPr/>
          </p:nvSpPr>
          <p:spPr>
            <a:xfrm>
              <a:off x="4520318"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4" name="Figura a mano libera: forma 1133">
              <a:extLst>
                <a:ext uri="{FF2B5EF4-FFF2-40B4-BE49-F238E27FC236}">
                  <a16:creationId xmlns:a16="http://schemas.microsoft.com/office/drawing/2014/main" id="{6A5606DE-6DEF-5B0A-D65E-A66B5139E82F}"/>
                </a:ext>
              </a:extLst>
            </p:cNvPr>
            <p:cNvSpPr/>
            <p:nvPr/>
          </p:nvSpPr>
          <p:spPr>
            <a:xfrm>
              <a:off x="4681131"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5" name="Figura a mano libera: forma 1134">
              <a:extLst>
                <a:ext uri="{FF2B5EF4-FFF2-40B4-BE49-F238E27FC236}">
                  <a16:creationId xmlns:a16="http://schemas.microsoft.com/office/drawing/2014/main" id="{2B446EDB-EBFA-7354-A1A6-D84969C5CF4C}"/>
                </a:ext>
              </a:extLst>
            </p:cNvPr>
            <p:cNvSpPr/>
            <p:nvPr/>
          </p:nvSpPr>
          <p:spPr>
            <a:xfrm>
              <a:off x="4520318"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6" name="Figura a mano libera: forma 1135">
              <a:extLst>
                <a:ext uri="{FF2B5EF4-FFF2-40B4-BE49-F238E27FC236}">
                  <a16:creationId xmlns:a16="http://schemas.microsoft.com/office/drawing/2014/main" id="{8A798579-9D41-881A-BAFC-E1A5BC444ACF}"/>
                </a:ext>
              </a:extLst>
            </p:cNvPr>
            <p:cNvSpPr/>
            <p:nvPr/>
          </p:nvSpPr>
          <p:spPr>
            <a:xfrm>
              <a:off x="4681131"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7" name="Figura a mano libera: forma 1136">
              <a:extLst>
                <a:ext uri="{FF2B5EF4-FFF2-40B4-BE49-F238E27FC236}">
                  <a16:creationId xmlns:a16="http://schemas.microsoft.com/office/drawing/2014/main" id="{B932E9F3-E23D-A18E-F510-F761F0DEDFED}"/>
                </a:ext>
              </a:extLst>
            </p:cNvPr>
            <p:cNvSpPr/>
            <p:nvPr/>
          </p:nvSpPr>
          <p:spPr>
            <a:xfrm>
              <a:off x="4532577"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8" name="Figura a mano libera: forma 1137">
              <a:extLst>
                <a:ext uri="{FF2B5EF4-FFF2-40B4-BE49-F238E27FC236}">
                  <a16:creationId xmlns:a16="http://schemas.microsoft.com/office/drawing/2014/main" id="{D76007B9-5330-7DE3-98FF-0831EE90401B}"/>
                </a:ext>
              </a:extLst>
            </p:cNvPr>
            <p:cNvSpPr/>
            <p:nvPr/>
          </p:nvSpPr>
          <p:spPr>
            <a:xfrm>
              <a:off x="4668872"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39" name="Figura a mano libera: forma 1138">
              <a:extLst>
                <a:ext uri="{FF2B5EF4-FFF2-40B4-BE49-F238E27FC236}">
                  <a16:creationId xmlns:a16="http://schemas.microsoft.com/office/drawing/2014/main" id="{7C426AFF-58DB-BB66-8749-2489D30CF00C}"/>
                </a:ext>
              </a:extLst>
            </p:cNvPr>
            <p:cNvSpPr/>
            <p:nvPr/>
          </p:nvSpPr>
          <p:spPr>
            <a:xfrm>
              <a:off x="4532577"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40" name="Figura a mano libera: forma 1139">
              <a:extLst>
                <a:ext uri="{FF2B5EF4-FFF2-40B4-BE49-F238E27FC236}">
                  <a16:creationId xmlns:a16="http://schemas.microsoft.com/office/drawing/2014/main" id="{5501B39D-D5E1-1689-C9B5-3E8C1C7C9EC7}"/>
                </a:ext>
              </a:extLst>
            </p:cNvPr>
            <p:cNvSpPr/>
            <p:nvPr/>
          </p:nvSpPr>
          <p:spPr>
            <a:xfrm>
              <a:off x="4668872"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41" name="Figura a mano libera: forma 1140">
              <a:extLst>
                <a:ext uri="{FF2B5EF4-FFF2-40B4-BE49-F238E27FC236}">
                  <a16:creationId xmlns:a16="http://schemas.microsoft.com/office/drawing/2014/main" id="{8BEB8709-DC95-C48B-7C0D-ACE7A1068C44}"/>
                </a:ext>
              </a:extLst>
            </p:cNvPr>
            <p:cNvSpPr/>
            <p:nvPr/>
          </p:nvSpPr>
          <p:spPr>
            <a:xfrm>
              <a:off x="4619113"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42" name="Figura a mano libera: forma 1141">
              <a:extLst>
                <a:ext uri="{FF2B5EF4-FFF2-40B4-BE49-F238E27FC236}">
                  <a16:creationId xmlns:a16="http://schemas.microsoft.com/office/drawing/2014/main" id="{CE904885-844D-0EDC-17DE-4154CC308F32}"/>
                </a:ext>
              </a:extLst>
            </p:cNvPr>
            <p:cNvSpPr/>
            <p:nvPr/>
          </p:nvSpPr>
          <p:spPr>
            <a:xfrm>
              <a:off x="4606854"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43" name="Figura a mano libera: forma 1142">
              <a:extLst>
                <a:ext uri="{FF2B5EF4-FFF2-40B4-BE49-F238E27FC236}">
                  <a16:creationId xmlns:a16="http://schemas.microsoft.com/office/drawing/2014/main" id="{51F061DF-46F3-6DAB-C9AB-FEE2ACC8D9A6}"/>
                </a:ext>
              </a:extLst>
            </p:cNvPr>
            <p:cNvSpPr/>
            <p:nvPr/>
          </p:nvSpPr>
          <p:spPr>
            <a:xfrm>
              <a:off x="4631372"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44" name="Figura a mano libera: forma 1143">
              <a:extLst>
                <a:ext uri="{FF2B5EF4-FFF2-40B4-BE49-F238E27FC236}">
                  <a16:creationId xmlns:a16="http://schemas.microsoft.com/office/drawing/2014/main" id="{DBAC5966-7E2A-1492-8740-A0221999691D}"/>
                </a:ext>
              </a:extLst>
            </p:cNvPr>
            <p:cNvSpPr/>
            <p:nvPr/>
          </p:nvSpPr>
          <p:spPr>
            <a:xfrm>
              <a:off x="4619113"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45" name="Figura a mano libera: forma 1144">
              <a:extLst>
                <a:ext uri="{FF2B5EF4-FFF2-40B4-BE49-F238E27FC236}">
                  <a16:creationId xmlns:a16="http://schemas.microsoft.com/office/drawing/2014/main" id="{6F664D05-7172-3490-7021-7C42384ACD14}"/>
                </a:ext>
              </a:extLst>
            </p:cNvPr>
            <p:cNvSpPr/>
            <p:nvPr/>
          </p:nvSpPr>
          <p:spPr>
            <a:xfrm>
              <a:off x="4606854"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46" name="Figura a mano libera: forma 1145">
              <a:extLst>
                <a:ext uri="{FF2B5EF4-FFF2-40B4-BE49-F238E27FC236}">
                  <a16:creationId xmlns:a16="http://schemas.microsoft.com/office/drawing/2014/main" id="{3C8EDDF9-CB32-5142-A952-3D2378AE20BD}"/>
                </a:ext>
              </a:extLst>
            </p:cNvPr>
            <p:cNvSpPr/>
            <p:nvPr/>
          </p:nvSpPr>
          <p:spPr>
            <a:xfrm>
              <a:off x="4644353"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47" name="Figura a mano libera: forma 1146">
              <a:extLst>
                <a:ext uri="{FF2B5EF4-FFF2-40B4-BE49-F238E27FC236}">
                  <a16:creationId xmlns:a16="http://schemas.microsoft.com/office/drawing/2014/main" id="{B9BB5703-C0C8-B841-9F6B-786710223284}"/>
                </a:ext>
              </a:extLst>
            </p:cNvPr>
            <p:cNvSpPr/>
            <p:nvPr/>
          </p:nvSpPr>
          <p:spPr>
            <a:xfrm>
              <a:off x="4656612" y="297107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48" name="Figura a mano libera: forma 1147">
              <a:extLst>
                <a:ext uri="{FF2B5EF4-FFF2-40B4-BE49-F238E27FC236}">
                  <a16:creationId xmlns:a16="http://schemas.microsoft.com/office/drawing/2014/main" id="{A0483483-D891-D767-AC84-F52130FF6E73}"/>
                </a:ext>
              </a:extLst>
            </p:cNvPr>
            <p:cNvSpPr/>
            <p:nvPr/>
          </p:nvSpPr>
          <p:spPr>
            <a:xfrm>
              <a:off x="4631372"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49" name="Figura a mano libera: forma 1148">
              <a:extLst>
                <a:ext uri="{FF2B5EF4-FFF2-40B4-BE49-F238E27FC236}">
                  <a16:creationId xmlns:a16="http://schemas.microsoft.com/office/drawing/2014/main" id="{FC21DFCD-04DF-DE20-C02C-3B8C647B8C8C}"/>
                </a:ext>
              </a:extLst>
            </p:cNvPr>
            <p:cNvSpPr/>
            <p:nvPr/>
          </p:nvSpPr>
          <p:spPr>
            <a:xfrm>
              <a:off x="4557817"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50" name="Figura a mano libera: forma 1149">
              <a:extLst>
                <a:ext uri="{FF2B5EF4-FFF2-40B4-BE49-F238E27FC236}">
                  <a16:creationId xmlns:a16="http://schemas.microsoft.com/office/drawing/2014/main" id="{FF4A7880-60A1-2A70-0122-7B8D8D9F7542}"/>
                </a:ext>
              </a:extLst>
            </p:cNvPr>
            <p:cNvSpPr/>
            <p:nvPr/>
          </p:nvSpPr>
          <p:spPr>
            <a:xfrm>
              <a:off x="4544836" y="297107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51" name="Figura a mano libera: forma 1150">
              <a:extLst>
                <a:ext uri="{FF2B5EF4-FFF2-40B4-BE49-F238E27FC236}">
                  <a16:creationId xmlns:a16="http://schemas.microsoft.com/office/drawing/2014/main" id="{6B941374-A4E4-580B-FE66-07164C7FADB7}"/>
                </a:ext>
              </a:extLst>
            </p:cNvPr>
            <p:cNvSpPr/>
            <p:nvPr/>
          </p:nvSpPr>
          <p:spPr>
            <a:xfrm>
              <a:off x="4582335"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52" name="Figura a mano libera: forma 1151">
              <a:extLst>
                <a:ext uri="{FF2B5EF4-FFF2-40B4-BE49-F238E27FC236}">
                  <a16:creationId xmlns:a16="http://schemas.microsoft.com/office/drawing/2014/main" id="{C1BAFD1C-0271-0BC2-943E-B0FA0E330813}"/>
                </a:ext>
              </a:extLst>
            </p:cNvPr>
            <p:cNvSpPr/>
            <p:nvPr/>
          </p:nvSpPr>
          <p:spPr>
            <a:xfrm>
              <a:off x="4594594"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53" name="Figura a mano libera: forma 1152">
              <a:extLst>
                <a:ext uri="{FF2B5EF4-FFF2-40B4-BE49-F238E27FC236}">
                  <a16:creationId xmlns:a16="http://schemas.microsoft.com/office/drawing/2014/main" id="{402C9861-8F8A-1BF1-0682-E7CEE6B940E3}"/>
                </a:ext>
              </a:extLst>
            </p:cNvPr>
            <p:cNvSpPr/>
            <p:nvPr/>
          </p:nvSpPr>
          <p:spPr>
            <a:xfrm>
              <a:off x="4570076"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grpSp>
      <p:grpSp>
        <p:nvGrpSpPr>
          <p:cNvPr id="1154" name="Elemento grafico 13">
            <a:extLst>
              <a:ext uri="{FF2B5EF4-FFF2-40B4-BE49-F238E27FC236}">
                <a16:creationId xmlns:a16="http://schemas.microsoft.com/office/drawing/2014/main" id="{7DBE6949-FECC-731C-605B-11ED035DA6BB}"/>
              </a:ext>
            </a:extLst>
          </p:cNvPr>
          <p:cNvGrpSpPr/>
          <p:nvPr/>
        </p:nvGrpSpPr>
        <p:grpSpPr>
          <a:xfrm>
            <a:off x="4877443" y="2842836"/>
            <a:ext cx="173072" cy="173072"/>
            <a:chOff x="4866463" y="2834784"/>
            <a:chExt cx="173072" cy="173072"/>
          </a:xfrm>
          <a:solidFill>
            <a:srgbClr val="000000"/>
          </a:solidFill>
        </p:grpSpPr>
        <p:sp>
          <p:nvSpPr>
            <p:cNvPr id="1155" name="Figura a mano libera: forma 1154">
              <a:extLst>
                <a:ext uri="{FF2B5EF4-FFF2-40B4-BE49-F238E27FC236}">
                  <a16:creationId xmlns:a16="http://schemas.microsoft.com/office/drawing/2014/main" id="{8A964E99-42A0-62AF-A6C8-2DBDFC7EE848}"/>
                </a:ext>
              </a:extLst>
            </p:cNvPr>
            <p:cNvSpPr/>
            <p:nvPr/>
          </p:nvSpPr>
          <p:spPr>
            <a:xfrm>
              <a:off x="4977518" y="2884542"/>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56" name="Figura a mano libera: forma 1155">
              <a:extLst>
                <a:ext uri="{FF2B5EF4-FFF2-40B4-BE49-F238E27FC236}">
                  <a16:creationId xmlns:a16="http://schemas.microsoft.com/office/drawing/2014/main" id="{6557C520-B471-569C-C44F-7DECB1DD718A}"/>
                </a:ext>
              </a:extLst>
            </p:cNvPr>
            <p:cNvSpPr/>
            <p:nvPr/>
          </p:nvSpPr>
          <p:spPr>
            <a:xfrm>
              <a:off x="4965258"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57" name="Figura a mano libera: forma 1156">
              <a:extLst>
                <a:ext uri="{FF2B5EF4-FFF2-40B4-BE49-F238E27FC236}">
                  <a16:creationId xmlns:a16="http://schemas.microsoft.com/office/drawing/2014/main" id="{7841939C-6C22-A98C-B27E-5E2764A4BA4D}"/>
                </a:ext>
              </a:extLst>
            </p:cNvPr>
            <p:cNvSpPr/>
            <p:nvPr/>
          </p:nvSpPr>
          <p:spPr>
            <a:xfrm>
              <a:off x="4977518"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58" name="Figura a mano libera: forma 1157">
              <a:extLst>
                <a:ext uri="{FF2B5EF4-FFF2-40B4-BE49-F238E27FC236}">
                  <a16:creationId xmlns:a16="http://schemas.microsoft.com/office/drawing/2014/main" id="{54B52816-DF22-AFF0-5A75-C572A5CDD319}"/>
                </a:ext>
              </a:extLst>
            </p:cNvPr>
            <p:cNvSpPr/>
            <p:nvPr/>
          </p:nvSpPr>
          <p:spPr>
            <a:xfrm>
              <a:off x="4952999"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59" name="Figura a mano libera: forma 1158">
              <a:extLst>
                <a:ext uri="{FF2B5EF4-FFF2-40B4-BE49-F238E27FC236}">
                  <a16:creationId xmlns:a16="http://schemas.microsoft.com/office/drawing/2014/main" id="{1A845236-994E-B792-941F-9B456E605932}"/>
                </a:ext>
              </a:extLst>
            </p:cNvPr>
            <p:cNvSpPr/>
            <p:nvPr/>
          </p:nvSpPr>
          <p:spPr>
            <a:xfrm>
              <a:off x="4940740"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60" name="Figura a mano libera: forma 1159">
              <a:extLst>
                <a:ext uri="{FF2B5EF4-FFF2-40B4-BE49-F238E27FC236}">
                  <a16:creationId xmlns:a16="http://schemas.microsoft.com/office/drawing/2014/main" id="{57F6DBE5-B430-139F-9063-8524014785FE}"/>
                </a:ext>
              </a:extLst>
            </p:cNvPr>
            <p:cNvSpPr/>
            <p:nvPr/>
          </p:nvSpPr>
          <p:spPr>
            <a:xfrm>
              <a:off x="4977518" y="2896801"/>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61" name="Figura a mano libera: forma 1160">
              <a:extLst>
                <a:ext uri="{FF2B5EF4-FFF2-40B4-BE49-F238E27FC236}">
                  <a16:creationId xmlns:a16="http://schemas.microsoft.com/office/drawing/2014/main" id="{8D5AB471-EE4F-B092-79D6-DC889E3EEB0F}"/>
                </a:ext>
              </a:extLst>
            </p:cNvPr>
            <p:cNvSpPr/>
            <p:nvPr/>
          </p:nvSpPr>
          <p:spPr>
            <a:xfrm>
              <a:off x="4965258" y="2909061"/>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62" name="Figura a mano libera: forma 1161">
              <a:extLst>
                <a:ext uri="{FF2B5EF4-FFF2-40B4-BE49-F238E27FC236}">
                  <a16:creationId xmlns:a16="http://schemas.microsoft.com/office/drawing/2014/main" id="{E4DEDBE1-F998-6BE6-E9A3-1631F1F85F8C}"/>
                </a:ext>
              </a:extLst>
            </p:cNvPr>
            <p:cNvSpPr/>
            <p:nvPr/>
          </p:nvSpPr>
          <p:spPr>
            <a:xfrm>
              <a:off x="4940740" y="293357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63" name="Figura a mano libera: forma 1162">
              <a:extLst>
                <a:ext uri="{FF2B5EF4-FFF2-40B4-BE49-F238E27FC236}">
                  <a16:creationId xmlns:a16="http://schemas.microsoft.com/office/drawing/2014/main" id="{E74A2284-460D-4FD0-8143-4D95DB20A1C7}"/>
                </a:ext>
              </a:extLst>
            </p:cNvPr>
            <p:cNvSpPr/>
            <p:nvPr/>
          </p:nvSpPr>
          <p:spPr>
            <a:xfrm>
              <a:off x="4940740" y="294583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64" name="Figura a mano libera: forma 1163">
              <a:extLst>
                <a:ext uri="{FF2B5EF4-FFF2-40B4-BE49-F238E27FC236}">
                  <a16:creationId xmlns:a16="http://schemas.microsoft.com/office/drawing/2014/main" id="{4A6FBA9B-53AA-2AC0-79F1-7CCCC07C49FC}"/>
                </a:ext>
              </a:extLst>
            </p:cNvPr>
            <p:cNvSpPr/>
            <p:nvPr/>
          </p:nvSpPr>
          <p:spPr>
            <a:xfrm>
              <a:off x="4928480"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65" name="Figura a mano libera: forma 1164">
              <a:extLst>
                <a:ext uri="{FF2B5EF4-FFF2-40B4-BE49-F238E27FC236}">
                  <a16:creationId xmlns:a16="http://schemas.microsoft.com/office/drawing/2014/main" id="{B970A8AF-D2BB-5DE2-9960-7521045F05D2}"/>
                </a:ext>
              </a:extLst>
            </p:cNvPr>
            <p:cNvSpPr/>
            <p:nvPr/>
          </p:nvSpPr>
          <p:spPr>
            <a:xfrm>
              <a:off x="4916221"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66" name="Figura a mano libera: forma 1165">
              <a:extLst>
                <a:ext uri="{FF2B5EF4-FFF2-40B4-BE49-F238E27FC236}">
                  <a16:creationId xmlns:a16="http://schemas.microsoft.com/office/drawing/2014/main" id="{E50947D7-3715-C731-D50F-4BCAFD0F8BEB}"/>
                </a:ext>
              </a:extLst>
            </p:cNvPr>
            <p:cNvSpPr/>
            <p:nvPr/>
          </p:nvSpPr>
          <p:spPr>
            <a:xfrm>
              <a:off x="4952999" y="2921320"/>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67" name="Figura a mano libera: forma 1166">
              <a:extLst>
                <a:ext uri="{FF2B5EF4-FFF2-40B4-BE49-F238E27FC236}">
                  <a16:creationId xmlns:a16="http://schemas.microsoft.com/office/drawing/2014/main" id="{707E7D61-8497-3FFE-626A-613CA6D83C0D}"/>
                </a:ext>
              </a:extLst>
            </p:cNvPr>
            <p:cNvSpPr/>
            <p:nvPr/>
          </p:nvSpPr>
          <p:spPr>
            <a:xfrm>
              <a:off x="4940740" y="295881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68" name="Figura a mano libera: forma 1167">
              <a:extLst>
                <a:ext uri="{FF2B5EF4-FFF2-40B4-BE49-F238E27FC236}">
                  <a16:creationId xmlns:a16="http://schemas.microsoft.com/office/drawing/2014/main" id="{4C55B1AE-06D6-BC86-509B-1DCBEC05CB12}"/>
                </a:ext>
              </a:extLst>
            </p:cNvPr>
            <p:cNvSpPr/>
            <p:nvPr/>
          </p:nvSpPr>
          <p:spPr>
            <a:xfrm>
              <a:off x="4928480"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69" name="Figura a mano libera: forma 1168">
              <a:extLst>
                <a:ext uri="{FF2B5EF4-FFF2-40B4-BE49-F238E27FC236}">
                  <a16:creationId xmlns:a16="http://schemas.microsoft.com/office/drawing/2014/main" id="{694D0DF8-B484-B491-D9B0-E89F17321189}"/>
                </a:ext>
              </a:extLst>
            </p:cNvPr>
            <p:cNvSpPr/>
            <p:nvPr/>
          </p:nvSpPr>
          <p:spPr>
            <a:xfrm>
              <a:off x="4940740"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0" name="Figura a mano libera: forma 1169">
              <a:extLst>
                <a:ext uri="{FF2B5EF4-FFF2-40B4-BE49-F238E27FC236}">
                  <a16:creationId xmlns:a16="http://schemas.microsoft.com/office/drawing/2014/main" id="{8AEDE12D-E214-F5CA-8654-3A8DF39DA7BD}"/>
                </a:ext>
              </a:extLst>
            </p:cNvPr>
            <p:cNvSpPr/>
            <p:nvPr/>
          </p:nvSpPr>
          <p:spPr>
            <a:xfrm>
              <a:off x="4903241"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1" name="Figura a mano libera: forma 1170">
              <a:extLst>
                <a:ext uri="{FF2B5EF4-FFF2-40B4-BE49-F238E27FC236}">
                  <a16:creationId xmlns:a16="http://schemas.microsoft.com/office/drawing/2014/main" id="{F50B1898-C819-2FD7-3838-CA22B7DD8008}"/>
                </a:ext>
              </a:extLst>
            </p:cNvPr>
            <p:cNvSpPr/>
            <p:nvPr/>
          </p:nvSpPr>
          <p:spPr>
            <a:xfrm>
              <a:off x="4890981" y="285930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2" name="Figura a mano libera: forma 1171">
              <a:extLst>
                <a:ext uri="{FF2B5EF4-FFF2-40B4-BE49-F238E27FC236}">
                  <a16:creationId xmlns:a16="http://schemas.microsoft.com/office/drawing/2014/main" id="{61B4FC16-4D7E-5EA6-9D13-DB922996BCBD}"/>
                </a:ext>
              </a:extLst>
            </p:cNvPr>
            <p:cNvSpPr/>
            <p:nvPr/>
          </p:nvSpPr>
          <p:spPr>
            <a:xfrm>
              <a:off x="4916221"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3" name="Figura a mano libera: forma 1172">
              <a:extLst>
                <a:ext uri="{FF2B5EF4-FFF2-40B4-BE49-F238E27FC236}">
                  <a16:creationId xmlns:a16="http://schemas.microsoft.com/office/drawing/2014/main" id="{05826F6B-9AC4-28F7-EF15-6396FE251024}"/>
                </a:ext>
              </a:extLst>
            </p:cNvPr>
            <p:cNvSpPr/>
            <p:nvPr/>
          </p:nvSpPr>
          <p:spPr>
            <a:xfrm>
              <a:off x="4989777"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4" name="Figura a mano libera: forma 1173">
              <a:extLst>
                <a:ext uri="{FF2B5EF4-FFF2-40B4-BE49-F238E27FC236}">
                  <a16:creationId xmlns:a16="http://schemas.microsoft.com/office/drawing/2014/main" id="{1A2B134F-46A2-2A29-22F8-44EB91DB81B9}"/>
                </a:ext>
              </a:extLst>
            </p:cNvPr>
            <p:cNvSpPr/>
            <p:nvPr/>
          </p:nvSpPr>
          <p:spPr>
            <a:xfrm>
              <a:off x="5002757" y="285930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5" name="Figura a mano libera: forma 1174">
              <a:extLst>
                <a:ext uri="{FF2B5EF4-FFF2-40B4-BE49-F238E27FC236}">
                  <a16:creationId xmlns:a16="http://schemas.microsoft.com/office/drawing/2014/main" id="{C594CCBF-7ADB-A7D5-0908-A297179F9589}"/>
                </a:ext>
              </a:extLst>
            </p:cNvPr>
            <p:cNvSpPr/>
            <p:nvPr/>
          </p:nvSpPr>
          <p:spPr>
            <a:xfrm>
              <a:off x="4878722"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6" name="Figura a mano libera: forma 1175">
              <a:extLst>
                <a:ext uri="{FF2B5EF4-FFF2-40B4-BE49-F238E27FC236}">
                  <a16:creationId xmlns:a16="http://schemas.microsoft.com/office/drawing/2014/main" id="{E176FD88-C795-0A28-0060-3ED5C817365F}"/>
                </a:ext>
              </a:extLst>
            </p:cNvPr>
            <p:cNvSpPr/>
            <p:nvPr/>
          </p:nvSpPr>
          <p:spPr>
            <a:xfrm>
              <a:off x="5015017"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7" name="Figura a mano libera: forma 1176">
              <a:extLst>
                <a:ext uri="{FF2B5EF4-FFF2-40B4-BE49-F238E27FC236}">
                  <a16:creationId xmlns:a16="http://schemas.microsoft.com/office/drawing/2014/main" id="{6FF59DF3-1A84-D06E-B7FE-F9C95344DB01}"/>
                </a:ext>
              </a:extLst>
            </p:cNvPr>
            <p:cNvSpPr/>
            <p:nvPr/>
          </p:nvSpPr>
          <p:spPr>
            <a:xfrm>
              <a:off x="4878722"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8" name="Figura a mano libera: forma 1177">
              <a:extLst>
                <a:ext uri="{FF2B5EF4-FFF2-40B4-BE49-F238E27FC236}">
                  <a16:creationId xmlns:a16="http://schemas.microsoft.com/office/drawing/2014/main" id="{D3C24356-143A-8F98-12A5-FA4B79BEA00F}"/>
                </a:ext>
              </a:extLst>
            </p:cNvPr>
            <p:cNvSpPr/>
            <p:nvPr/>
          </p:nvSpPr>
          <p:spPr>
            <a:xfrm>
              <a:off x="5015017"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79" name="Figura a mano libera: forma 1178">
              <a:extLst>
                <a:ext uri="{FF2B5EF4-FFF2-40B4-BE49-F238E27FC236}">
                  <a16:creationId xmlns:a16="http://schemas.microsoft.com/office/drawing/2014/main" id="{8C4611BF-8B97-2015-7813-CC7D9A906550}"/>
                </a:ext>
              </a:extLst>
            </p:cNvPr>
            <p:cNvSpPr/>
            <p:nvPr/>
          </p:nvSpPr>
          <p:spPr>
            <a:xfrm>
              <a:off x="4866463"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0" name="Figura a mano libera: forma 1179">
              <a:extLst>
                <a:ext uri="{FF2B5EF4-FFF2-40B4-BE49-F238E27FC236}">
                  <a16:creationId xmlns:a16="http://schemas.microsoft.com/office/drawing/2014/main" id="{40AF02EA-C1D2-3BF3-E526-781DC649CB80}"/>
                </a:ext>
              </a:extLst>
            </p:cNvPr>
            <p:cNvSpPr/>
            <p:nvPr/>
          </p:nvSpPr>
          <p:spPr>
            <a:xfrm>
              <a:off x="5027276"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1" name="Figura a mano libera: forma 1180">
              <a:extLst>
                <a:ext uri="{FF2B5EF4-FFF2-40B4-BE49-F238E27FC236}">
                  <a16:creationId xmlns:a16="http://schemas.microsoft.com/office/drawing/2014/main" id="{B5DA0638-1E5D-3735-9F1D-2C8646F7CF79}"/>
                </a:ext>
              </a:extLst>
            </p:cNvPr>
            <p:cNvSpPr/>
            <p:nvPr/>
          </p:nvSpPr>
          <p:spPr>
            <a:xfrm>
              <a:off x="4866463"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2" name="Figura a mano libera: forma 1181">
              <a:extLst>
                <a:ext uri="{FF2B5EF4-FFF2-40B4-BE49-F238E27FC236}">
                  <a16:creationId xmlns:a16="http://schemas.microsoft.com/office/drawing/2014/main" id="{7DB92F4A-F72F-1D16-33A9-EA4FB45075F6}"/>
                </a:ext>
              </a:extLst>
            </p:cNvPr>
            <p:cNvSpPr/>
            <p:nvPr/>
          </p:nvSpPr>
          <p:spPr>
            <a:xfrm>
              <a:off x="5027276"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3" name="Figura a mano libera: forma 1182">
              <a:extLst>
                <a:ext uri="{FF2B5EF4-FFF2-40B4-BE49-F238E27FC236}">
                  <a16:creationId xmlns:a16="http://schemas.microsoft.com/office/drawing/2014/main" id="{CBC46C44-169A-67ED-BE3E-EA428B4B3BCF}"/>
                </a:ext>
              </a:extLst>
            </p:cNvPr>
            <p:cNvSpPr/>
            <p:nvPr/>
          </p:nvSpPr>
          <p:spPr>
            <a:xfrm>
              <a:off x="4866463"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4" name="Figura a mano libera: forma 1183">
              <a:extLst>
                <a:ext uri="{FF2B5EF4-FFF2-40B4-BE49-F238E27FC236}">
                  <a16:creationId xmlns:a16="http://schemas.microsoft.com/office/drawing/2014/main" id="{5D94CEBE-F760-494C-7EC9-7B131CCA149B}"/>
                </a:ext>
              </a:extLst>
            </p:cNvPr>
            <p:cNvSpPr/>
            <p:nvPr/>
          </p:nvSpPr>
          <p:spPr>
            <a:xfrm>
              <a:off x="5027276"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5" name="Figura a mano libera: forma 1184">
              <a:extLst>
                <a:ext uri="{FF2B5EF4-FFF2-40B4-BE49-F238E27FC236}">
                  <a16:creationId xmlns:a16="http://schemas.microsoft.com/office/drawing/2014/main" id="{F606E02C-3C9B-1712-0E13-FEF8FCBE7F9E}"/>
                </a:ext>
              </a:extLst>
            </p:cNvPr>
            <p:cNvSpPr/>
            <p:nvPr/>
          </p:nvSpPr>
          <p:spPr>
            <a:xfrm>
              <a:off x="4866463"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6" name="Figura a mano libera: forma 1185">
              <a:extLst>
                <a:ext uri="{FF2B5EF4-FFF2-40B4-BE49-F238E27FC236}">
                  <a16:creationId xmlns:a16="http://schemas.microsoft.com/office/drawing/2014/main" id="{9A628F8F-65C5-41E1-E902-12784688D485}"/>
                </a:ext>
              </a:extLst>
            </p:cNvPr>
            <p:cNvSpPr/>
            <p:nvPr/>
          </p:nvSpPr>
          <p:spPr>
            <a:xfrm>
              <a:off x="5027276"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7" name="Figura a mano libera: forma 1186">
              <a:extLst>
                <a:ext uri="{FF2B5EF4-FFF2-40B4-BE49-F238E27FC236}">
                  <a16:creationId xmlns:a16="http://schemas.microsoft.com/office/drawing/2014/main" id="{3F25A059-88F7-114F-2BE4-6B78BCE2557C}"/>
                </a:ext>
              </a:extLst>
            </p:cNvPr>
            <p:cNvSpPr/>
            <p:nvPr/>
          </p:nvSpPr>
          <p:spPr>
            <a:xfrm>
              <a:off x="4878722"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8" name="Figura a mano libera: forma 1187">
              <a:extLst>
                <a:ext uri="{FF2B5EF4-FFF2-40B4-BE49-F238E27FC236}">
                  <a16:creationId xmlns:a16="http://schemas.microsoft.com/office/drawing/2014/main" id="{D07D15E8-C58D-7608-7E5D-3F832BAABD1B}"/>
                </a:ext>
              </a:extLst>
            </p:cNvPr>
            <p:cNvSpPr/>
            <p:nvPr/>
          </p:nvSpPr>
          <p:spPr>
            <a:xfrm>
              <a:off x="5015017"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89" name="Figura a mano libera: forma 1188">
              <a:extLst>
                <a:ext uri="{FF2B5EF4-FFF2-40B4-BE49-F238E27FC236}">
                  <a16:creationId xmlns:a16="http://schemas.microsoft.com/office/drawing/2014/main" id="{2F981CA5-D6E3-A520-CDFB-145A6919EDCA}"/>
                </a:ext>
              </a:extLst>
            </p:cNvPr>
            <p:cNvSpPr/>
            <p:nvPr/>
          </p:nvSpPr>
          <p:spPr>
            <a:xfrm>
              <a:off x="4878722"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90" name="Figura a mano libera: forma 1189">
              <a:extLst>
                <a:ext uri="{FF2B5EF4-FFF2-40B4-BE49-F238E27FC236}">
                  <a16:creationId xmlns:a16="http://schemas.microsoft.com/office/drawing/2014/main" id="{2D09C228-CDFD-179E-0A12-35027B7C8BF6}"/>
                </a:ext>
              </a:extLst>
            </p:cNvPr>
            <p:cNvSpPr/>
            <p:nvPr/>
          </p:nvSpPr>
          <p:spPr>
            <a:xfrm>
              <a:off x="5015017"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91" name="Figura a mano libera: forma 1190">
              <a:extLst>
                <a:ext uri="{FF2B5EF4-FFF2-40B4-BE49-F238E27FC236}">
                  <a16:creationId xmlns:a16="http://schemas.microsoft.com/office/drawing/2014/main" id="{EF2DFF21-805E-ECCD-3140-0DF7805D5D96}"/>
                </a:ext>
              </a:extLst>
            </p:cNvPr>
            <p:cNvSpPr/>
            <p:nvPr/>
          </p:nvSpPr>
          <p:spPr>
            <a:xfrm>
              <a:off x="4965258"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92" name="Figura a mano libera: forma 1191">
              <a:extLst>
                <a:ext uri="{FF2B5EF4-FFF2-40B4-BE49-F238E27FC236}">
                  <a16:creationId xmlns:a16="http://schemas.microsoft.com/office/drawing/2014/main" id="{4FDF817F-9B00-1553-0BD5-68F8B493EC5B}"/>
                </a:ext>
              </a:extLst>
            </p:cNvPr>
            <p:cNvSpPr/>
            <p:nvPr/>
          </p:nvSpPr>
          <p:spPr>
            <a:xfrm>
              <a:off x="4952999"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93" name="Figura a mano libera: forma 1192">
              <a:extLst>
                <a:ext uri="{FF2B5EF4-FFF2-40B4-BE49-F238E27FC236}">
                  <a16:creationId xmlns:a16="http://schemas.microsoft.com/office/drawing/2014/main" id="{331A708B-EFD8-6245-1E70-90900111BCEA}"/>
                </a:ext>
              </a:extLst>
            </p:cNvPr>
            <p:cNvSpPr/>
            <p:nvPr/>
          </p:nvSpPr>
          <p:spPr>
            <a:xfrm>
              <a:off x="4977518"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194" name="Figura a mano libera: forma 1193">
              <a:extLst>
                <a:ext uri="{FF2B5EF4-FFF2-40B4-BE49-F238E27FC236}">
                  <a16:creationId xmlns:a16="http://schemas.microsoft.com/office/drawing/2014/main" id="{485A2B0D-7167-171B-F749-6140A5970D0C}"/>
                </a:ext>
              </a:extLst>
            </p:cNvPr>
            <p:cNvSpPr/>
            <p:nvPr/>
          </p:nvSpPr>
          <p:spPr>
            <a:xfrm>
              <a:off x="4965258"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95" name="Figura a mano libera: forma 1194">
              <a:extLst>
                <a:ext uri="{FF2B5EF4-FFF2-40B4-BE49-F238E27FC236}">
                  <a16:creationId xmlns:a16="http://schemas.microsoft.com/office/drawing/2014/main" id="{6DF857D9-41D8-CF15-60AD-865D68C51930}"/>
                </a:ext>
              </a:extLst>
            </p:cNvPr>
            <p:cNvSpPr/>
            <p:nvPr/>
          </p:nvSpPr>
          <p:spPr>
            <a:xfrm>
              <a:off x="4952999"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96" name="Figura a mano libera: forma 1195">
              <a:extLst>
                <a:ext uri="{FF2B5EF4-FFF2-40B4-BE49-F238E27FC236}">
                  <a16:creationId xmlns:a16="http://schemas.microsoft.com/office/drawing/2014/main" id="{06FF0149-CE82-9EC4-66A7-6E4F8C5159D5}"/>
                </a:ext>
              </a:extLst>
            </p:cNvPr>
            <p:cNvSpPr/>
            <p:nvPr/>
          </p:nvSpPr>
          <p:spPr>
            <a:xfrm>
              <a:off x="4990498"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97" name="Figura a mano libera: forma 1196">
              <a:extLst>
                <a:ext uri="{FF2B5EF4-FFF2-40B4-BE49-F238E27FC236}">
                  <a16:creationId xmlns:a16="http://schemas.microsoft.com/office/drawing/2014/main" id="{69D0E3AF-BEC4-861C-DC3C-7701CBDE4173}"/>
                </a:ext>
              </a:extLst>
            </p:cNvPr>
            <p:cNvSpPr/>
            <p:nvPr/>
          </p:nvSpPr>
          <p:spPr>
            <a:xfrm>
              <a:off x="5002757" y="297107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98" name="Figura a mano libera: forma 1197">
              <a:extLst>
                <a:ext uri="{FF2B5EF4-FFF2-40B4-BE49-F238E27FC236}">
                  <a16:creationId xmlns:a16="http://schemas.microsoft.com/office/drawing/2014/main" id="{20D2AAC4-9E3F-DB9F-9A34-55885998C02A}"/>
                </a:ext>
              </a:extLst>
            </p:cNvPr>
            <p:cNvSpPr/>
            <p:nvPr/>
          </p:nvSpPr>
          <p:spPr>
            <a:xfrm>
              <a:off x="4977518"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199" name="Figura a mano libera: forma 1198">
              <a:extLst>
                <a:ext uri="{FF2B5EF4-FFF2-40B4-BE49-F238E27FC236}">
                  <a16:creationId xmlns:a16="http://schemas.microsoft.com/office/drawing/2014/main" id="{02A08407-764E-52AE-30CA-F92DBA0CD8E1}"/>
                </a:ext>
              </a:extLst>
            </p:cNvPr>
            <p:cNvSpPr/>
            <p:nvPr/>
          </p:nvSpPr>
          <p:spPr>
            <a:xfrm>
              <a:off x="4903962"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00" name="Figura a mano libera: forma 1199">
              <a:extLst>
                <a:ext uri="{FF2B5EF4-FFF2-40B4-BE49-F238E27FC236}">
                  <a16:creationId xmlns:a16="http://schemas.microsoft.com/office/drawing/2014/main" id="{AA60BE29-0FCF-D7B4-40F1-06C79916FD10}"/>
                </a:ext>
              </a:extLst>
            </p:cNvPr>
            <p:cNvSpPr/>
            <p:nvPr/>
          </p:nvSpPr>
          <p:spPr>
            <a:xfrm>
              <a:off x="4890981" y="297107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01" name="Figura a mano libera: forma 1200">
              <a:extLst>
                <a:ext uri="{FF2B5EF4-FFF2-40B4-BE49-F238E27FC236}">
                  <a16:creationId xmlns:a16="http://schemas.microsoft.com/office/drawing/2014/main" id="{0E174E10-BE06-DD22-A6F1-33EF3DCF6DC0}"/>
                </a:ext>
              </a:extLst>
            </p:cNvPr>
            <p:cNvSpPr/>
            <p:nvPr/>
          </p:nvSpPr>
          <p:spPr>
            <a:xfrm>
              <a:off x="4928480"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02" name="Figura a mano libera: forma 1201">
              <a:extLst>
                <a:ext uri="{FF2B5EF4-FFF2-40B4-BE49-F238E27FC236}">
                  <a16:creationId xmlns:a16="http://schemas.microsoft.com/office/drawing/2014/main" id="{9F2B09EF-BFDF-708E-35A1-0248C02D291C}"/>
                </a:ext>
              </a:extLst>
            </p:cNvPr>
            <p:cNvSpPr/>
            <p:nvPr/>
          </p:nvSpPr>
          <p:spPr>
            <a:xfrm>
              <a:off x="4940740"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03" name="Figura a mano libera: forma 1202">
              <a:extLst>
                <a:ext uri="{FF2B5EF4-FFF2-40B4-BE49-F238E27FC236}">
                  <a16:creationId xmlns:a16="http://schemas.microsoft.com/office/drawing/2014/main" id="{73824544-4E4E-3528-DA25-F27BF8FDA0C7}"/>
                </a:ext>
              </a:extLst>
            </p:cNvPr>
            <p:cNvSpPr/>
            <p:nvPr/>
          </p:nvSpPr>
          <p:spPr>
            <a:xfrm>
              <a:off x="4916221"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grpSp>
      <p:grpSp>
        <p:nvGrpSpPr>
          <p:cNvPr id="1204" name="Elemento grafico 13">
            <a:extLst>
              <a:ext uri="{FF2B5EF4-FFF2-40B4-BE49-F238E27FC236}">
                <a16:creationId xmlns:a16="http://schemas.microsoft.com/office/drawing/2014/main" id="{BBED0ABC-1F6C-A2EE-878D-2DFB3A1A85F3}"/>
              </a:ext>
            </a:extLst>
          </p:cNvPr>
          <p:cNvGrpSpPr/>
          <p:nvPr/>
        </p:nvGrpSpPr>
        <p:grpSpPr>
          <a:xfrm>
            <a:off x="5224614" y="2842836"/>
            <a:ext cx="173072" cy="173072"/>
            <a:chOff x="5212608" y="2834784"/>
            <a:chExt cx="173072" cy="173072"/>
          </a:xfrm>
          <a:solidFill>
            <a:srgbClr val="000000"/>
          </a:solidFill>
        </p:grpSpPr>
        <p:sp>
          <p:nvSpPr>
            <p:cNvPr id="1205" name="Figura a mano libera: forma 1204">
              <a:extLst>
                <a:ext uri="{FF2B5EF4-FFF2-40B4-BE49-F238E27FC236}">
                  <a16:creationId xmlns:a16="http://schemas.microsoft.com/office/drawing/2014/main" id="{626F772F-DEB6-4233-06D8-511721C2317B}"/>
                </a:ext>
              </a:extLst>
            </p:cNvPr>
            <p:cNvSpPr/>
            <p:nvPr/>
          </p:nvSpPr>
          <p:spPr>
            <a:xfrm>
              <a:off x="5323663" y="2945839"/>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06" name="Figura a mano libera: forma 1205">
              <a:extLst>
                <a:ext uri="{FF2B5EF4-FFF2-40B4-BE49-F238E27FC236}">
                  <a16:creationId xmlns:a16="http://schemas.microsoft.com/office/drawing/2014/main" id="{0A49CB1F-8ABD-CCE8-72DE-C24F06A165C2}"/>
                </a:ext>
              </a:extLst>
            </p:cNvPr>
            <p:cNvSpPr/>
            <p:nvPr/>
          </p:nvSpPr>
          <p:spPr>
            <a:xfrm>
              <a:off x="5323663" y="2933579"/>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07" name="Figura a mano libera: forma 1206">
              <a:extLst>
                <a:ext uri="{FF2B5EF4-FFF2-40B4-BE49-F238E27FC236}">
                  <a16:creationId xmlns:a16="http://schemas.microsoft.com/office/drawing/2014/main" id="{8EC6B979-123A-C7AF-F3F6-27CB673A89CE}"/>
                </a:ext>
              </a:extLst>
            </p:cNvPr>
            <p:cNvSpPr/>
            <p:nvPr/>
          </p:nvSpPr>
          <p:spPr>
            <a:xfrm>
              <a:off x="5323663" y="2921320"/>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08" name="Figura a mano libera: forma 1207">
              <a:extLst>
                <a:ext uri="{FF2B5EF4-FFF2-40B4-BE49-F238E27FC236}">
                  <a16:creationId xmlns:a16="http://schemas.microsoft.com/office/drawing/2014/main" id="{264CED60-AA2C-EFF4-652D-FF12A9FD2AF0}"/>
                </a:ext>
              </a:extLst>
            </p:cNvPr>
            <p:cNvSpPr/>
            <p:nvPr/>
          </p:nvSpPr>
          <p:spPr>
            <a:xfrm>
              <a:off x="5262366" y="2933579"/>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09" name="Figura a mano libera: forma 1208">
              <a:extLst>
                <a:ext uri="{FF2B5EF4-FFF2-40B4-BE49-F238E27FC236}">
                  <a16:creationId xmlns:a16="http://schemas.microsoft.com/office/drawing/2014/main" id="{9824DA75-DCA6-23F1-4706-DF795640251D}"/>
                </a:ext>
              </a:extLst>
            </p:cNvPr>
            <p:cNvSpPr/>
            <p:nvPr/>
          </p:nvSpPr>
          <p:spPr>
            <a:xfrm>
              <a:off x="5262366" y="2921320"/>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0" name="Figura a mano libera: forma 1209">
              <a:extLst>
                <a:ext uri="{FF2B5EF4-FFF2-40B4-BE49-F238E27FC236}">
                  <a16:creationId xmlns:a16="http://schemas.microsoft.com/office/drawing/2014/main" id="{3FCE25A5-934A-B5E9-8B82-52D1E42E57FD}"/>
                </a:ext>
              </a:extLst>
            </p:cNvPr>
            <p:cNvSpPr/>
            <p:nvPr/>
          </p:nvSpPr>
          <p:spPr>
            <a:xfrm>
              <a:off x="5274625"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1" name="Figura a mano libera: forma 1210">
              <a:extLst>
                <a:ext uri="{FF2B5EF4-FFF2-40B4-BE49-F238E27FC236}">
                  <a16:creationId xmlns:a16="http://schemas.microsoft.com/office/drawing/2014/main" id="{CDD1A49C-8560-3184-E0D8-FBB5849101E3}"/>
                </a:ext>
              </a:extLst>
            </p:cNvPr>
            <p:cNvSpPr/>
            <p:nvPr/>
          </p:nvSpPr>
          <p:spPr>
            <a:xfrm>
              <a:off x="5262366" y="2945839"/>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2" name="Figura a mano libera: forma 1211">
              <a:extLst>
                <a:ext uri="{FF2B5EF4-FFF2-40B4-BE49-F238E27FC236}">
                  <a16:creationId xmlns:a16="http://schemas.microsoft.com/office/drawing/2014/main" id="{155B9B34-2342-E9FE-2488-FF624A0FF17F}"/>
                </a:ext>
              </a:extLst>
            </p:cNvPr>
            <p:cNvSpPr/>
            <p:nvPr/>
          </p:nvSpPr>
          <p:spPr>
            <a:xfrm>
              <a:off x="5286885"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3" name="Figura a mano libera: forma 1212">
              <a:extLst>
                <a:ext uri="{FF2B5EF4-FFF2-40B4-BE49-F238E27FC236}">
                  <a16:creationId xmlns:a16="http://schemas.microsoft.com/office/drawing/2014/main" id="{D0C01A9E-ABAD-E855-39E8-67CE42B317D0}"/>
                </a:ext>
              </a:extLst>
            </p:cNvPr>
            <p:cNvSpPr/>
            <p:nvPr/>
          </p:nvSpPr>
          <p:spPr>
            <a:xfrm>
              <a:off x="5299144"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4" name="Figura a mano libera: forma 1213">
              <a:extLst>
                <a:ext uri="{FF2B5EF4-FFF2-40B4-BE49-F238E27FC236}">
                  <a16:creationId xmlns:a16="http://schemas.microsoft.com/office/drawing/2014/main" id="{46664E1C-61D5-1A19-941B-4CD61D091EDB}"/>
                </a:ext>
              </a:extLst>
            </p:cNvPr>
            <p:cNvSpPr/>
            <p:nvPr/>
          </p:nvSpPr>
          <p:spPr>
            <a:xfrm>
              <a:off x="5286885"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5" name="Figura a mano libera: forma 1214">
              <a:extLst>
                <a:ext uri="{FF2B5EF4-FFF2-40B4-BE49-F238E27FC236}">
                  <a16:creationId xmlns:a16="http://schemas.microsoft.com/office/drawing/2014/main" id="{1ACD0317-660D-7CF6-8EBE-9C743828A3EC}"/>
                </a:ext>
              </a:extLst>
            </p:cNvPr>
            <p:cNvSpPr/>
            <p:nvPr/>
          </p:nvSpPr>
          <p:spPr>
            <a:xfrm>
              <a:off x="5274625"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6" name="Figura a mano libera: forma 1215">
              <a:extLst>
                <a:ext uri="{FF2B5EF4-FFF2-40B4-BE49-F238E27FC236}">
                  <a16:creationId xmlns:a16="http://schemas.microsoft.com/office/drawing/2014/main" id="{F22C83CB-79B8-8C6B-94C5-4F8C36B9234A}"/>
                </a:ext>
              </a:extLst>
            </p:cNvPr>
            <p:cNvSpPr/>
            <p:nvPr/>
          </p:nvSpPr>
          <p:spPr>
            <a:xfrm>
              <a:off x="5299144"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7" name="Figura a mano libera: forma 1216">
              <a:extLst>
                <a:ext uri="{FF2B5EF4-FFF2-40B4-BE49-F238E27FC236}">
                  <a16:creationId xmlns:a16="http://schemas.microsoft.com/office/drawing/2014/main" id="{73FC547F-FE16-43BF-9A2B-2F11A4D099DE}"/>
                </a:ext>
              </a:extLst>
            </p:cNvPr>
            <p:cNvSpPr/>
            <p:nvPr/>
          </p:nvSpPr>
          <p:spPr>
            <a:xfrm>
              <a:off x="5311403"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8" name="Figura a mano libera: forma 1217">
              <a:extLst>
                <a:ext uri="{FF2B5EF4-FFF2-40B4-BE49-F238E27FC236}">
                  <a16:creationId xmlns:a16="http://schemas.microsoft.com/office/drawing/2014/main" id="{FACBAB54-47A7-79D4-BB15-27514A597377}"/>
                </a:ext>
              </a:extLst>
            </p:cNvPr>
            <p:cNvSpPr/>
            <p:nvPr/>
          </p:nvSpPr>
          <p:spPr>
            <a:xfrm>
              <a:off x="5323663" y="2884542"/>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19" name="Figura a mano libera: forma 1218">
              <a:extLst>
                <a:ext uri="{FF2B5EF4-FFF2-40B4-BE49-F238E27FC236}">
                  <a16:creationId xmlns:a16="http://schemas.microsoft.com/office/drawing/2014/main" id="{20EDCD09-C79F-4E4B-0792-F54E746862FB}"/>
                </a:ext>
              </a:extLst>
            </p:cNvPr>
            <p:cNvSpPr/>
            <p:nvPr/>
          </p:nvSpPr>
          <p:spPr>
            <a:xfrm>
              <a:off x="5323663" y="2896801"/>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0" name="Figura a mano libera: forma 1219">
              <a:extLst>
                <a:ext uri="{FF2B5EF4-FFF2-40B4-BE49-F238E27FC236}">
                  <a16:creationId xmlns:a16="http://schemas.microsoft.com/office/drawing/2014/main" id="{28D42569-F15A-B0D4-BAB5-1A77336C1083}"/>
                </a:ext>
              </a:extLst>
            </p:cNvPr>
            <p:cNvSpPr/>
            <p:nvPr/>
          </p:nvSpPr>
          <p:spPr>
            <a:xfrm>
              <a:off x="5262366" y="2896801"/>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1" name="Figura a mano libera: forma 1220">
              <a:extLst>
                <a:ext uri="{FF2B5EF4-FFF2-40B4-BE49-F238E27FC236}">
                  <a16:creationId xmlns:a16="http://schemas.microsoft.com/office/drawing/2014/main" id="{586FB839-7199-DD48-A5C9-1FAB42B52877}"/>
                </a:ext>
              </a:extLst>
            </p:cNvPr>
            <p:cNvSpPr/>
            <p:nvPr/>
          </p:nvSpPr>
          <p:spPr>
            <a:xfrm>
              <a:off x="5311403"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2" name="Figura a mano libera: forma 1221">
              <a:extLst>
                <a:ext uri="{FF2B5EF4-FFF2-40B4-BE49-F238E27FC236}">
                  <a16:creationId xmlns:a16="http://schemas.microsoft.com/office/drawing/2014/main" id="{17E24A2C-76CE-71A0-413A-C27D03D368F2}"/>
                </a:ext>
              </a:extLst>
            </p:cNvPr>
            <p:cNvSpPr/>
            <p:nvPr/>
          </p:nvSpPr>
          <p:spPr>
            <a:xfrm>
              <a:off x="5311403"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3" name="Figura a mano libera: forma 1222">
              <a:extLst>
                <a:ext uri="{FF2B5EF4-FFF2-40B4-BE49-F238E27FC236}">
                  <a16:creationId xmlns:a16="http://schemas.microsoft.com/office/drawing/2014/main" id="{C97935D0-1A55-5B3B-1B46-A3447A07C2DB}"/>
                </a:ext>
              </a:extLst>
            </p:cNvPr>
            <p:cNvSpPr/>
            <p:nvPr/>
          </p:nvSpPr>
          <p:spPr>
            <a:xfrm>
              <a:off x="5299144"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4" name="Figura a mano libera: forma 1223">
              <a:extLst>
                <a:ext uri="{FF2B5EF4-FFF2-40B4-BE49-F238E27FC236}">
                  <a16:creationId xmlns:a16="http://schemas.microsoft.com/office/drawing/2014/main" id="{DF843A8B-0532-132E-FE83-4950C4D69558}"/>
                </a:ext>
              </a:extLst>
            </p:cNvPr>
            <p:cNvSpPr/>
            <p:nvPr/>
          </p:nvSpPr>
          <p:spPr>
            <a:xfrm>
              <a:off x="5286885"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5" name="Figura a mano libera: forma 1224">
              <a:extLst>
                <a:ext uri="{FF2B5EF4-FFF2-40B4-BE49-F238E27FC236}">
                  <a16:creationId xmlns:a16="http://schemas.microsoft.com/office/drawing/2014/main" id="{D8C94A7C-03F7-1D97-3491-305527A391AB}"/>
                </a:ext>
              </a:extLst>
            </p:cNvPr>
            <p:cNvSpPr/>
            <p:nvPr/>
          </p:nvSpPr>
          <p:spPr>
            <a:xfrm>
              <a:off x="5274625"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6" name="Figura a mano libera: forma 1225">
              <a:extLst>
                <a:ext uri="{FF2B5EF4-FFF2-40B4-BE49-F238E27FC236}">
                  <a16:creationId xmlns:a16="http://schemas.microsoft.com/office/drawing/2014/main" id="{94E820EA-E447-0294-33D6-82F4ADC39357}"/>
                </a:ext>
              </a:extLst>
            </p:cNvPr>
            <p:cNvSpPr/>
            <p:nvPr/>
          </p:nvSpPr>
          <p:spPr>
            <a:xfrm>
              <a:off x="5262366" y="2884542"/>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7" name="Figura a mano libera: forma 1226">
              <a:extLst>
                <a:ext uri="{FF2B5EF4-FFF2-40B4-BE49-F238E27FC236}">
                  <a16:creationId xmlns:a16="http://schemas.microsoft.com/office/drawing/2014/main" id="{ECC4EFA2-3EB4-C145-DF6D-34FE02461F84}"/>
                </a:ext>
              </a:extLst>
            </p:cNvPr>
            <p:cNvSpPr/>
            <p:nvPr/>
          </p:nvSpPr>
          <p:spPr>
            <a:xfrm>
              <a:off x="5274625"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8" name="Figura a mano libera: forma 1227">
              <a:extLst>
                <a:ext uri="{FF2B5EF4-FFF2-40B4-BE49-F238E27FC236}">
                  <a16:creationId xmlns:a16="http://schemas.microsoft.com/office/drawing/2014/main" id="{9C89BFC0-7856-363C-3172-7E047A8A163D}"/>
                </a:ext>
              </a:extLst>
            </p:cNvPr>
            <p:cNvSpPr/>
            <p:nvPr/>
          </p:nvSpPr>
          <p:spPr>
            <a:xfrm>
              <a:off x="5286885"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29" name="Figura a mano libera: forma 1228">
              <a:extLst>
                <a:ext uri="{FF2B5EF4-FFF2-40B4-BE49-F238E27FC236}">
                  <a16:creationId xmlns:a16="http://schemas.microsoft.com/office/drawing/2014/main" id="{4CD81A7A-819E-FEEF-0FBE-93073511F369}"/>
                </a:ext>
              </a:extLst>
            </p:cNvPr>
            <p:cNvSpPr/>
            <p:nvPr/>
          </p:nvSpPr>
          <p:spPr>
            <a:xfrm>
              <a:off x="5249386"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0" name="Figura a mano libera: forma 1229">
              <a:extLst>
                <a:ext uri="{FF2B5EF4-FFF2-40B4-BE49-F238E27FC236}">
                  <a16:creationId xmlns:a16="http://schemas.microsoft.com/office/drawing/2014/main" id="{82C8C95E-AB91-2A93-9462-40431BF0CE49}"/>
                </a:ext>
              </a:extLst>
            </p:cNvPr>
            <p:cNvSpPr/>
            <p:nvPr/>
          </p:nvSpPr>
          <p:spPr>
            <a:xfrm>
              <a:off x="5237127" y="2859302"/>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1" name="Figura a mano libera: forma 1230">
              <a:extLst>
                <a:ext uri="{FF2B5EF4-FFF2-40B4-BE49-F238E27FC236}">
                  <a16:creationId xmlns:a16="http://schemas.microsoft.com/office/drawing/2014/main" id="{39A05A8B-BD98-DC3E-CFB0-E2437EF2C354}"/>
                </a:ext>
              </a:extLst>
            </p:cNvPr>
            <p:cNvSpPr/>
            <p:nvPr/>
          </p:nvSpPr>
          <p:spPr>
            <a:xfrm>
              <a:off x="5262366" y="2847043"/>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2" name="Figura a mano libera: forma 1231">
              <a:extLst>
                <a:ext uri="{FF2B5EF4-FFF2-40B4-BE49-F238E27FC236}">
                  <a16:creationId xmlns:a16="http://schemas.microsoft.com/office/drawing/2014/main" id="{B30F2963-45CD-FE6E-C679-DA73A335B1C9}"/>
                </a:ext>
              </a:extLst>
            </p:cNvPr>
            <p:cNvSpPr/>
            <p:nvPr/>
          </p:nvSpPr>
          <p:spPr>
            <a:xfrm>
              <a:off x="5335922"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3" name="Figura a mano libera: forma 1232">
              <a:extLst>
                <a:ext uri="{FF2B5EF4-FFF2-40B4-BE49-F238E27FC236}">
                  <a16:creationId xmlns:a16="http://schemas.microsoft.com/office/drawing/2014/main" id="{35202CC2-307B-91B4-3A3E-B772A5B8B594}"/>
                </a:ext>
              </a:extLst>
            </p:cNvPr>
            <p:cNvSpPr/>
            <p:nvPr/>
          </p:nvSpPr>
          <p:spPr>
            <a:xfrm>
              <a:off x="5348903" y="2859302"/>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4" name="Figura a mano libera: forma 1233">
              <a:extLst>
                <a:ext uri="{FF2B5EF4-FFF2-40B4-BE49-F238E27FC236}">
                  <a16:creationId xmlns:a16="http://schemas.microsoft.com/office/drawing/2014/main" id="{42CC8B55-FA94-CE21-5312-B369EA7EAA30}"/>
                </a:ext>
              </a:extLst>
            </p:cNvPr>
            <p:cNvSpPr/>
            <p:nvPr/>
          </p:nvSpPr>
          <p:spPr>
            <a:xfrm>
              <a:off x="5224867"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5" name="Figura a mano libera: forma 1234">
              <a:extLst>
                <a:ext uri="{FF2B5EF4-FFF2-40B4-BE49-F238E27FC236}">
                  <a16:creationId xmlns:a16="http://schemas.microsoft.com/office/drawing/2014/main" id="{E30FF89D-9DA5-B0C0-8A33-545CD3090B02}"/>
                </a:ext>
              </a:extLst>
            </p:cNvPr>
            <p:cNvSpPr/>
            <p:nvPr/>
          </p:nvSpPr>
          <p:spPr>
            <a:xfrm>
              <a:off x="5361162"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6" name="Figura a mano libera: forma 1235">
              <a:extLst>
                <a:ext uri="{FF2B5EF4-FFF2-40B4-BE49-F238E27FC236}">
                  <a16:creationId xmlns:a16="http://schemas.microsoft.com/office/drawing/2014/main" id="{A86AB054-E1BA-8B2E-6E34-21C59FF973CF}"/>
                </a:ext>
              </a:extLst>
            </p:cNvPr>
            <p:cNvSpPr/>
            <p:nvPr/>
          </p:nvSpPr>
          <p:spPr>
            <a:xfrm>
              <a:off x="5224867"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7" name="Figura a mano libera: forma 1236">
              <a:extLst>
                <a:ext uri="{FF2B5EF4-FFF2-40B4-BE49-F238E27FC236}">
                  <a16:creationId xmlns:a16="http://schemas.microsoft.com/office/drawing/2014/main" id="{0383C34E-7E0F-6191-C46A-04A8D50FBA35}"/>
                </a:ext>
              </a:extLst>
            </p:cNvPr>
            <p:cNvSpPr/>
            <p:nvPr/>
          </p:nvSpPr>
          <p:spPr>
            <a:xfrm>
              <a:off x="5361162"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8" name="Figura a mano libera: forma 1237">
              <a:extLst>
                <a:ext uri="{FF2B5EF4-FFF2-40B4-BE49-F238E27FC236}">
                  <a16:creationId xmlns:a16="http://schemas.microsoft.com/office/drawing/2014/main" id="{DCA836A7-70F6-E0B8-22BB-2A1A8FB3E79D}"/>
                </a:ext>
              </a:extLst>
            </p:cNvPr>
            <p:cNvSpPr/>
            <p:nvPr/>
          </p:nvSpPr>
          <p:spPr>
            <a:xfrm>
              <a:off x="5212608"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39" name="Figura a mano libera: forma 1238">
              <a:extLst>
                <a:ext uri="{FF2B5EF4-FFF2-40B4-BE49-F238E27FC236}">
                  <a16:creationId xmlns:a16="http://schemas.microsoft.com/office/drawing/2014/main" id="{23BA1423-5127-82F5-30D3-54A63C443215}"/>
                </a:ext>
              </a:extLst>
            </p:cNvPr>
            <p:cNvSpPr/>
            <p:nvPr/>
          </p:nvSpPr>
          <p:spPr>
            <a:xfrm>
              <a:off x="5373421"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0" name="Figura a mano libera: forma 1239">
              <a:extLst>
                <a:ext uri="{FF2B5EF4-FFF2-40B4-BE49-F238E27FC236}">
                  <a16:creationId xmlns:a16="http://schemas.microsoft.com/office/drawing/2014/main" id="{55FB9D5F-0C58-7A1A-8238-29A05A31319E}"/>
                </a:ext>
              </a:extLst>
            </p:cNvPr>
            <p:cNvSpPr/>
            <p:nvPr/>
          </p:nvSpPr>
          <p:spPr>
            <a:xfrm>
              <a:off x="5212608"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1" name="Figura a mano libera: forma 1240">
              <a:extLst>
                <a:ext uri="{FF2B5EF4-FFF2-40B4-BE49-F238E27FC236}">
                  <a16:creationId xmlns:a16="http://schemas.microsoft.com/office/drawing/2014/main" id="{20B9FB56-6193-AED6-9D50-1ED36E308049}"/>
                </a:ext>
              </a:extLst>
            </p:cNvPr>
            <p:cNvSpPr/>
            <p:nvPr/>
          </p:nvSpPr>
          <p:spPr>
            <a:xfrm>
              <a:off x="5373421"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2" name="Figura a mano libera: forma 1241">
              <a:extLst>
                <a:ext uri="{FF2B5EF4-FFF2-40B4-BE49-F238E27FC236}">
                  <a16:creationId xmlns:a16="http://schemas.microsoft.com/office/drawing/2014/main" id="{0BF9C771-E962-C1E2-F888-1E6CE3992F2B}"/>
                </a:ext>
              </a:extLst>
            </p:cNvPr>
            <p:cNvSpPr/>
            <p:nvPr/>
          </p:nvSpPr>
          <p:spPr>
            <a:xfrm>
              <a:off x="5212608"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3" name="Figura a mano libera: forma 1242">
              <a:extLst>
                <a:ext uri="{FF2B5EF4-FFF2-40B4-BE49-F238E27FC236}">
                  <a16:creationId xmlns:a16="http://schemas.microsoft.com/office/drawing/2014/main" id="{7EE78755-1EE8-30B8-0B69-36139C42D740}"/>
                </a:ext>
              </a:extLst>
            </p:cNvPr>
            <p:cNvSpPr/>
            <p:nvPr/>
          </p:nvSpPr>
          <p:spPr>
            <a:xfrm>
              <a:off x="5373421"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4" name="Figura a mano libera: forma 1243">
              <a:extLst>
                <a:ext uri="{FF2B5EF4-FFF2-40B4-BE49-F238E27FC236}">
                  <a16:creationId xmlns:a16="http://schemas.microsoft.com/office/drawing/2014/main" id="{B6F74460-907A-5F5F-FA59-73CA81793086}"/>
                </a:ext>
              </a:extLst>
            </p:cNvPr>
            <p:cNvSpPr/>
            <p:nvPr/>
          </p:nvSpPr>
          <p:spPr>
            <a:xfrm>
              <a:off x="5212608"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5" name="Figura a mano libera: forma 1244">
              <a:extLst>
                <a:ext uri="{FF2B5EF4-FFF2-40B4-BE49-F238E27FC236}">
                  <a16:creationId xmlns:a16="http://schemas.microsoft.com/office/drawing/2014/main" id="{3971C8A2-9230-0254-4AC9-67DB377B3151}"/>
                </a:ext>
              </a:extLst>
            </p:cNvPr>
            <p:cNvSpPr/>
            <p:nvPr/>
          </p:nvSpPr>
          <p:spPr>
            <a:xfrm>
              <a:off x="5373421"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6" name="Figura a mano libera: forma 1245">
              <a:extLst>
                <a:ext uri="{FF2B5EF4-FFF2-40B4-BE49-F238E27FC236}">
                  <a16:creationId xmlns:a16="http://schemas.microsoft.com/office/drawing/2014/main" id="{3DA9A86E-2BCA-A187-12F6-8C0EEABBF8B6}"/>
                </a:ext>
              </a:extLst>
            </p:cNvPr>
            <p:cNvSpPr/>
            <p:nvPr/>
          </p:nvSpPr>
          <p:spPr>
            <a:xfrm>
              <a:off x="5224867"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7" name="Figura a mano libera: forma 1246">
              <a:extLst>
                <a:ext uri="{FF2B5EF4-FFF2-40B4-BE49-F238E27FC236}">
                  <a16:creationId xmlns:a16="http://schemas.microsoft.com/office/drawing/2014/main" id="{7A277EE6-9686-FFFF-A0B8-0719A02A1DAC}"/>
                </a:ext>
              </a:extLst>
            </p:cNvPr>
            <p:cNvSpPr/>
            <p:nvPr/>
          </p:nvSpPr>
          <p:spPr>
            <a:xfrm>
              <a:off x="5361162"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8" name="Figura a mano libera: forma 1247">
              <a:extLst>
                <a:ext uri="{FF2B5EF4-FFF2-40B4-BE49-F238E27FC236}">
                  <a16:creationId xmlns:a16="http://schemas.microsoft.com/office/drawing/2014/main" id="{74DF002F-9FDA-4957-F7EE-03E708D4470F}"/>
                </a:ext>
              </a:extLst>
            </p:cNvPr>
            <p:cNvSpPr/>
            <p:nvPr/>
          </p:nvSpPr>
          <p:spPr>
            <a:xfrm>
              <a:off x="5224867"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49" name="Figura a mano libera: forma 1248">
              <a:extLst>
                <a:ext uri="{FF2B5EF4-FFF2-40B4-BE49-F238E27FC236}">
                  <a16:creationId xmlns:a16="http://schemas.microsoft.com/office/drawing/2014/main" id="{9CB91546-F5CC-DE15-765B-43FBFD8472C2}"/>
                </a:ext>
              </a:extLst>
            </p:cNvPr>
            <p:cNvSpPr/>
            <p:nvPr/>
          </p:nvSpPr>
          <p:spPr>
            <a:xfrm>
              <a:off x="5361162"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50" name="Figura a mano libera: forma 1249">
              <a:extLst>
                <a:ext uri="{FF2B5EF4-FFF2-40B4-BE49-F238E27FC236}">
                  <a16:creationId xmlns:a16="http://schemas.microsoft.com/office/drawing/2014/main" id="{54525F75-40B1-E53D-1AC7-885A35204B25}"/>
                </a:ext>
              </a:extLst>
            </p:cNvPr>
            <p:cNvSpPr/>
            <p:nvPr/>
          </p:nvSpPr>
          <p:spPr>
            <a:xfrm>
              <a:off x="5311403"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51" name="Figura a mano libera: forma 1250">
              <a:extLst>
                <a:ext uri="{FF2B5EF4-FFF2-40B4-BE49-F238E27FC236}">
                  <a16:creationId xmlns:a16="http://schemas.microsoft.com/office/drawing/2014/main" id="{B570C75A-602A-3E59-F176-7322B1AFD8FC}"/>
                </a:ext>
              </a:extLst>
            </p:cNvPr>
            <p:cNvSpPr/>
            <p:nvPr/>
          </p:nvSpPr>
          <p:spPr>
            <a:xfrm>
              <a:off x="5299144"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52" name="Figura a mano libera: forma 1251">
              <a:extLst>
                <a:ext uri="{FF2B5EF4-FFF2-40B4-BE49-F238E27FC236}">
                  <a16:creationId xmlns:a16="http://schemas.microsoft.com/office/drawing/2014/main" id="{C4351F11-6386-B63D-4019-1BD796B808AA}"/>
                </a:ext>
              </a:extLst>
            </p:cNvPr>
            <p:cNvSpPr/>
            <p:nvPr/>
          </p:nvSpPr>
          <p:spPr>
            <a:xfrm>
              <a:off x="5323663" y="2847043"/>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53" name="Figura a mano libera: forma 1252">
              <a:extLst>
                <a:ext uri="{FF2B5EF4-FFF2-40B4-BE49-F238E27FC236}">
                  <a16:creationId xmlns:a16="http://schemas.microsoft.com/office/drawing/2014/main" id="{849FA232-EF32-BAC3-881B-833C2D6ECEE7}"/>
                </a:ext>
              </a:extLst>
            </p:cNvPr>
            <p:cNvSpPr/>
            <p:nvPr/>
          </p:nvSpPr>
          <p:spPr>
            <a:xfrm>
              <a:off x="5311403"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54" name="Figura a mano libera: forma 1253">
              <a:extLst>
                <a:ext uri="{FF2B5EF4-FFF2-40B4-BE49-F238E27FC236}">
                  <a16:creationId xmlns:a16="http://schemas.microsoft.com/office/drawing/2014/main" id="{45A741E7-18E7-AEE8-4D84-4556D04A6A02}"/>
                </a:ext>
              </a:extLst>
            </p:cNvPr>
            <p:cNvSpPr/>
            <p:nvPr/>
          </p:nvSpPr>
          <p:spPr>
            <a:xfrm>
              <a:off x="5299144"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55" name="Figura a mano libera: forma 1254">
              <a:extLst>
                <a:ext uri="{FF2B5EF4-FFF2-40B4-BE49-F238E27FC236}">
                  <a16:creationId xmlns:a16="http://schemas.microsoft.com/office/drawing/2014/main" id="{407A3176-F036-29E0-FE59-A3E97A5B3ED1}"/>
                </a:ext>
              </a:extLst>
            </p:cNvPr>
            <p:cNvSpPr/>
            <p:nvPr/>
          </p:nvSpPr>
          <p:spPr>
            <a:xfrm>
              <a:off x="5336643"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56" name="Figura a mano libera: forma 1255">
              <a:extLst>
                <a:ext uri="{FF2B5EF4-FFF2-40B4-BE49-F238E27FC236}">
                  <a16:creationId xmlns:a16="http://schemas.microsoft.com/office/drawing/2014/main" id="{A67CAEC3-3C6D-90AB-7CDA-8D6FA2FE995E}"/>
                </a:ext>
              </a:extLst>
            </p:cNvPr>
            <p:cNvSpPr/>
            <p:nvPr/>
          </p:nvSpPr>
          <p:spPr>
            <a:xfrm>
              <a:off x="5348903" y="2971078"/>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57" name="Figura a mano libera: forma 1256">
              <a:extLst>
                <a:ext uri="{FF2B5EF4-FFF2-40B4-BE49-F238E27FC236}">
                  <a16:creationId xmlns:a16="http://schemas.microsoft.com/office/drawing/2014/main" id="{7C5CAF85-6CC1-2677-E0F9-5824F83D5AE5}"/>
                </a:ext>
              </a:extLst>
            </p:cNvPr>
            <p:cNvSpPr/>
            <p:nvPr/>
          </p:nvSpPr>
          <p:spPr>
            <a:xfrm>
              <a:off x="5323663" y="2983338"/>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58" name="Figura a mano libera: forma 1257">
              <a:extLst>
                <a:ext uri="{FF2B5EF4-FFF2-40B4-BE49-F238E27FC236}">
                  <a16:creationId xmlns:a16="http://schemas.microsoft.com/office/drawing/2014/main" id="{0C74C31D-F155-57BB-195B-E24308BF3D96}"/>
                </a:ext>
              </a:extLst>
            </p:cNvPr>
            <p:cNvSpPr/>
            <p:nvPr/>
          </p:nvSpPr>
          <p:spPr>
            <a:xfrm>
              <a:off x="5250107"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59" name="Figura a mano libera: forma 1258">
              <a:extLst>
                <a:ext uri="{FF2B5EF4-FFF2-40B4-BE49-F238E27FC236}">
                  <a16:creationId xmlns:a16="http://schemas.microsoft.com/office/drawing/2014/main" id="{C9D2E071-F354-3C2A-6E6B-F6B57F36BCC1}"/>
                </a:ext>
              </a:extLst>
            </p:cNvPr>
            <p:cNvSpPr/>
            <p:nvPr/>
          </p:nvSpPr>
          <p:spPr>
            <a:xfrm>
              <a:off x="5237127" y="2971078"/>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60" name="Figura a mano libera: forma 1259">
              <a:extLst>
                <a:ext uri="{FF2B5EF4-FFF2-40B4-BE49-F238E27FC236}">
                  <a16:creationId xmlns:a16="http://schemas.microsoft.com/office/drawing/2014/main" id="{E02F28F0-A3DA-C88C-C218-AE27BA981C25}"/>
                </a:ext>
              </a:extLst>
            </p:cNvPr>
            <p:cNvSpPr/>
            <p:nvPr/>
          </p:nvSpPr>
          <p:spPr>
            <a:xfrm>
              <a:off x="5274625"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61" name="Figura a mano libera: forma 1260">
              <a:extLst>
                <a:ext uri="{FF2B5EF4-FFF2-40B4-BE49-F238E27FC236}">
                  <a16:creationId xmlns:a16="http://schemas.microsoft.com/office/drawing/2014/main" id="{A2863DAB-1C35-A884-6AE4-0456319C942B}"/>
                </a:ext>
              </a:extLst>
            </p:cNvPr>
            <p:cNvSpPr/>
            <p:nvPr/>
          </p:nvSpPr>
          <p:spPr>
            <a:xfrm>
              <a:off x="5286885"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62" name="Figura a mano libera: forma 1261">
              <a:extLst>
                <a:ext uri="{FF2B5EF4-FFF2-40B4-BE49-F238E27FC236}">
                  <a16:creationId xmlns:a16="http://schemas.microsoft.com/office/drawing/2014/main" id="{078EEFEF-04A8-9A03-B8BE-E35A9194EA1D}"/>
                </a:ext>
              </a:extLst>
            </p:cNvPr>
            <p:cNvSpPr/>
            <p:nvPr/>
          </p:nvSpPr>
          <p:spPr>
            <a:xfrm>
              <a:off x="5262366" y="2983338"/>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grpSp>
      <p:grpSp>
        <p:nvGrpSpPr>
          <p:cNvPr id="1263" name="Elemento grafico 13">
            <a:extLst>
              <a:ext uri="{FF2B5EF4-FFF2-40B4-BE49-F238E27FC236}">
                <a16:creationId xmlns:a16="http://schemas.microsoft.com/office/drawing/2014/main" id="{19F97696-315E-B058-15E0-3148CF4C4257}"/>
              </a:ext>
            </a:extLst>
          </p:cNvPr>
          <p:cNvGrpSpPr/>
          <p:nvPr/>
        </p:nvGrpSpPr>
        <p:grpSpPr>
          <a:xfrm>
            <a:off x="5571785" y="2842836"/>
            <a:ext cx="173072" cy="173072"/>
            <a:chOff x="5558753" y="2834784"/>
            <a:chExt cx="173072" cy="173072"/>
          </a:xfrm>
          <a:solidFill>
            <a:srgbClr val="000000"/>
          </a:solidFill>
        </p:grpSpPr>
        <p:sp>
          <p:nvSpPr>
            <p:cNvPr id="1264" name="Figura a mano libera: forma 1263">
              <a:extLst>
                <a:ext uri="{FF2B5EF4-FFF2-40B4-BE49-F238E27FC236}">
                  <a16:creationId xmlns:a16="http://schemas.microsoft.com/office/drawing/2014/main" id="{EDA0C378-6BB5-F555-1A6B-79F5F0395BBB}"/>
                </a:ext>
              </a:extLst>
            </p:cNvPr>
            <p:cNvSpPr/>
            <p:nvPr/>
          </p:nvSpPr>
          <p:spPr>
            <a:xfrm>
              <a:off x="5608511" y="2884542"/>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65" name="Figura a mano libera: forma 1264">
              <a:extLst>
                <a:ext uri="{FF2B5EF4-FFF2-40B4-BE49-F238E27FC236}">
                  <a16:creationId xmlns:a16="http://schemas.microsoft.com/office/drawing/2014/main" id="{AFEE46C9-C2DF-3988-6826-C094582BA9C3}"/>
                </a:ext>
              </a:extLst>
            </p:cNvPr>
            <p:cNvSpPr/>
            <p:nvPr/>
          </p:nvSpPr>
          <p:spPr>
            <a:xfrm>
              <a:off x="5608511" y="2896801"/>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66" name="Figura a mano libera: forma 1265">
              <a:extLst>
                <a:ext uri="{FF2B5EF4-FFF2-40B4-BE49-F238E27FC236}">
                  <a16:creationId xmlns:a16="http://schemas.microsoft.com/office/drawing/2014/main" id="{239414D3-2E9B-1880-A05E-48F1993E5D8B}"/>
                </a:ext>
              </a:extLst>
            </p:cNvPr>
            <p:cNvSpPr/>
            <p:nvPr/>
          </p:nvSpPr>
          <p:spPr>
            <a:xfrm>
              <a:off x="5669808" y="2896801"/>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67" name="Figura a mano libera: forma 1266">
              <a:extLst>
                <a:ext uri="{FF2B5EF4-FFF2-40B4-BE49-F238E27FC236}">
                  <a16:creationId xmlns:a16="http://schemas.microsoft.com/office/drawing/2014/main" id="{84E6F6A6-F798-9BD4-BD0F-6EBAD1344811}"/>
                </a:ext>
              </a:extLst>
            </p:cNvPr>
            <p:cNvSpPr/>
            <p:nvPr/>
          </p:nvSpPr>
          <p:spPr>
            <a:xfrm>
              <a:off x="5669808" y="2909061"/>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68" name="Figura a mano libera: forma 1267">
              <a:extLst>
                <a:ext uri="{FF2B5EF4-FFF2-40B4-BE49-F238E27FC236}">
                  <a16:creationId xmlns:a16="http://schemas.microsoft.com/office/drawing/2014/main" id="{28C14939-C358-E6CC-459E-5923C95F1B82}"/>
                </a:ext>
              </a:extLst>
            </p:cNvPr>
            <p:cNvSpPr/>
            <p:nvPr/>
          </p:nvSpPr>
          <p:spPr>
            <a:xfrm>
              <a:off x="5669808" y="2921320"/>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69" name="Figura a mano libera: forma 1268">
              <a:extLst>
                <a:ext uri="{FF2B5EF4-FFF2-40B4-BE49-F238E27FC236}">
                  <a16:creationId xmlns:a16="http://schemas.microsoft.com/office/drawing/2014/main" id="{81EA264A-DAA5-F3E1-B37B-83E81CECFACD}"/>
                </a:ext>
              </a:extLst>
            </p:cNvPr>
            <p:cNvSpPr/>
            <p:nvPr/>
          </p:nvSpPr>
          <p:spPr>
            <a:xfrm>
              <a:off x="5657549"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0" name="Figura a mano libera: forma 1269">
              <a:extLst>
                <a:ext uri="{FF2B5EF4-FFF2-40B4-BE49-F238E27FC236}">
                  <a16:creationId xmlns:a16="http://schemas.microsoft.com/office/drawing/2014/main" id="{01298845-486F-EA55-95C8-6DC7F5796D4C}"/>
                </a:ext>
              </a:extLst>
            </p:cNvPr>
            <p:cNvSpPr/>
            <p:nvPr/>
          </p:nvSpPr>
          <p:spPr>
            <a:xfrm>
              <a:off x="5669808" y="2884542"/>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1" name="Figura a mano libera: forma 1270">
              <a:extLst>
                <a:ext uri="{FF2B5EF4-FFF2-40B4-BE49-F238E27FC236}">
                  <a16:creationId xmlns:a16="http://schemas.microsoft.com/office/drawing/2014/main" id="{6FF80174-70FA-D236-E357-70ABAE5C534D}"/>
                </a:ext>
              </a:extLst>
            </p:cNvPr>
            <p:cNvSpPr/>
            <p:nvPr/>
          </p:nvSpPr>
          <p:spPr>
            <a:xfrm>
              <a:off x="5645289"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2" name="Figura a mano libera: forma 1271">
              <a:extLst>
                <a:ext uri="{FF2B5EF4-FFF2-40B4-BE49-F238E27FC236}">
                  <a16:creationId xmlns:a16="http://schemas.microsoft.com/office/drawing/2014/main" id="{1635B47C-8BE5-1119-3FEA-CEC1C395D0AA}"/>
                </a:ext>
              </a:extLst>
            </p:cNvPr>
            <p:cNvSpPr/>
            <p:nvPr/>
          </p:nvSpPr>
          <p:spPr>
            <a:xfrm>
              <a:off x="5633030"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3" name="Figura a mano libera: forma 1272">
              <a:extLst>
                <a:ext uri="{FF2B5EF4-FFF2-40B4-BE49-F238E27FC236}">
                  <a16:creationId xmlns:a16="http://schemas.microsoft.com/office/drawing/2014/main" id="{A6B487FB-01EC-AC2F-28CD-0E765B0205B6}"/>
                </a:ext>
              </a:extLst>
            </p:cNvPr>
            <p:cNvSpPr/>
            <p:nvPr/>
          </p:nvSpPr>
          <p:spPr>
            <a:xfrm>
              <a:off x="5645289" y="2921320"/>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4" name="Figura a mano libera: forma 1273">
              <a:extLst>
                <a:ext uri="{FF2B5EF4-FFF2-40B4-BE49-F238E27FC236}">
                  <a16:creationId xmlns:a16="http://schemas.microsoft.com/office/drawing/2014/main" id="{5A0F2AFF-3515-0D6C-279D-0E293BDDF48A}"/>
                </a:ext>
              </a:extLst>
            </p:cNvPr>
            <p:cNvSpPr/>
            <p:nvPr/>
          </p:nvSpPr>
          <p:spPr>
            <a:xfrm>
              <a:off x="5657549" y="2921320"/>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5" name="Figura a mano libera: forma 1274">
              <a:extLst>
                <a:ext uri="{FF2B5EF4-FFF2-40B4-BE49-F238E27FC236}">
                  <a16:creationId xmlns:a16="http://schemas.microsoft.com/office/drawing/2014/main" id="{7B60CAE7-EF6A-4F17-3365-4E5FA06CD8F1}"/>
                </a:ext>
              </a:extLst>
            </p:cNvPr>
            <p:cNvSpPr/>
            <p:nvPr/>
          </p:nvSpPr>
          <p:spPr>
            <a:xfrm>
              <a:off x="5633030" y="2921320"/>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6" name="Figura a mano libera: forma 1275">
              <a:extLst>
                <a:ext uri="{FF2B5EF4-FFF2-40B4-BE49-F238E27FC236}">
                  <a16:creationId xmlns:a16="http://schemas.microsoft.com/office/drawing/2014/main" id="{6A846E70-8370-E0EC-4853-9B9C6273EF9A}"/>
                </a:ext>
              </a:extLst>
            </p:cNvPr>
            <p:cNvSpPr/>
            <p:nvPr/>
          </p:nvSpPr>
          <p:spPr>
            <a:xfrm>
              <a:off x="5620770" y="2909061"/>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7" name="Figura a mano libera: forma 1276">
              <a:extLst>
                <a:ext uri="{FF2B5EF4-FFF2-40B4-BE49-F238E27FC236}">
                  <a16:creationId xmlns:a16="http://schemas.microsoft.com/office/drawing/2014/main" id="{77D7AD8B-E823-D8AD-7A3D-BCAE8A53DD9F}"/>
                </a:ext>
              </a:extLst>
            </p:cNvPr>
            <p:cNvSpPr/>
            <p:nvPr/>
          </p:nvSpPr>
          <p:spPr>
            <a:xfrm>
              <a:off x="5608511" y="2945839"/>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8" name="Figura a mano libera: forma 1277">
              <a:extLst>
                <a:ext uri="{FF2B5EF4-FFF2-40B4-BE49-F238E27FC236}">
                  <a16:creationId xmlns:a16="http://schemas.microsoft.com/office/drawing/2014/main" id="{229091C5-658E-BEC3-E841-8EEF3E564F98}"/>
                </a:ext>
              </a:extLst>
            </p:cNvPr>
            <p:cNvSpPr/>
            <p:nvPr/>
          </p:nvSpPr>
          <p:spPr>
            <a:xfrm>
              <a:off x="5669808" y="2933579"/>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79" name="Figura a mano libera: forma 1278">
              <a:extLst>
                <a:ext uri="{FF2B5EF4-FFF2-40B4-BE49-F238E27FC236}">
                  <a16:creationId xmlns:a16="http://schemas.microsoft.com/office/drawing/2014/main" id="{E2BD72FF-F183-6630-0BCB-98CCAC4CF426}"/>
                </a:ext>
              </a:extLst>
            </p:cNvPr>
            <p:cNvSpPr/>
            <p:nvPr/>
          </p:nvSpPr>
          <p:spPr>
            <a:xfrm>
              <a:off x="5620770" y="2872283"/>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80" name="Figura a mano libera: forma 1279">
              <a:extLst>
                <a:ext uri="{FF2B5EF4-FFF2-40B4-BE49-F238E27FC236}">
                  <a16:creationId xmlns:a16="http://schemas.microsoft.com/office/drawing/2014/main" id="{D3316D43-7C37-BD75-648B-6769ADD788B5}"/>
                </a:ext>
              </a:extLst>
            </p:cNvPr>
            <p:cNvSpPr/>
            <p:nvPr/>
          </p:nvSpPr>
          <p:spPr>
            <a:xfrm>
              <a:off x="5620770" y="295881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81" name="Figura a mano libera: forma 1280">
              <a:extLst>
                <a:ext uri="{FF2B5EF4-FFF2-40B4-BE49-F238E27FC236}">
                  <a16:creationId xmlns:a16="http://schemas.microsoft.com/office/drawing/2014/main" id="{472CD80D-EC01-C053-1D0E-B9AB88B83C72}"/>
                </a:ext>
              </a:extLst>
            </p:cNvPr>
            <p:cNvSpPr/>
            <p:nvPr/>
          </p:nvSpPr>
          <p:spPr>
            <a:xfrm>
              <a:off x="5633030" y="295881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82" name="Figura a mano libera: forma 1281">
              <a:extLst>
                <a:ext uri="{FF2B5EF4-FFF2-40B4-BE49-F238E27FC236}">
                  <a16:creationId xmlns:a16="http://schemas.microsoft.com/office/drawing/2014/main" id="{175893A6-AACC-1B7C-1D80-1738212849A2}"/>
                </a:ext>
              </a:extLst>
            </p:cNvPr>
            <p:cNvSpPr/>
            <p:nvPr/>
          </p:nvSpPr>
          <p:spPr>
            <a:xfrm>
              <a:off x="5645289" y="295881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83" name="Figura a mano libera: forma 1282">
              <a:extLst>
                <a:ext uri="{FF2B5EF4-FFF2-40B4-BE49-F238E27FC236}">
                  <a16:creationId xmlns:a16="http://schemas.microsoft.com/office/drawing/2014/main" id="{A9EF268A-369F-3D04-DDAE-D8B4B48F66FD}"/>
                </a:ext>
              </a:extLst>
            </p:cNvPr>
            <p:cNvSpPr/>
            <p:nvPr/>
          </p:nvSpPr>
          <p:spPr>
            <a:xfrm>
              <a:off x="5657549" y="2958819"/>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84" name="Figura a mano libera: forma 1283">
              <a:extLst>
                <a:ext uri="{FF2B5EF4-FFF2-40B4-BE49-F238E27FC236}">
                  <a16:creationId xmlns:a16="http://schemas.microsoft.com/office/drawing/2014/main" id="{5C6A4B06-E206-3AB0-FEEC-C059115B7B9B}"/>
                </a:ext>
              </a:extLst>
            </p:cNvPr>
            <p:cNvSpPr/>
            <p:nvPr/>
          </p:nvSpPr>
          <p:spPr>
            <a:xfrm>
              <a:off x="5669808" y="2945839"/>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285" name="Figura a mano libera: forma 1284">
              <a:extLst>
                <a:ext uri="{FF2B5EF4-FFF2-40B4-BE49-F238E27FC236}">
                  <a16:creationId xmlns:a16="http://schemas.microsoft.com/office/drawing/2014/main" id="{5AD3834B-8292-5E1F-B5E4-E6133408AE95}"/>
                </a:ext>
              </a:extLst>
            </p:cNvPr>
            <p:cNvSpPr/>
            <p:nvPr/>
          </p:nvSpPr>
          <p:spPr>
            <a:xfrm>
              <a:off x="5620770"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86" name="Figura a mano libera: forma 1285">
              <a:extLst>
                <a:ext uri="{FF2B5EF4-FFF2-40B4-BE49-F238E27FC236}">
                  <a16:creationId xmlns:a16="http://schemas.microsoft.com/office/drawing/2014/main" id="{EC171A0E-C1E5-2925-E613-26A358D5F6A1}"/>
                </a:ext>
              </a:extLst>
            </p:cNvPr>
            <p:cNvSpPr/>
            <p:nvPr/>
          </p:nvSpPr>
          <p:spPr>
            <a:xfrm>
              <a:off x="5633030"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87" name="Figura a mano libera: forma 1286">
              <a:extLst>
                <a:ext uri="{FF2B5EF4-FFF2-40B4-BE49-F238E27FC236}">
                  <a16:creationId xmlns:a16="http://schemas.microsoft.com/office/drawing/2014/main" id="{2113ABC6-6ED4-B51D-9BC4-1A0CC8EC4AA3}"/>
                </a:ext>
              </a:extLst>
            </p:cNvPr>
            <p:cNvSpPr/>
            <p:nvPr/>
          </p:nvSpPr>
          <p:spPr>
            <a:xfrm>
              <a:off x="5595531"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88" name="Figura a mano libera: forma 1287">
              <a:extLst>
                <a:ext uri="{FF2B5EF4-FFF2-40B4-BE49-F238E27FC236}">
                  <a16:creationId xmlns:a16="http://schemas.microsoft.com/office/drawing/2014/main" id="{F051CAAC-EA6A-AA1E-59D7-B4F1622B087F}"/>
                </a:ext>
              </a:extLst>
            </p:cNvPr>
            <p:cNvSpPr/>
            <p:nvPr/>
          </p:nvSpPr>
          <p:spPr>
            <a:xfrm>
              <a:off x="5583272" y="2859302"/>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89" name="Figura a mano libera: forma 1288">
              <a:extLst>
                <a:ext uri="{FF2B5EF4-FFF2-40B4-BE49-F238E27FC236}">
                  <a16:creationId xmlns:a16="http://schemas.microsoft.com/office/drawing/2014/main" id="{BBDE7467-1ED3-738B-4332-2EAEBDBA08E4}"/>
                </a:ext>
              </a:extLst>
            </p:cNvPr>
            <p:cNvSpPr/>
            <p:nvPr/>
          </p:nvSpPr>
          <p:spPr>
            <a:xfrm>
              <a:off x="5608511" y="2847043"/>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0" name="Figura a mano libera: forma 1289">
              <a:extLst>
                <a:ext uri="{FF2B5EF4-FFF2-40B4-BE49-F238E27FC236}">
                  <a16:creationId xmlns:a16="http://schemas.microsoft.com/office/drawing/2014/main" id="{3A6899C1-7955-AA44-6945-219BE0B47EB1}"/>
                </a:ext>
              </a:extLst>
            </p:cNvPr>
            <p:cNvSpPr/>
            <p:nvPr/>
          </p:nvSpPr>
          <p:spPr>
            <a:xfrm>
              <a:off x="5682067" y="2847043"/>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1" name="Figura a mano libera: forma 1290">
              <a:extLst>
                <a:ext uri="{FF2B5EF4-FFF2-40B4-BE49-F238E27FC236}">
                  <a16:creationId xmlns:a16="http://schemas.microsoft.com/office/drawing/2014/main" id="{E8D4219F-9FF5-D67B-48E0-E9D633750976}"/>
                </a:ext>
              </a:extLst>
            </p:cNvPr>
            <p:cNvSpPr/>
            <p:nvPr/>
          </p:nvSpPr>
          <p:spPr>
            <a:xfrm>
              <a:off x="5695048" y="2859302"/>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2" name="Figura a mano libera: forma 1291">
              <a:extLst>
                <a:ext uri="{FF2B5EF4-FFF2-40B4-BE49-F238E27FC236}">
                  <a16:creationId xmlns:a16="http://schemas.microsoft.com/office/drawing/2014/main" id="{3A2902C3-93FD-63E8-C909-038BEFD4E0E1}"/>
                </a:ext>
              </a:extLst>
            </p:cNvPr>
            <p:cNvSpPr/>
            <p:nvPr/>
          </p:nvSpPr>
          <p:spPr>
            <a:xfrm>
              <a:off x="5571012"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3" name="Figura a mano libera: forma 1292">
              <a:extLst>
                <a:ext uri="{FF2B5EF4-FFF2-40B4-BE49-F238E27FC236}">
                  <a16:creationId xmlns:a16="http://schemas.microsoft.com/office/drawing/2014/main" id="{DB64FB54-A037-7260-C4A9-3A5B6049CACF}"/>
                </a:ext>
              </a:extLst>
            </p:cNvPr>
            <p:cNvSpPr/>
            <p:nvPr/>
          </p:nvSpPr>
          <p:spPr>
            <a:xfrm>
              <a:off x="5707307" y="287156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4" name="Figura a mano libera: forma 1293">
              <a:extLst>
                <a:ext uri="{FF2B5EF4-FFF2-40B4-BE49-F238E27FC236}">
                  <a16:creationId xmlns:a16="http://schemas.microsoft.com/office/drawing/2014/main" id="{756B856B-BDD6-F1BA-15C1-B5D03C1D8606}"/>
                </a:ext>
              </a:extLst>
            </p:cNvPr>
            <p:cNvSpPr/>
            <p:nvPr/>
          </p:nvSpPr>
          <p:spPr>
            <a:xfrm>
              <a:off x="5571012"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5" name="Figura a mano libera: forma 1294">
              <a:extLst>
                <a:ext uri="{FF2B5EF4-FFF2-40B4-BE49-F238E27FC236}">
                  <a16:creationId xmlns:a16="http://schemas.microsoft.com/office/drawing/2014/main" id="{90EA8315-BD6A-57F6-C0EC-FAA3531C0A4F}"/>
                </a:ext>
              </a:extLst>
            </p:cNvPr>
            <p:cNvSpPr/>
            <p:nvPr/>
          </p:nvSpPr>
          <p:spPr>
            <a:xfrm>
              <a:off x="5707307" y="2884542"/>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6" name="Figura a mano libera: forma 1295">
              <a:extLst>
                <a:ext uri="{FF2B5EF4-FFF2-40B4-BE49-F238E27FC236}">
                  <a16:creationId xmlns:a16="http://schemas.microsoft.com/office/drawing/2014/main" id="{2A8228B1-552E-EB73-6AE3-44DFBC1A11F8}"/>
                </a:ext>
              </a:extLst>
            </p:cNvPr>
            <p:cNvSpPr/>
            <p:nvPr/>
          </p:nvSpPr>
          <p:spPr>
            <a:xfrm>
              <a:off x="5558753"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7" name="Figura a mano libera: forma 1296">
              <a:extLst>
                <a:ext uri="{FF2B5EF4-FFF2-40B4-BE49-F238E27FC236}">
                  <a16:creationId xmlns:a16="http://schemas.microsoft.com/office/drawing/2014/main" id="{99FA3117-6CFD-8440-AD9F-4E915472E001}"/>
                </a:ext>
              </a:extLst>
            </p:cNvPr>
            <p:cNvSpPr/>
            <p:nvPr/>
          </p:nvSpPr>
          <p:spPr>
            <a:xfrm>
              <a:off x="5719566" y="289680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8" name="Figura a mano libera: forma 1297">
              <a:extLst>
                <a:ext uri="{FF2B5EF4-FFF2-40B4-BE49-F238E27FC236}">
                  <a16:creationId xmlns:a16="http://schemas.microsoft.com/office/drawing/2014/main" id="{706C8D29-0314-514D-A20A-B59B0E8F4FBA}"/>
                </a:ext>
              </a:extLst>
            </p:cNvPr>
            <p:cNvSpPr/>
            <p:nvPr/>
          </p:nvSpPr>
          <p:spPr>
            <a:xfrm>
              <a:off x="5558753"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299" name="Figura a mano libera: forma 1298">
              <a:extLst>
                <a:ext uri="{FF2B5EF4-FFF2-40B4-BE49-F238E27FC236}">
                  <a16:creationId xmlns:a16="http://schemas.microsoft.com/office/drawing/2014/main" id="{26887A83-5564-1421-AE29-72A100FC33F9}"/>
                </a:ext>
              </a:extLst>
            </p:cNvPr>
            <p:cNvSpPr/>
            <p:nvPr/>
          </p:nvSpPr>
          <p:spPr>
            <a:xfrm>
              <a:off x="5719566" y="2909061"/>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0" name="Figura a mano libera: forma 1299">
              <a:extLst>
                <a:ext uri="{FF2B5EF4-FFF2-40B4-BE49-F238E27FC236}">
                  <a16:creationId xmlns:a16="http://schemas.microsoft.com/office/drawing/2014/main" id="{0D5B741F-2FEB-37C8-C296-07E51DABA854}"/>
                </a:ext>
              </a:extLst>
            </p:cNvPr>
            <p:cNvSpPr/>
            <p:nvPr/>
          </p:nvSpPr>
          <p:spPr>
            <a:xfrm>
              <a:off x="5558753"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1" name="Figura a mano libera: forma 1300">
              <a:extLst>
                <a:ext uri="{FF2B5EF4-FFF2-40B4-BE49-F238E27FC236}">
                  <a16:creationId xmlns:a16="http://schemas.microsoft.com/office/drawing/2014/main" id="{946B76C1-3F98-6899-2A4C-A6D232CF9D39}"/>
                </a:ext>
              </a:extLst>
            </p:cNvPr>
            <p:cNvSpPr/>
            <p:nvPr/>
          </p:nvSpPr>
          <p:spPr>
            <a:xfrm>
              <a:off x="5719566" y="2921320"/>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2" name="Figura a mano libera: forma 1301">
              <a:extLst>
                <a:ext uri="{FF2B5EF4-FFF2-40B4-BE49-F238E27FC236}">
                  <a16:creationId xmlns:a16="http://schemas.microsoft.com/office/drawing/2014/main" id="{5569CD74-5431-5879-359A-6EF555584B9E}"/>
                </a:ext>
              </a:extLst>
            </p:cNvPr>
            <p:cNvSpPr/>
            <p:nvPr/>
          </p:nvSpPr>
          <p:spPr>
            <a:xfrm>
              <a:off x="5558753"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3" name="Figura a mano libera: forma 1302">
              <a:extLst>
                <a:ext uri="{FF2B5EF4-FFF2-40B4-BE49-F238E27FC236}">
                  <a16:creationId xmlns:a16="http://schemas.microsoft.com/office/drawing/2014/main" id="{8CF1080A-5209-332E-6007-23F7E4706951}"/>
                </a:ext>
              </a:extLst>
            </p:cNvPr>
            <p:cNvSpPr/>
            <p:nvPr/>
          </p:nvSpPr>
          <p:spPr>
            <a:xfrm>
              <a:off x="5719566" y="293357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4" name="Figura a mano libera: forma 1303">
              <a:extLst>
                <a:ext uri="{FF2B5EF4-FFF2-40B4-BE49-F238E27FC236}">
                  <a16:creationId xmlns:a16="http://schemas.microsoft.com/office/drawing/2014/main" id="{E2027383-174C-9424-9E9A-2E684F86087A}"/>
                </a:ext>
              </a:extLst>
            </p:cNvPr>
            <p:cNvSpPr/>
            <p:nvPr/>
          </p:nvSpPr>
          <p:spPr>
            <a:xfrm>
              <a:off x="5571012"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5" name="Figura a mano libera: forma 1304">
              <a:extLst>
                <a:ext uri="{FF2B5EF4-FFF2-40B4-BE49-F238E27FC236}">
                  <a16:creationId xmlns:a16="http://schemas.microsoft.com/office/drawing/2014/main" id="{DB96FEA8-1DEE-1CEA-1583-55ED2418A9AE}"/>
                </a:ext>
              </a:extLst>
            </p:cNvPr>
            <p:cNvSpPr/>
            <p:nvPr/>
          </p:nvSpPr>
          <p:spPr>
            <a:xfrm>
              <a:off x="5707307" y="2945839"/>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6" name="Figura a mano libera: forma 1305">
              <a:extLst>
                <a:ext uri="{FF2B5EF4-FFF2-40B4-BE49-F238E27FC236}">
                  <a16:creationId xmlns:a16="http://schemas.microsoft.com/office/drawing/2014/main" id="{F02A5DF6-8AAE-9530-962B-099A0A71CF87}"/>
                </a:ext>
              </a:extLst>
            </p:cNvPr>
            <p:cNvSpPr/>
            <p:nvPr/>
          </p:nvSpPr>
          <p:spPr>
            <a:xfrm>
              <a:off x="5571012"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7" name="Figura a mano libera: forma 1306">
              <a:extLst>
                <a:ext uri="{FF2B5EF4-FFF2-40B4-BE49-F238E27FC236}">
                  <a16:creationId xmlns:a16="http://schemas.microsoft.com/office/drawing/2014/main" id="{F669D05F-9927-E3DD-A514-3F551C52020C}"/>
                </a:ext>
              </a:extLst>
            </p:cNvPr>
            <p:cNvSpPr/>
            <p:nvPr/>
          </p:nvSpPr>
          <p:spPr>
            <a:xfrm>
              <a:off x="5707307" y="2958098"/>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8" name="Figura a mano libera: forma 1307">
              <a:extLst>
                <a:ext uri="{FF2B5EF4-FFF2-40B4-BE49-F238E27FC236}">
                  <a16:creationId xmlns:a16="http://schemas.microsoft.com/office/drawing/2014/main" id="{FFA96971-C269-5F87-FE5B-32CD428C6F71}"/>
                </a:ext>
              </a:extLst>
            </p:cNvPr>
            <p:cNvSpPr/>
            <p:nvPr/>
          </p:nvSpPr>
          <p:spPr>
            <a:xfrm>
              <a:off x="5657549"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09" name="Figura a mano libera: forma 1308">
              <a:extLst>
                <a:ext uri="{FF2B5EF4-FFF2-40B4-BE49-F238E27FC236}">
                  <a16:creationId xmlns:a16="http://schemas.microsoft.com/office/drawing/2014/main" id="{A4C5DEA7-CB3E-883D-F881-C699A27CA61F}"/>
                </a:ext>
              </a:extLst>
            </p:cNvPr>
            <p:cNvSpPr/>
            <p:nvPr/>
          </p:nvSpPr>
          <p:spPr>
            <a:xfrm>
              <a:off x="5645289" y="2834784"/>
              <a:ext cx="12259" cy="12259"/>
            </a:xfrm>
            <a:custGeom>
              <a:avLst/>
              <a:gdLst>
                <a:gd name="connsiteX0" fmla="*/ 0 w 12259"/>
                <a:gd name="connsiteY0" fmla="*/ 0 h 12259"/>
                <a:gd name="connsiteX1" fmla="*/ 12259 w 12259"/>
                <a:gd name="connsiteY1" fmla="*/ 0 h 12259"/>
                <a:gd name="connsiteX2" fmla="*/ 12259 w 12259"/>
                <a:gd name="connsiteY2" fmla="*/ 12259 h 12259"/>
                <a:gd name="connsiteX3" fmla="*/ 0 w 12259"/>
                <a:gd name="connsiteY3" fmla="*/ 12259 h 12259"/>
                <a:gd name="connsiteX4" fmla="*/ 0 w 12259"/>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10" name="Figura a mano libera: forma 1309">
              <a:extLst>
                <a:ext uri="{FF2B5EF4-FFF2-40B4-BE49-F238E27FC236}">
                  <a16:creationId xmlns:a16="http://schemas.microsoft.com/office/drawing/2014/main" id="{DC2AFFD7-A1AE-935D-BA0B-713AB251266D}"/>
                </a:ext>
              </a:extLst>
            </p:cNvPr>
            <p:cNvSpPr/>
            <p:nvPr/>
          </p:nvSpPr>
          <p:spPr>
            <a:xfrm>
              <a:off x="5669808" y="2847043"/>
              <a:ext cx="12258" cy="12259"/>
            </a:xfrm>
            <a:custGeom>
              <a:avLst/>
              <a:gdLst>
                <a:gd name="connsiteX0" fmla="*/ 0 w 12258"/>
                <a:gd name="connsiteY0" fmla="*/ 0 h 12259"/>
                <a:gd name="connsiteX1" fmla="*/ 12259 w 12258"/>
                <a:gd name="connsiteY1" fmla="*/ 0 h 12259"/>
                <a:gd name="connsiteX2" fmla="*/ 12259 w 12258"/>
                <a:gd name="connsiteY2" fmla="*/ 12259 h 12259"/>
                <a:gd name="connsiteX3" fmla="*/ 0 w 12258"/>
                <a:gd name="connsiteY3" fmla="*/ 12259 h 12259"/>
                <a:gd name="connsiteX4" fmla="*/ 0 w 12258"/>
                <a:gd name="connsiteY4" fmla="*/ 0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0" y="0"/>
                  </a:moveTo>
                  <a:lnTo>
                    <a:pt x="12259" y="0"/>
                  </a:lnTo>
                  <a:lnTo>
                    <a:pt x="12259" y="12259"/>
                  </a:lnTo>
                  <a:lnTo>
                    <a:pt x="0" y="12259"/>
                  </a:lnTo>
                  <a:lnTo>
                    <a:pt x="0" y="0"/>
                  </a:lnTo>
                  <a:close/>
                </a:path>
              </a:pathLst>
            </a:custGeom>
            <a:solidFill>
              <a:srgbClr val="000000"/>
            </a:solidFill>
            <a:ln w="0" cap="flat">
              <a:noFill/>
              <a:prstDash val="solid"/>
              <a:miter/>
            </a:ln>
          </p:spPr>
          <p:txBody>
            <a:bodyPr rtlCol="0" anchor="ctr"/>
            <a:lstStyle/>
            <a:p>
              <a:endParaRPr lang="it-IT"/>
            </a:p>
          </p:txBody>
        </p:sp>
        <p:sp>
          <p:nvSpPr>
            <p:cNvPr id="1311" name="Figura a mano libera: forma 1310">
              <a:extLst>
                <a:ext uri="{FF2B5EF4-FFF2-40B4-BE49-F238E27FC236}">
                  <a16:creationId xmlns:a16="http://schemas.microsoft.com/office/drawing/2014/main" id="{944D57A1-7EA6-F44C-8569-A26CC7B4EFC3}"/>
                </a:ext>
              </a:extLst>
            </p:cNvPr>
            <p:cNvSpPr/>
            <p:nvPr/>
          </p:nvSpPr>
          <p:spPr>
            <a:xfrm>
              <a:off x="5657549"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312" name="Figura a mano libera: forma 1311">
              <a:extLst>
                <a:ext uri="{FF2B5EF4-FFF2-40B4-BE49-F238E27FC236}">
                  <a16:creationId xmlns:a16="http://schemas.microsoft.com/office/drawing/2014/main" id="{7D9BD922-9D3E-3523-EB0D-B10440C8168D}"/>
                </a:ext>
              </a:extLst>
            </p:cNvPr>
            <p:cNvSpPr/>
            <p:nvPr/>
          </p:nvSpPr>
          <p:spPr>
            <a:xfrm>
              <a:off x="5645289"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313" name="Figura a mano libera: forma 1312">
              <a:extLst>
                <a:ext uri="{FF2B5EF4-FFF2-40B4-BE49-F238E27FC236}">
                  <a16:creationId xmlns:a16="http://schemas.microsoft.com/office/drawing/2014/main" id="{B9D55865-ED5A-6EC4-CCAE-2D7DB718AD29}"/>
                </a:ext>
              </a:extLst>
            </p:cNvPr>
            <p:cNvSpPr/>
            <p:nvPr/>
          </p:nvSpPr>
          <p:spPr>
            <a:xfrm>
              <a:off x="5682788"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314" name="Figura a mano libera: forma 1313">
              <a:extLst>
                <a:ext uri="{FF2B5EF4-FFF2-40B4-BE49-F238E27FC236}">
                  <a16:creationId xmlns:a16="http://schemas.microsoft.com/office/drawing/2014/main" id="{547F3EBC-0148-FC33-2CB0-4FA286A4BCC4}"/>
                </a:ext>
              </a:extLst>
            </p:cNvPr>
            <p:cNvSpPr/>
            <p:nvPr/>
          </p:nvSpPr>
          <p:spPr>
            <a:xfrm>
              <a:off x="5695048" y="2971078"/>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315" name="Figura a mano libera: forma 1314">
              <a:extLst>
                <a:ext uri="{FF2B5EF4-FFF2-40B4-BE49-F238E27FC236}">
                  <a16:creationId xmlns:a16="http://schemas.microsoft.com/office/drawing/2014/main" id="{09335AB5-339C-31E6-16FF-207675987789}"/>
                </a:ext>
              </a:extLst>
            </p:cNvPr>
            <p:cNvSpPr/>
            <p:nvPr/>
          </p:nvSpPr>
          <p:spPr>
            <a:xfrm>
              <a:off x="5669808" y="2983338"/>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316" name="Figura a mano libera: forma 1315">
              <a:extLst>
                <a:ext uri="{FF2B5EF4-FFF2-40B4-BE49-F238E27FC236}">
                  <a16:creationId xmlns:a16="http://schemas.microsoft.com/office/drawing/2014/main" id="{2D06BFF8-D18B-E9BC-FA43-633C17855B01}"/>
                </a:ext>
              </a:extLst>
            </p:cNvPr>
            <p:cNvSpPr/>
            <p:nvPr/>
          </p:nvSpPr>
          <p:spPr>
            <a:xfrm>
              <a:off x="5596252" y="2983338"/>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317" name="Figura a mano libera: forma 1316">
              <a:extLst>
                <a:ext uri="{FF2B5EF4-FFF2-40B4-BE49-F238E27FC236}">
                  <a16:creationId xmlns:a16="http://schemas.microsoft.com/office/drawing/2014/main" id="{E3ADEC14-26DA-4E10-95F1-48654611E114}"/>
                </a:ext>
              </a:extLst>
            </p:cNvPr>
            <p:cNvSpPr/>
            <p:nvPr/>
          </p:nvSpPr>
          <p:spPr>
            <a:xfrm>
              <a:off x="5583272" y="2971078"/>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318" name="Figura a mano libera: forma 1317">
              <a:extLst>
                <a:ext uri="{FF2B5EF4-FFF2-40B4-BE49-F238E27FC236}">
                  <a16:creationId xmlns:a16="http://schemas.microsoft.com/office/drawing/2014/main" id="{929D7926-80BA-64C9-AD9A-521003B9170F}"/>
                </a:ext>
              </a:extLst>
            </p:cNvPr>
            <p:cNvSpPr/>
            <p:nvPr/>
          </p:nvSpPr>
          <p:spPr>
            <a:xfrm>
              <a:off x="5620770"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319" name="Figura a mano libera: forma 1318">
              <a:extLst>
                <a:ext uri="{FF2B5EF4-FFF2-40B4-BE49-F238E27FC236}">
                  <a16:creationId xmlns:a16="http://schemas.microsoft.com/office/drawing/2014/main" id="{C270F964-1A07-0A5D-1143-650373B7BEFC}"/>
                </a:ext>
              </a:extLst>
            </p:cNvPr>
            <p:cNvSpPr/>
            <p:nvPr/>
          </p:nvSpPr>
          <p:spPr>
            <a:xfrm>
              <a:off x="5633030" y="2995597"/>
              <a:ext cx="12259" cy="12259"/>
            </a:xfrm>
            <a:custGeom>
              <a:avLst/>
              <a:gdLst>
                <a:gd name="connsiteX0" fmla="*/ 12259 w 12259"/>
                <a:gd name="connsiteY0" fmla="*/ 12259 h 12259"/>
                <a:gd name="connsiteX1" fmla="*/ 0 w 12259"/>
                <a:gd name="connsiteY1" fmla="*/ 12259 h 12259"/>
                <a:gd name="connsiteX2" fmla="*/ 0 w 12259"/>
                <a:gd name="connsiteY2" fmla="*/ 0 h 12259"/>
                <a:gd name="connsiteX3" fmla="*/ 12259 w 12259"/>
                <a:gd name="connsiteY3" fmla="*/ 0 h 12259"/>
                <a:gd name="connsiteX4" fmla="*/ 12259 w 12259"/>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9"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sp>
          <p:nvSpPr>
            <p:cNvPr id="1320" name="Figura a mano libera: forma 1319">
              <a:extLst>
                <a:ext uri="{FF2B5EF4-FFF2-40B4-BE49-F238E27FC236}">
                  <a16:creationId xmlns:a16="http://schemas.microsoft.com/office/drawing/2014/main" id="{D45BC138-F751-9A58-E747-DF5E64D0E0D9}"/>
                </a:ext>
              </a:extLst>
            </p:cNvPr>
            <p:cNvSpPr/>
            <p:nvPr/>
          </p:nvSpPr>
          <p:spPr>
            <a:xfrm>
              <a:off x="5608511" y="2983338"/>
              <a:ext cx="12258" cy="12259"/>
            </a:xfrm>
            <a:custGeom>
              <a:avLst/>
              <a:gdLst>
                <a:gd name="connsiteX0" fmla="*/ 12259 w 12258"/>
                <a:gd name="connsiteY0" fmla="*/ 12259 h 12259"/>
                <a:gd name="connsiteX1" fmla="*/ 0 w 12258"/>
                <a:gd name="connsiteY1" fmla="*/ 12259 h 12259"/>
                <a:gd name="connsiteX2" fmla="*/ 0 w 12258"/>
                <a:gd name="connsiteY2" fmla="*/ 0 h 12259"/>
                <a:gd name="connsiteX3" fmla="*/ 12259 w 12258"/>
                <a:gd name="connsiteY3" fmla="*/ 0 h 12259"/>
                <a:gd name="connsiteX4" fmla="*/ 12259 w 12258"/>
                <a:gd name="connsiteY4" fmla="*/ 12259 h 12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8" h="12259">
                  <a:moveTo>
                    <a:pt x="12259" y="12259"/>
                  </a:moveTo>
                  <a:lnTo>
                    <a:pt x="0" y="12259"/>
                  </a:lnTo>
                  <a:lnTo>
                    <a:pt x="0" y="0"/>
                  </a:lnTo>
                  <a:lnTo>
                    <a:pt x="12259" y="0"/>
                  </a:lnTo>
                  <a:lnTo>
                    <a:pt x="12259" y="12259"/>
                  </a:lnTo>
                  <a:close/>
                </a:path>
              </a:pathLst>
            </a:custGeom>
            <a:solidFill>
              <a:srgbClr val="000000"/>
            </a:solidFill>
            <a:ln w="0" cap="flat">
              <a:noFill/>
              <a:prstDash val="solid"/>
              <a:miter/>
            </a:ln>
          </p:spPr>
          <p:txBody>
            <a:bodyPr rtlCol="0" anchor="ctr"/>
            <a:lstStyle/>
            <a:p>
              <a:endParaRPr lang="it-IT"/>
            </a:p>
          </p:txBody>
        </p:sp>
      </p:grpSp>
      <p:grpSp>
        <p:nvGrpSpPr>
          <p:cNvPr id="1321" name="Elemento grafico 13">
            <a:extLst>
              <a:ext uri="{FF2B5EF4-FFF2-40B4-BE49-F238E27FC236}">
                <a16:creationId xmlns:a16="http://schemas.microsoft.com/office/drawing/2014/main" id="{2E3389FD-F4B2-D851-E2E8-47D7ADA605F7}"/>
              </a:ext>
            </a:extLst>
          </p:cNvPr>
          <p:cNvGrpSpPr/>
          <p:nvPr/>
        </p:nvGrpSpPr>
        <p:grpSpPr>
          <a:xfrm>
            <a:off x="5918956" y="2842836"/>
            <a:ext cx="205523" cy="173072"/>
            <a:chOff x="5904898" y="2834784"/>
            <a:chExt cx="205523" cy="173072"/>
          </a:xfrm>
          <a:solidFill>
            <a:srgbClr val="000000"/>
          </a:solidFill>
        </p:grpSpPr>
        <p:sp>
          <p:nvSpPr>
            <p:cNvPr id="1322" name="Figura a mano libera: forma 1321">
              <a:extLst>
                <a:ext uri="{FF2B5EF4-FFF2-40B4-BE49-F238E27FC236}">
                  <a16:creationId xmlns:a16="http://schemas.microsoft.com/office/drawing/2014/main" id="{A9978286-BDC7-58F8-4F32-2D2D3396EC00}"/>
                </a:ext>
              </a:extLst>
            </p:cNvPr>
            <p:cNvSpPr/>
            <p:nvPr/>
          </p:nvSpPr>
          <p:spPr>
            <a:xfrm>
              <a:off x="5946003" y="2860024"/>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23" name="Figura a mano libera: forma 1322">
              <a:extLst>
                <a:ext uri="{FF2B5EF4-FFF2-40B4-BE49-F238E27FC236}">
                  <a16:creationId xmlns:a16="http://schemas.microsoft.com/office/drawing/2014/main" id="{68F3CA7F-AEEE-C36F-A5D3-C46FC58427FE}"/>
                </a:ext>
              </a:extLst>
            </p:cNvPr>
            <p:cNvSpPr/>
            <p:nvPr/>
          </p:nvSpPr>
          <p:spPr>
            <a:xfrm>
              <a:off x="6028212" y="2860024"/>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24" name="Figura a mano libera: forma 1323">
              <a:extLst>
                <a:ext uri="{FF2B5EF4-FFF2-40B4-BE49-F238E27FC236}">
                  <a16:creationId xmlns:a16="http://schemas.microsoft.com/office/drawing/2014/main" id="{32D075D6-8D38-855B-2420-192D0F346106}"/>
                </a:ext>
              </a:extLst>
            </p:cNvPr>
            <p:cNvSpPr/>
            <p:nvPr/>
          </p:nvSpPr>
          <p:spPr>
            <a:xfrm>
              <a:off x="5938070" y="2867956"/>
              <a:ext cx="7932" cy="7932"/>
            </a:xfrm>
            <a:custGeom>
              <a:avLst/>
              <a:gdLst>
                <a:gd name="connsiteX0" fmla="*/ 0 w 7932"/>
                <a:gd name="connsiteY0" fmla="*/ 0 h 7932"/>
                <a:gd name="connsiteX1" fmla="*/ 7933 w 7932"/>
                <a:gd name="connsiteY1" fmla="*/ 0 h 7932"/>
                <a:gd name="connsiteX2" fmla="*/ 7933 w 7932"/>
                <a:gd name="connsiteY2" fmla="*/ 7932 h 7932"/>
                <a:gd name="connsiteX3" fmla="*/ 0 w 7932"/>
                <a:gd name="connsiteY3" fmla="*/ 7932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3" y="0"/>
                  </a:lnTo>
                  <a:lnTo>
                    <a:pt x="7933" y="7932"/>
                  </a:lnTo>
                  <a:lnTo>
                    <a:pt x="0" y="7932"/>
                  </a:lnTo>
                  <a:lnTo>
                    <a:pt x="0" y="0"/>
                  </a:lnTo>
                  <a:close/>
                </a:path>
              </a:pathLst>
            </a:custGeom>
            <a:solidFill>
              <a:srgbClr val="000000"/>
            </a:solidFill>
            <a:ln w="0" cap="flat">
              <a:noFill/>
              <a:prstDash val="solid"/>
              <a:miter/>
            </a:ln>
          </p:spPr>
          <p:txBody>
            <a:bodyPr rtlCol="0" anchor="ctr"/>
            <a:lstStyle/>
            <a:p>
              <a:endParaRPr lang="it-IT"/>
            </a:p>
          </p:txBody>
        </p:sp>
        <p:sp>
          <p:nvSpPr>
            <p:cNvPr id="1325" name="Figura a mano libera: forma 1324">
              <a:extLst>
                <a:ext uri="{FF2B5EF4-FFF2-40B4-BE49-F238E27FC236}">
                  <a16:creationId xmlns:a16="http://schemas.microsoft.com/office/drawing/2014/main" id="{C61F0C60-13BE-8520-49AF-E1F9F0C9937B}"/>
                </a:ext>
              </a:extLst>
            </p:cNvPr>
            <p:cNvSpPr/>
            <p:nvPr/>
          </p:nvSpPr>
          <p:spPr>
            <a:xfrm>
              <a:off x="5987108" y="2867956"/>
              <a:ext cx="7932" cy="7932"/>
            </a:xfrm>
            <a:custGeom>
              <a:avLst/>
              <a:gdLst>
                <a:gd name="connsiteX0" fmla="*/ 0 w 7932"/>
                <a:gd name="connsiteY0" fmla="*/ 0 h 7932"/>
                <a:gd name="connsiteX1" fmla="*/ 7932 w 7932"/>
                <a:gd name="connsiteY1" fmla="*/ 0 h 7932"/>
                <a:gd name="connsiteX2" fmla="*/ 7932 w 7932"/>
                <a:gd name="connsiteY2" fmla="*/ 7932 h 7932"/>
                <a:gd name="connsiteX3" fmla="*/ 0 w 7932"/>
                <a:gd name="connsiteY3" fmla="*/ 7932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2"/>
                  </a:lnTo>
                  <a:lnTo>
                    <a:pt x="0" y="7932"/>
                  </a:lnTo>
                  <a:lnTo>
                    <a:pt x="0" y="0"/>
                  </a:lnTo>
                  <a:close/>
                </a:path>
              </a:pathLst>
            </a:custGeom>
            <a:solidFill>
              <a:srgbClr val="000000"/>
            </a:solidFill>
            <a:ln w="0" cap="flat">
              <a:noFill/>
              <a:prstDash val="solid"/>
              <a:miter/>
            </a:ln>
          </p:spPr>
          <p:txBody>
            <a:bodyPr rtlCol="0" anchor="ctr"/>
            <a:lstStyle/>
            <a:p>
              <a:endParaRPr lang="it-IT"/>
            </a:p>
          </p:txBody>
        </p:sp>
        <p:sp>
          <p:nvSpPr>
            <p:cNvPr id="1326" name="Figura a mano libera: forma 1325">
              <a:extLst>
                <a:ext uri="{FF2B5EF4-FFF2-40B4-BE49-F238E27FC236}">
                  <a16:creationId xmlns:a16="http://schemas.microsoft.com/office/drawing/2014/main" id="{D0A23804-43B5-8CB1-72FE-1E320F00D1A7}"/>
                </a:ext>
              </a:extLst>
            </p:cNvPr>
            <p:cNvSpPr/>
            <p:nvPr/>
          </p:nvSpPr>
          <p:spPr>
            <a:xfrm>
              <a:off x="6020280" y="2867956"/>
              <a:ext cx="7932" cy="7932"/>
            </a:xfrm>
            <a:custGeom>
              <a:avLst/>
              <a:gdLst>
                <a:gd name="connsiteX0" fmla="*/ 0 w 7932"/>
                <a:gd name="connsiteY0" fmla="*/ 0 h 7932"/>
                <a:gd name="connsiteX1" fmla="*/ 7932 w 7932"/>
                <a:gd name="connsiteY1" fmla="*/ 0 h 7932"/>
                <a:gd name="connsiteX2" fmla="*/ 7932 w 7932"/>
                <a:gd name="connsiteY2" fmla="*/ 7932 h 7932"/>
                <a:gd name="connsiteX3" fmla="*/ 0 w 7932"/>
                <a:gd name="connsiteY3" fmla="*/ 7932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2"/>
                  </a:lnTo>
                  <a:lnTo>
                    <a:pt x="0" y="7932"/>
                  </a:lnTo>
                  <a:lnTo>
                    <a:pt x="0" y="0"/>
                  </a:lnTo>
                  <a:close/>
                </a:path>
              </a:pathLst>
            </a:custGeom>
            <a:solidFill>
              <a:srgbClr val="000000"/>
            </a:solidFill>
            <a:ln w="0" cap="flat">
              <a:noFill/>
              <a:prstDash val="solid"/>
              <a:miter/>
            </a:ln>
          </p:spPr>
          <p:txBody>
            <a:bodyPr rtlCol="0" anchor="ctr"/>
            <a:lstStyle/>
            <a:p>
              <a:endParaRPr lang="it-IT"/>
            </a:p>
          </p:txBody>
        </p:sp>
        <p:sp>
          <p:nvSpPr>
            <p:cNvPr id="1327" name="Figura a mano libera: forma 1326">
              <a:extLst>
                <a:ext uri="{FF2B5EF4-FFF2-40B4-BE49-F238E27FC236}">
                  <a16:creationId xmlns:a16="http://schemas.microsoft.com/office/drawing/2014/main" id="{8783040D-6E2B-9BE1-3455-2C3B78EA096D}"/>
                </a:ext>
              </a:extLst>
            </p:cNvPr>
            <p:cNvSpPr/>
            <p:nvPr/>
          </p:nvSpPr>
          <p:spPr>
            <a:xfrm>
              <a:off x="6070038" y="2867956"/>
              <a:ext cx="7932" cy="7932"/>
            </a:xfrm>
            <a:custGeom>
              <a:avLst/>
              <a:gdLst>
                <a:gd name="connsiteX0" fmla="*/ 0 w 7932"/>
                <a:gd name="connsiteY0" fmla="*/ 0 h 7932"/>
                <a:gd name="connsiteX1" fmla="*/ 7932 w 7932"/>
                <a:gd name="connsiteY1" fmla="*/ 0 h 7932"/>
                <a:gd name="connsiteX2" fmla="*/ 7932 w 7932"/>
                <a:gd name="connsiteY2" fmla="*/ 7932 h 7932"/>
                <a:gd name="connsiteX3" fmla="*/ 0 w 7932"/>
                <a:gd name="connsiteY3" fmla="*/ 7932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2"/>
                  </a:lnTo>
                  <a:lnTo>
                    <a:pt x="0" y="7932"/>
                  </a:lnTo>
                  <a:lnTo>
                    <a:pt x="0" y="0"/>
                  </a:lnTo>
                  <a:close/>
                </a:path>
              </a:pathLst>
            </a:custGeom>
            <a:solidFill>
              <a:srgbClr val="000000"/>
            </a:solidFill>
            <a:ln w="0" cap="flat">
              <a:noFill/>
              <a:prstDash val="solid"/>
              <a:miter/>
            </a:ln>
          </p:spPr>
          <p:txBody>
            <a:bodyPr rtlCol="0" anchor="ctr"/>
            <a:lstStyle/>
            <a:p>
              <a:endParaRPr lang="it-IT"/>
            </a:p>
          </p:txBody>
        </p:sp>
        <p:sp>
          <p:nvSpPr>
            <p:cNvPr id="1328" name="Figura a mano libera: forma 1327">
              <a:extLst>
                <a:ext uri="{FF2B5EF4-FFF2-40B4-BE49-F238E27FC236}">
                  <a16:creationId xmlns:a16="http://schemas.microsoft.com/office/drawing/2014/main" id="{23D0E73A-B74D-75C1-BA9D-E7B3DB357C32}"/>
                </a:ext>
              </a:extLst>
            </p:cNvPr>
            <p:cNvSpPr/>
            <p:nvPr/>
          </p:nvSpPr>
          <p:spPr>
            <a:xfrm>
              <a:off x="5946003" y="2884542"/>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29" name="Figura a mano libera: forma 1328">
              <a:extLst>
                <a:ext uri="{FF2B5EF4-FFF2-40B4-BE49-F238E27FC236}">
                  <a16:creationId xmlns:a16="http://schemas.microsoft.com/office/drawing/2014/main" id="{1FD953B0-2EAD-FE4D-A3BE-0726825FFA2A}"/>
                </a:ext>
              </a:extLst>
            </p:cNvPr>
            <p:cNvSpPr/>
            <p:nvPr/>
          </p:nvSpPr>
          <p:spPr>
            <a:xfrm>
              <a:off x="6028212" y="2884542"/>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30" name="Figura a mano libera: forma 1329">
              <a:extLst>
                <a:ext uri="{FF2B5EF4-FFF2-40B4-BE49-F238E27FC236}">
                  <a16:creationId xmlns:a16="http://schemas.microsoft.com/office/drawing/2014/main" id="{71FC3ACD-1C09-B1DD-B9AE-1387A2588FE1}"/>
                </a:ext>
              </a:extLst>
            </p:cNvPr>
            <p:cNvSpPr/>
            <p:nvPr/>
          </p:nvSpPr>
          <p:spPr>
            <a:xfrm>
              <a:off x="5938070" y="2892475"/>
              <a:ext cx="7932" cy="7932"/>
            </a:xfrm>
            <a:custGeom>
              <a:avLst/>
              <a:gdLst>
                <a:gd name="connsiteX0" fmla="*/ 0 w 7932"/>
                <a:gd name="connsiteY0" fmla="*/ 0 h 7932"/>
                <a:gd name="connsiteX1" fmla="*/ 7933 w 7932"/>
                <a:gd name="connsiteY1" fmla="*/ 0 h 7932"/>
                <a:gd name="connsiteX2" fmla="*/ 7933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3" y="0"/>
                  </a:lnTo>
                  <a:lnTo>
                    <a:pt x="7933"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31" name="Figura a mano libera: forma 1330">
              <a:extLst>
                <a:ext uri="{FF2B5EF4-FFF2-40B4-BE49-F238E27FC236}">
                  <a16:creationId xmlns:a16="http://schemas.microsoft.com/office/drawing/2014/main" id="{1218A39F-2484-4877-F81D-686E34C1684A}"/>
                </a:ext>
              </a:extLst>
            </p:cNvPr>
            <p:cNvSpPr/>
            <p:nvPr/>
          </p:nvSpPr>
          <p:spPr>
            <a:xfrm>
              <a:off x="5987108" y="2892475"/>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32" name="Figura a mano libera: forma 1331">
              <a:extLst>
                <a:ext uri="{FF2B5EF4-FFF2-40B4-BE49-F238E27FC236}">
                  <a16:creationId xmlns:a16="http://schemas.microsoft.com/office/drawing/2014/main" id="{F39E0C22-CA1A-9FE2-D0CC-1BC73DB7429F}"/>
                </a:ext>
              </a:extLst>
            </p:cNvPr>
            <p:cNvSpPr/>
            <p:nvPr/>
          </p:nvSpPr>
          <p:spPr>
            <a:xfrm>
              <a:off x="6020280" y="2892475"/>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33" name="Figura a mano libera: forma 1332">
              <a:extLst>
                <a:ext uri="{FF2B5EF4-FFF2-40B4-BE49-F238E27FC236}">
                  <a16:creationId xmlns:a16="http://schemas.microsoft.com/office/drawing/2014/main" id="{45321445-5A71-4AED-233B-5F62F24430F4}"/>
                </a:ext>
              </a:extLst>
            </p:cNvPr>
            <p:cNvSpPr/>
            <p:nvPr/>
          </p:nvSpPr>
          <p:spPr>
            <a:xfrm>
              <a:off x="6070038" y="2892475"/>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34" name="Figura a mano libera: forma 1333">
              <a:extLst>
                <a:ext uri="{FF2B5EF4-FFF2-40B4-BE49-F238E27FC236}">
                  <a16:creationId xmlns:a16="http://schemas.microsoft.com/office/drawing/2014/main" id="{04217F3B-2875-1A83-BA20-7038BD903A0E}"/>
                </a:ext>
              </a:extLst>
            </p:cNvPr>
            <p:cNvSpPr/>
            <p:nvPr/>
          </p:nvSpPr>
          <p:spPr>
            <a:xfrm>
              <a:off x="5946003" y="2909061"/>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35" name="Figura a mano libera: forma 1334">
              <a:extLst>
                <a:ext uri="{FF2B5EF4-FFF2-40B4-BE49-F238E27FC236}">
                  <a16:creationId xmlns:a16="http://schemas.microsoft.com/office/drawing/2014/main" id="{85F856E9-E525-AD82-DD40-FAB9272EB8BF}"/>
                </a:ext>
              </a:extLst>
            </p:cNvPr>
            <p:cNvSpPr/>
            <p:nvPr/>
          </p:nvSpPr>
          <p:spPr>
            <a:xfrm>
              <a:off x="6028212" y="2909061"/>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36" name="Figura a mano libera: forma 1335">
              <a:extLst>
                <a:ext uri="{FF2B5EF4-FFF2-40B4-BE49-F238E27FC236}">
                  <a16:creationId xmlns:a16="http://schemas.microsoft.com/office/drawing/2014/main" id="{8479F56C-82DD-0E02-A8E9-7B6095F1AFC6}"/>
                </a:ext>
              </a:extLst>
            </p:cNvPr>
            <p:cNvSpPr/>
            <p:nvPr/>
          </p:nvSpPr>
          <p:spPr>
            <a:xfrm>
              <a:off x="5938070" y="2916993"/>
              <a:ext cx="7932" cy="7932"/>
            </a:xfrm>
            <a:custGeom>
              <a:avLst/>
              <a:gdLst>
                <a:gd name="connsiteX0" fmla="*/ 0 w 7932"/>
                <a:gd name="connsiteY0" fmla="*/ 0 h 7932"/>
                <a:gd name="connsiteX1" fmla="*/ 7933 w 7932"/>
                <a:gd name="connsiteY1" fmla="*/ 0 h 7932"/>
                <a:gd name="connsiteX2" fmla="*/ 7933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3" y="0"/>
                  </a:lnTo>
                  <a:lnTo>
                    <a:pt x="7933"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37" name="Figura a mano libera: forma 1336">
              <a:extLst>
                <a:ext uri="{FF2B5EF4-FFF2-40B4-BE49-F238E27FC236}">
                  <a16:creationId xmlns:a16="http://schemas.microsoft.com/office/drawing/2014/main" id="{4376735F-3931-0363-6794-325B728136CD}"/>
                </a:ext>
              </a:extLst>
            </p:cNvPr>
            <p:cNvSpPr/>
            <p:nvPr/>
          </p:nvSpPr>
          <p:spPr>
            <a:xfrm>
              <a:off x="5987108" y="2916993"/>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38" name="Figura a mano libera: forma 1337">
              <a:extLst>
                <a:ext uri="{FF2B5EF4-FFF2-40B4-BE49-F238E27FC236}">
                  <a16:creationId xmlns:a16="http://schemas.microsoft.com/office/drawing/2014/main" id="{399E01F7-AD67-296A-FBD1-4B350FA0DF48}"/>
                </a:ext>
              </a:extLst>
            </p:cNvPr>
            <p:cNvSpPr/>
            <p:nvPr/>
          </p:nvSpPr>
          <p:spPr>
            <a:xfrm>
              <a:off x="6020280" y="2916993"/>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39" name="Figura a mano libera: forma 1338">
              <a:extLst>
                <a:ext uri="{FF2B5EF4-FFF2-40B4-BE49-F238E27FC236}">
                  <a16:creationId xmlns:a16="http://schemas.microsoft.com/office/drawing/2014/main" id="{C40C1CB1-CFF7-2070-AEC7-66859B248545}"/>
                </a:ext>
              </a:extLst>
            </p:cNvPr>
            <p:cNvSpPr/>
            <p:nvPr/>
          </p:nvSpPr>
          <p:spPr>
            <a:xfrm>
              <a:off x="6070038" y="2916993"/>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40" name="Figura a mano libera: forma 1339">
              <a:extLst>
                <a:ext uri="{FF2B5EF4-FFF2-40B4-BE49-F238E27FC236}">
                  <a16:creationId xmlns:a16="http://schemas.microsoft.com/office/drawing/2014/main" id="{6EFFCF99-AC74-8E73-0A18-1F5252DCCB78}"/>
                </a:ext>
              </a:extLst>
            </p:cNvPr>
            <p:cNvSpPr/>
            <p:nvPr/>
          </p:nvSpPr>
          <p:spPr>
            <a:xfrm>
              <a:off x="5946003" y="2934300"/>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41" name="Figura a mano libera: forma 1340">
              <a:extLst>
                <a:ext uri="{FF2B5EF4-FFF2-40B4-BE49-F238E27FC236}">
                  <a16:creationId xmlns:a16="http://schemas.microsoft.com/office/drawing/2014/main" id="{D539A62A-F327-DBEC-C47C-5D2B2FB6B49F}"/>
                </a:ext>
              </a:extLst>
            </p:cNvPr>
            <p:cNvSpPr/>
            <p:nvPr/>
          </p:nvSpPr>
          <p:spPr>
            <a:xfrm>
              <a:off x="6028212" y="2934300"/>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42" name="Figura a mano libera: forma 1341">
              <a:extLst>
                <a:ext uri="{FF2B5EF4-FFF2-40B4-BE49-F238E27FC236}">
                  <a16:creationId xmlns:a16="http://schemas.microsoft.com/office/drawing/2014/main" id="{C208CB00-70B0-003C-B590-014D9955DDDC}"/>
                </a:ext>
              </a:extLst>
            </p:cNvPr>
            <p:cNvSpPr/>
            <p:nvPr/>
          </p:nvSpPr>
          <p:spPr>
            <a:xfrm>
              <a:off x="5938070" y="2942233"/>
              <a:ext cx="7932" cy="7932"/>
            </a:xfrm>
            <a:custGeom>
              <a:avLst/>
              <a:gdLst>
                <a:gd name="connsiteX0" fmla="*/ 0 w 7932"/>
                <a:gd name="connsiteY0" fmla="*/ 0 h 7932"/>
                <a:gd name="connsiteX1" fmla="*/ 7933 w 7932"/>
                <a:gd name="connsiteY1" fmla="*/ 0 h 7932"/>
                <a:gd name="connsiteX2" fmla="*/ 7933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3" y="0"/>
                  </a:lnTo>
                  <a:lnTo>
                    <a:pt x="7933"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43" name="Figura a mano libera: forma 1342">
              <a:extLst>
                <a:ext uri="{FF2B5EF4-FFF2-40B4-BE49-F238E27FC236}">
                  <a16:creationId xmlns:a16="http://schemas.microsoft.com/office/drawing/2014/main" id="{33EDB598-DE5B-86C0-794E-A2E463A8D9E2}"/>
                </a:ext>
              </a:extLst>
            </p:cNvPr>
            <p:cNvSpPr/>
            <p:nvPr/>
          </p:nvSpPr>
          <p:spPr>
            <a:xfrm>
              <a:off x="5987108" y="2942233"/>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44" name="Figura a mano libera: forma 1343">
              <a:extLst>
                <a:ext uri="{FF2B5EF4-FFF2-40B4-BE49-F238E27FC236}">
                  <a16:creationId xmlns:a16="http://schemas.microsoft.com/office/drawing/2014/main" id="{82CDCAF6-4E41-7F53-3418-97F8CD0F46BD}"/>
                </a:ext>
              </a:extLst>
            </p:cNvPr>
            <p:cNvSpPr/>
            <p:nvPr/>
          </p:nvSpPr>
          <p:spPr>
            <a:xfrm>
              <a:off x="6020280" y="2942233"/>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45" name="Figura a mano libera: forma 1344">
              <a:extLst>
                <a:ext uri="{FF2B5EF4-FFF2-40B4-BE49-F238E27FC236}">
                  <a16:creationId xmlns:a16="http://schemas.microsoft.com/office/drawing/2014/main" id="{0B125E48-9004-E57E-9CB4-F3EF1332CDBD}"/>
                </a:ext>
              </a:extLst>
            </p:cNvPr>
            <p:cNvSpPr/>
            <p:nvPr/>
          </p:nvSpPr>
          <p:spPr>
            <a:xfrm>
              <a:off x="6070038" y="2942233"/>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46" name="Figura a mano libera: forma 1345">
              <a:extLst>
                <a:ext uri="{FF2B5EF4-FFF2-40B4-BE49-F238E27FC236}">
                  <a16:creationId xmlns:a16="http://schemas.microsoft.com/office/drawing/2014/main" id="{EE1D3CF2-03C8-3B15-78EF-CCCC237BD623}"/>
                </a:ext>
              </a:extLst>
            </p:cNvPr>
            <p:cNvSpPr/>
            <p:nvPr/>
          </p:nvSpPr>
          <p:spPr>
            <a:xfrm>
              <a:off x="5946003" y="2834784"/>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47" name="Figura a mano libera: forma 1346">
              <a:extLst>
                <a:ext uri="{FF2B5EF4-FFF2-40B4-BE49-F238E27FC236}">
                  <a16:creationId xmlns:a16="http://schemas.microsoft.com/office/drawing/2014/main" id="{BB50EBF5-73D9-66A8-6E36-91A10EA14DAC}"/>
                </a:ext>
              </a:extLst>
            </p:cNvPr>
            <p:cNvSpPr/>
            <p:nvPr/>
          </p:nvSpPr>
          <p:spPr>
            <a:xfrm>
              <a:off x="6028212" y="2834784"/>
              <a:ext cx="41104" cy="7932"/>
            </a:xfrm>
            <a:custGeom>
              <a:avLst/>
              <a:gdLst>
                <a:gd name="connsiteX0" fmla="*/ 16586 w 41104"/>
                <a:gd name="connsiteY0" fmla="*/ 7933 h 7932"/>
                <a:gd name="connsiteX1" fmla="*/ 41105 w 41104"/>
                <a:gd name="connsiteY1" fmla="*/ 7933 h 7932"/>
                <a:gd name="connsiteX2" fmla="*/ 41105 w 41104"/>
                <a:gd name="connsiteY2" fmla="*/ 0 h 7932"/>
                <a:gd name="connsiteX3" fmla="*/ 0 w 41104"/>
                <a:gd name="connsiteY3" fmla="*/ 0 h 7932"/>
                <a:gd name="connsiteX4" fmla="*/ 0 w 41104"/>
                <a:gd name="connsiteY4" fmla="*/ 7933 h 7932"/>
                <a:gd name="connsiteX5" fmla="*/ 16586 w 41104"/>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04" h="7932">
                  <a:moveTo>
                    <a:pt x="16586" y="7933"/>
                  </a:moveTo>
                  <a:lnTo>
                    <a:pt x="41105" y="7933"/>
                  </a:lnTo>
                  <a:lnTo>
                    <a:pt x="41105"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48" name="Figura a mano libera: forma 1347">
              <a:extLst>
                <a:ext uri="{FF2B5EF4-FFF2-40B4-BE49-F238E27FC236}">
                  <a16:creationId xmlns:a16="http://schemas.microsoft.com/office/drawing/2014/main" id="{2687B392-A61E-8EF3-1BE3-08269CD9A12F}"/>
                </a:ext>
              </a:extLst>
            </p:cNvPr>
            <p:cNvSpPr/>
            <p:nvPr/>
          </p:nvSpPr>
          <p:spPr>
            <a:xfrm>
              <a:off x="5938070" y="2842716"/>
              <a:ext cx="7932" cy="7932"/>
            </a:xfrm>
            <a:custGeom>
              <a:avLst/>
              <a:gdLst>
                <a:gd name="connsiteX0" fmla="*/ 0 w 7932"/>
                <a:gd name="connsiteY0" fmla="*/ 0 h 7932"/>
                <a:gd name="connsiteX1" fmla="*/ 7933 w 7932"/>
                <a:gd name="connsiteY1" fmla="*/ 0 h 7932"/>
                <a:gd name="connsiteX2" fmla="*/ 7933 w 7932"/>
                <a:gd name="connsiteY2" fmla="*/ 7932 h 7932"/>
                <a:gd name="connsiteX3" fmla="*/ 0 w 7932"/>
                <a:gd name="connsiteY3" fmla="*/ 7932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3" y="0"/>
                  </a:lnTo>
                  <a:lnTo>
                    <a:pt x="7933" y="7932"/>
                  </a:lnTo>
                  <a:lnTo>
                    <a:pt x="0" y="7932"/>
                  </a:lnTo>
                  <a:lnTo>
                    <a:pt x="0" y="0"/>
                  </a:lnTo>
                  <a:close/>
                </a:path>
              </a:pathLst>
            </a:custGeom>
            <a:solidFill>
              <a:srgbClr val="000000"/>
            </a:solidFill>
            <a:ln w="0" cap="flat">
              <a:noFill/>
              <a:prstDash val="solid"/>
              <a:miter/>
            </a:ln>
          </p:spPr>
          <p:txBody>
            <a:bodyPr rtlCol="0" anchor="ctr"/>
            <a:lstStyle/>
            <a:p>
              <a:endParaRPr lang="it-IT"/>
            </a:p>
          </p:txBody>
        </p:sp>
        <p:sp>
          <p:nvSpPr>
            <p:cNvPr id="1349" name="Figura a mano libera: forma 1348">
              <a:extLst>
                <a:ext uri="{FF2B5EF4-FFF2-40B4-BE49-F238E27FC236}">
                  <a16:creationId xmlns:a16="http://schemas.microsoft.com/office/drawing/2014/main" id="{C17BB0A9-77DA-3C0B-8181-F09E9FEAF79E}"/>
                </a:ext>
              </a:extLst>
            </p:cNvPr>
            <p:cNvSpPr/>
            <p:nvPr/>
          </p:nvSpPr>
          <p:spPr>
            <a:xfrm>
              <a:off x="5987108" y="2843437"/>
              <a:ext cx="16586" cy="7932"/>
            </a:xfrm>
            <a:custGeom>
              <a:avLst/>
              <a:gdLst>
                <a:gd name="connsiteX0" fmla="*/ 8653 w 16586"/>
                <a:gd name="connsiteY0" fmla="*/ 7933 h 7932"/>
                <a:gd name="connsiteX1" fmla="*/ 16586 w 16586"/>
                <a:gd name="connsiteY1" fmla="*/ 7933 h 7932"/>
                <a:gd name="connsiteX2" fmla="*/ 16586 w 16586"/>
                <a:gd name="connsiteY2" fmla="*/ 0 h 7932"/>
                <a:gd name="connsiteX3" fmla="*/ 0 w 16586"/>
                <a:gd name="connsiteY3" fmla="*/ 0 h 7932"/>
                <a:gd name="connsiteX4" fmla="*/ 0 w 16586"/>
                <a:gd name="connsiteY4" fmla="*/ 7933 h 7932"/>
                <a:gd name="connsiteX5" fmla="*/ 8653 w 16586"/>
                <a:gd name="connsiteY5" fmla="*/ 7933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86" h="7932">
                  <a:moveTo>
                    <a:pt x="8653" y="7933"/>
                  </a:moveTo>
                  <a:lnTo>
                    <a:pt x="16586" y="7933"/>
                  </a:lnTo>
                  <a:lnTo>
                    <a:pt x="16586" y="0"/>
                  </a:lnTo>
                  <a:lnTo>
                    <a:pt x="0" y="0"/>
                  </a:lnTo>
                  <a:lnTo>
                    <a:pt x="0" y="7933"/>
                  </a:lnTo>
                  <a:lnTo>
                    <a:pt x="8653" y="7933"/>
                  </a:lnTo>
                  <a:close/>
                </a:path>
              </a:pathLst>
            </a:custGeom>
            <a:solidFill>
              <a:srgbClr val="000000"/>
            </a:solidFill>
            <a:ln w="0" cap="flat">
              <a:noFill/>
              <a:prstDash val="solid"/>
              <a:miter/>
            </a:ln>
          </p:spPr>
          <p:txBody>
            <a:bodyPr rtlCol="0" anchor="ctr"/>
            <a:lstStyle/>
            <a:p>
              <a:endParaRPr lang="it-IT"/>
            </a:p>
          </p:txBody>
        </p:sp>
        <p:sp>
          <p:nvSpPr>
            <p:cNvPr id="1350" name="Figura a mano libera: forma 1349">
              <a:extLst>
                <a:ext uri="{FF2B5EF4-FFF2-40B4-BE49-F238E27FC236}">
                  <a16:creationId xmlns:a16="http://schemas.microsoft.com/office/drawing/2014/main" id="{81985CA9-B776-A084-1E60-D846DB2F6EF3}"/>
                </a:ext>
              </a:extLst>
            </p:cNvPr>
            <p:cNvSpPr/>
            <p:nvPr/>
          </p:nvSpPr>
          <p:spPr>
            <a:xfrm>
              <a:off x="6012347" y="2843437"/>
              <a:ext cx="16586" cy="7932"/>
            </a:xfrm>
            <a:custGeom>
              <a:avLst/>
              <a:gdLst>
                <a:gd name="connsiteX0" fmla="*/ 16586 w 16586"/>
                <a:gd name="connsiteY0" fmla="*/ 7933 h 7932"/>
                <a:gd name="connsiteX1" fmla="*/ 16586 w 16586"/>
                <a:gd name="connsiteY1" fmla="*/ 0 h 7932"/>
                <a:gd name="connsiteX2" fmla="*/ 0 w 16586"/>
                <a:gd name="connsiteY2" fmla="*/ 0 h 7932"/>
                <a:gd name="connsiteX3" fmla="*/ 0 w 16586"/>
                <a:gd name="connsiteY3" fmla="*/ 7933 h 7932"/>
                <a:gd name="connsiteX4" fmla="*/ 16586 w 16586"/>
                <a:gd name="connsiteY4" fmla="*/ 7933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86" h="7932">
                  <a:moveTo>
                    <a:pt x="16586" y="7933"/>
                  </a:moveTo>
                  <a:lnTo>
                    <a:pt x="16586" y="0"/>
                  </a:lnTo>
                  <a:lnTo>
                    <a:pt x="0" y="0"/>
                  </a:lnTo>
                  <a:lnTo>
                    <a:pt x="0" y="7933"/>
                  </a:lnTo>
                  <a:lnTo>
                    <a:pt x="16586" y="7933"/>
                  </a:lnTo>
                  <a:close/>
                </a:path>
              </a:pathLst>
            </a:custGeom>
            <a:solidFill>
              <a:srgbClr val="000000"/>
            </a:solidFill>
            <a:ln w="0" cap="flat">
              <a:noFill/>
              <a:prstDash val="solid"/>
              <a:miter/>
            </a:ln>
          </p:spPr>
          <p:txBody>
            <a:bodyPr rtlCol="0" anchor="ctr"/>
            <a:lstStyle/>
            <a:p>
              <a:endParaRPr lang="it-IT"/>
            </a:p>
          </p:txBody>
        </p:sp>
        <p:sp>
          <p:nvSpPr>
            <p:cNvPr id="1351" name="Figura a mano libera: forma 1350">
              <a:extLst>
                <a:ext uri="{FF2B5EF4-FFF2-40B4-BE49-F238E27FC236}">
                  <a16:creationId xmlns:a16="http://schemas.microsoft.com/office/drawing/2014/main" id="{0D9FCEB2-F0DD-338F-64B4-4B0B08244557}"/>
                </a:ext>
              </a:extLst>
            </p:cNvPr>
            <p:cNvSpPr/>
            <p:nvPr/>
          </p:nvSpPr>
          <p:spPr>
            <a:xfrm>
              <a:off x="6070038" y="2842716"/>
              <a:ext cx="7932" cy="7932"/>
            </a:xfrm>
            <a:custGeom>
              <a:avLst/>
              <a:gdLst>
                <a:gd name="connsiteX0" fmla="*/ 0 w 7932"/>
                <a:gd name="connsiteY0" fmla="*/ 0 h 7932"/>
                <a:gd name="connsiteX1" fmla="*/ 7932 w 7932"/>
                <a:gd name="connsiteY1" fmla="*/ 0 h 7932"/>
                <a:gd name="connsiteX2" fmla="*/ 7932 w 7932"/>
                <a:gd name="connsiteY2" fmla="*/ 7932 h 7932"/>
                <a:gd name="connsiteX3" fmla="*/ 0 w 7932"/>
                <a:gd name="connsiteY3" fmla="*/ 7932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2"/>
                  </a:lnTo>
                  <a:lnTo>
                    <a:pt x="0" y="7932"/>
                  </a:lnTo>
                  <a:lnTo>
                    <a:pt x="0" y="0"/>
                  </a:lnTo>
                  <a:close/>
                </a:path>
              </a:pathLst>
            </a:custGeom>
            <a:solidFill>
              <a:srgbClr val="000000"/>
            </a:solidFill>
            <a:ln w="0" cap="flat">
              <a:noFill/>
              <a:prstDash val="solid"/>
              <a:miter/>
            </a:ln>
          </p:spPr>
          <p:txBody>
            <a:bodyPr rtlCol="0" anchor="ctr"/>
            <a:lstStyle/>
            <a:p>
              <a:endParaRPr lang="it-IT"/>
            </a:p>
          </p:txBody>
        </p:sp>
        <p:sp>
          <p:nvSpPr>
            <p:cNvPr id="1352" name="Figura a mano libera: forma 1351">
              <a:extLst>
                <a:ext uri="{FF2B5EF4-FFF2-40B4-BE49-F238E27FC236}">
                  <a16:creationId xmlns:a16="http://schemas.microsoft.com/office/drawing/2014/main" id="{E131EB8E-1FED-1FB9-8922-B82A089C974E}"/>
                </a:ext>
              </a:extLst>
            </p:cNvPr>
            <p:cNvSpPr/>
            <p:nvPr/>
          </p:nvSpPr>
          <p:spPr>
            <a:xfrm>
              <a:off x="5929417" y="2851370"/>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53" name="Figura a mano libera: forma 1352">
              <a:extLst>
                <a:ext uri="{FF2B5EF4-FFF2-40B4-BE49-F238E27FC236}">
                  <a16:creationId xmlns:a16="http://schemas.microsoft.com/office/drawing/2014/main" id="{6E99F65A-65A9-BC89-0AD7-803C728063CF}"/>
                </a:ext>
              </a:extLst>
            </p:cNvPr>
            <p:cNvSpPr/>
            <p:nvPr/>
          </p:nvSpPr>
          <p:spPr>
            <a:xfrm>
              <a:off x="6077971" y="2851370"/>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54" name="Figura a mano libera: forma 1353">
              <a:extLst>
                <a:ext uri="{FF2B5EF4-FFF2-40B4-BE49-F238E27FC236}">
                  <a16:creationId xmlns:a16="http://schemas.microsoft.com/office/drawing/2014/main" id="{0A418728-735F-AC86-78F5-4F3063753DFD}"/>
                </a:ext>
              </a:extLst>
            </p:cNvPr>
            <p:cNvSpPr/>
            <p:nvPr/>
          </p:nvSpPr>
          <p:spPr>
            <a:xfrm>
              <a:off x="6003694" y="2852091"/>
              <a:ext cx="7932" cy="123314"/>
            </a:xfrm>
            <a:custGeom>
              <a:avLst/>
              <a:gdLst>
                <a:gd name="connsiteX0" fmla="*/ 0 w 7932"/>
                <a:gd name="connsiteY0" fmla="*/ 15865 h 123314"/>
                <a:gd name="connsiteX1" fmla="*/ 0 w 7932"/>
                <a:gd name="connsiteY1" fmla="*/ 123314 h 123314"/>
                <a:gd name="connsiteX2" fmla="*/ 7932 w 7932"/>
                <a:gd name="connsiteY2" fmla="*/ 123314 h 123314"/>
                <a:gd name="connsiteX3" fmla="*/ 7932 w 7932"/>
                <a:gd name="connsiteY3" fmla="*/ 0 h 123314"/>
                <a:gd name="connsiteX4" fmla="*/ 0 w 7932"/>
                <a:gd name="connsiteY4" fmla="*/ 0 h 123314"/>
                <a:gd name="connsiteX5" fmla="*/ 0 w 7932"/>
                <a:gd name="connsiteY5" fmla="*/ 16586 h 123314"/>
                <a:gd name="connsiteX6" fmla="*/ 0 w 7932"/>
                <a:gd name="connsiteY6" fmla="*/ 16586 h 123314"/>
                <a:gd name="connsiteX7" fmla="*/ 0 w 7932"/>
                <a:gd name="connsiteY7" fmla="*/ 15865 h 123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32" h="123314">
                  <a:moveTo>
                    <a:pt x="0" y="15865"/>
                  </a:moveTo>
                  <a:lnTo>
                    <a:pt x="0" y="123314"/>
                  </a:lnTo>
                  <a:lnTo>
                    <a:pt x="7932" y="123314"/>
                  </a:lnTo>
                  <a:lnTo>
                    <a:pt x="7932" y="0"/>
                  </a:lnTo>
                  <a:lnTo>
                    <a:pt x="0" y="0"/>
                  </a:lnTo>
                  <a:lnTo>
                    <a:pt x="0" y="16586"/>
                  </a:lnTo>
                  <a:lnTo>
                    <a:pt x="0" y="16586"/>
                  </a:lnTo>
                  <a:lnTo>
                    <a:pt x="0" y="15865"/>
                  </a:lnTo>
                  <a:close/>
                </a:path>
              </a:pathLst>
            </a:custGeom>
            <a:solidFill>
              <a:srgbClr val="000000"/>
            </a:solidFill>
            <a:ln w="0" cap="flat">
              <a:noFill/>
              <a:prstDash val="solid"/>
              <a:miter/>
            </a:ln>
          </p:spPr>
          <p:txBody>
            <a:bodyPr rtlCol="0" anchor="ctr"/>
            <a:lstStyle/>
            <a:p>
              <a:endParaRPr lang="it-IT"/>
            </a:p>
          </p:txBody>
        </p:sp>
        <p:sp>
          <p:nvSpPr>
            <p:cNvPr id="1355" name="Figura a mano libera: forma 1354">
              <a:extLst>
                <a:ext uri="{FF2B5EF4-FFF2-40B4-BE49-F238E27FC236}">
                  <a16:creationId xmlns:a16="http://schemas.microsoft.com/office/drawing/2014/main" id="{752E85C3-2F82-5FA8-A9DE-66A6240EB1D2}"/>
                </a:ext>
              </a:extLst>
            </p:cNvPr>
            <p:cNvSpPr/>
            <p:nvPr/>
          </p:nvSpPr>
          <p:spPr>
            <a:xfrm>
              <a:off x="6077971" y="2859302"/>
              <a:ext cx="24518" cy="123314"/>
            </a:xfrm>
            <a:custGeom>
              <a:avLst/>
              <a:gdLst>
                <a:gd name="connsiteX0" fmla="*/ 7932 w 24518"/>
                <a:gd name="connsiteY0" fmla="*/ 16586 h 123314"/>
                <a:gd name="connsiteX1" fmla="*/ 7932 w 24518"/>
                <a:gd name="connsiteY1" fmla="*/ 115382 h 123314"/>
                <a:gd name="connsiteX2" fmla="*/ 0 w 24518"/>
                <a:gd name="connsiteY2" fmla="*/ 115382 h 123314"/>
                <a:gd name="connsiteX3" fmla="*/ 0 w 24518"/>
                <a:gd name="connsiteY3" fmla="*/ 123314 h 123314"/>
                <a:gd name="connsiteX4" fmla="*/ 16586 w 24518"/>
                <a:gd name="connsiteY4" fmla="*/ 123314 h 123314"/>
                <a:gd name="connsiteX5" fmla="*/ 16586 w 24518"/>
                <a:gd name="connsiteY5" fmla="*/ 15865 h 123314"/>
                <a:gd name="connsiteX6" fmla="*/ 24519 w 24518"/>
                <a:gd name="connsiteY6" fmla="*/ 15865 h 123314"/>
                <a:gd name="connsiteX7" fmla="*/ 24519 w 24518"/>
                <a:gd name="connsiteY7" fmla="*/ 7933 h 123314"/>
                <a:gd name="connsiteX8" fmla="*/ 16586 w 24518"/>
                <a:gd name="connsiteY8" fmla="*/ 7933 h 123314"/>
                <a:gd name="connsiteX9" fmla="*/ 16586 w 24518"/>
                <a:gd name="connsiteY9" fmla="*/ 0 h 123314"/>
                <a:gd name="connsiteX10" fmla="*/ 8654 w 24518"/>
                <a:gd name="connsiteY10" fmla="*/ 0 h 123314"/>
                <a:gd name="connsiteX11" fmla="*/ 8654 w 24518"/>
                <a:gd name="connsiteY11" fmla="*/ 16586 h 123314"/>
                <a:gd name="connsiteX12" fmla="*/ 7932 w 24518"/>
                <a:gd name="connsiteY12" fmla="*/ 16586 h 123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518" h="123314">
                  <a:moveTo>
                    <a:pt x="7932" y="16586"/>
                  </a:moveTo>
                  <a:lnTo>
                    <a:pt x="7932" y="115382"/>
                  </a:lnTo>
                  <a:lnTo>
                    <a:pt x="0" y="115382"/>
                  </a:lnTo>
                  <a:lnTo>
                    <a:pt x="0" y="123314"/>
                  </a:lnTo>
                  <a:lnTo>
                    <a:pt x="16586" y="123314"/>
                  </a:lnTo>
                  <a:lnTo>
                    <a:pt x="16586" y="15865"/>
                  </a:lnTo>
                  <a:lnTo>
                    <a:pt x="24519" y="15865"/>
                  </a:lnTo>
                  <a:lnTo>
                    <a:pt x="24519" y="7933"/>
                  </a:lnTo>
                  <a:lnTo>
                    <a:pt x="16586" y="7933"/>
                  </a:lnTo>
                  <a:lnTo>
                    <a:pt x="16586" y="0"/>
                  </a:lnTo>
                  <a:lnTo>
                    <a:pt x="8654" y="0"/>
                  </a:lnTo>
                  <a:lnTo>
                    <a:pt x="8654" y="16586"/>
                  </a:lnTo>
                  <a:lnTo>
                    <a:pt x="7932" y="16586"/>
                  </a:lnTo>
                  <a:close/>
                </a:path>
              </a:pathLst>
            </a:custGeom>
            <a:solidFill>
              <a:srgbClr val="000000"/>
            </a:solidFill>
            <a:ln w="0" cap="flat">
              <a:noFill/>
              <a:prstDash val="solid"/>
              <a:miter/>
            </a:ln>
          </p:spPr>
          <p:txBody>
            <a:bodyPr rtlCol="0" anchor="ctr"/>
            <a:lstStyle/>
            <a:p>
              <a:endParaRPr lang="it-IT"/>
            </a:p>
          </p:txBody>
        </p:sp>
        <p:sp>
          <p:nvSpPr>
            <p:cNvPr id="1356" name="Figura a mano libera: forma 1355">
              <a:extLst>
                <a:ext uri="{FF2B5EF4-FFF2-40B4-BE49-F238E27FC236}">
                  <a16:creationId xmlns:a16="http://schemas.microsoft.com/office/drawing/2014/main" id="{8BF6790B-0D9C-AC84-7868-DE46F5CD21FB}"/>
                </a:ext>
              </a:extLst>
            </p:cNvPr>
            <p:cNvSpPr/>
            <p:nvPr/>
          </p:nvSpPr>
          <p:spPr>
            <a:xfrm>
              <a:off x="5914273" y="2860024"/>
              <a:ext cx="23797" cy="123314"/>
            </a:xfrm>
            <a:custGeom>
              <a:avLst/>
              <a:gdLst>
                <a:gd name="connsiteX0" fmla="*/ 7211 w 23797"/>
                <a:gd name="connsiteY0" fmla="*/ 24519 h 123314"/>
                <a:gd name="connsiteX1" fmla="*/ 7211 w 23797"/>
                <a:gd name="connsiteY1" fmla="*/ 123314 h 123314"/>
                <a:gd name="connsiteX2" fmla="*/ 23797 w 23797"/>
                <a:gd name="connsiteY2" fmla="*/ 123314 h 123314"/>
                <a:gd name="connsiteX3" fmla="*/ 23797 w 23797"/>
                <a:gd name="connsiteY3" fmla="*/ 115382 h 123314"/>
                <a:gd name="connsiteX4" fmla="*/ 15865 w 23797"/>
                <a:gd name="connsiteY4" fmla="*/ 115382 h 123314"/>
                <a:gd name="connsiteX5" fmla="*/ 15865 w 23797"/>
                <a:gd name="connsiteY5" fmla="*/ 0 h 123314"/>
                <a:gd name="connsiteX6" fmla="*/ 7933 w 23797"/>
                <a:gd name="connsiteY6" fmla="*/ 0 h 123314"/>
                <a:gd name="connsiteX7" fmla="*/ 7933 w 23797"/>
                <a:gd name="connsiteY7" fmla="*/ 7933 h 123314"/>
                <a:gd name="connsiteX8" fmla="*/ 0 w 23797"/>
                <a:gd name="connsiteY8" fmla="*/ 7933 h 123314"/>
                <a:gd name="connsiteX9" fmla="*/ 0 w 23797"/>
                <a:gd name="connsiteY9" fmla="*/ 15865 h 123314"/>
                <a:gd name="connsiteX10" fmla="*/ 7933 w 23797"/>
                <a:gd name="connsiteY10" fmla="*/ 15865 h 123314"/>
                <a:gd name="connsiteX11" fmla="*/ 7933 w 23797"/>
                <a:gd name="connsiteY11" fmla="*/ 23797 h 123314"/>
                <a:gd name="connsiteX12" fmla="*/ 7933 w 23797"/>
                <a:gd name="connsiteY12" fmla="*/ 23797 h 123314"/>
                <a:gd name="connsiteX13" fmla="*/ 7211 w 23797"/>
                <a:gd name="connsiteY13" fmla="*/ 24519 h 123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797" h="123314">
                  <a:moveTo>
                    <a:pt x="7211" y="24519"/>
                  </a:moveTo>
                  <a:lnTo>
                    <a:pt x="7211" y="123314"/>
                  </a:lnTo>
                  <a:lnTo>
                    <a:pt x="23797" y="123314"/>
                  </a:lnTo>
                  <a:lnTo>
                    <a:pt x="23797" y="115382"/>
                  </a:lnTo>
                  <a:lnTo>
                    <a:pt x="15865" y="115382"/>
                  </a:lnTo>
                  <a:lnTo>
                    <a:pt x="15865" y="0"/>
                  </a:lnTo>
                  <a:lnTo>
                    <a:pt x="7933" y="0"/>
                  </a:lnTo>
                  <a:lnTo>
                    <a:pt x="7933" y="7933"/>
                  </a:lnTo>
                  <a:lnTo>
                    <a:pt x="0" y="7933"/>
                  </a:lnTo>
                  <a:lnTo>
                    <a:pt x="0" y="15865"/>
                  </a:lnTo>
                  <a:lnTo>
                    <a:pt x="7933" y="15865"/>
                  </a:lnTo>
                  <a:lnTo>
                    <a:pt x="7933" y="23797"/>
                  </a:lnTo>
                  <a:lnTo>
                    <a:pt x="7933" y="23797"/>
                  </a:lnTo>
                  <a:lnTo>
                    <a:pt x="7211" y="24519"/>
                  </a:lnTo>
                  <a:close/>
                </a:path>
              </a:pathLst>
            </a:custGeom>
            <a:solidFill>
              <a:srgbClr val="000000"/>
            </a:solidFill>
            <a:ln w="0" cap="flat">
              <a:noFill/>
              <a:prstDash val="solid"/>
              <a:miter/>
            </a:ln>
          </p:spPr>
          <p:txBody>
            <a:bodyPr rtlCol="0" anchor="ctr"/>
            <a:lstStyle/>
            <a:p>
              <a:endParaRPr lang="it-IT"/>
            </a:p>
          </p:txBody>
        </p:sp>
        <p:sp>
          <p:nvSpPr>
            <p:cNvPr id="1357" name="Figura a mano libera: forma 1356">
              <a:extLst>
                <a:ext uri="{FF2B5EF4-FFF2-40B4-BE49-F238E27FC236}">
                  <a16:creationId xmlns:a16="http://schemas.microsoft.com/office/drawing/2014/main" id="{C3C20723-A24E-422E-1DFF-513D73555D0B}"/>
                </a:ext>
              </a:extLst>
            </p:cNvPr>
            <p:cNvSpPr/>
            <p:nvPr/>
          </p:nvSpPr>
          <p:spPr>
            <a:xfrm>
              <a:off x="6102489" y="2875888"/>
              <a:ext cx="7932" cy="115381"/>
            </a:xfrm>
            <a:custGeom>
              <a:avLst/>
              <a:gdLst>
                <a:gd name="connsiteX0" fmla="*/ 0 w 7932"/>
                <a:gd name="connsiteY0" fmla="*/ 0 h 115381"/>
                <a:gd name="connsiteX1" fmla="*/ 0 w 7932"/>
                <a:gd name="connsiteY1" fmla="*/ 115382 h 115381"/>
                <a:gd name="connsiteX2" fmla="*/ 7932 w 7932"/>
                <a:gd name="connsiteY2" fmla="*/ 115382 h 115381"/>
                <a:gd name="connsiteX3" fmla="*/ 7932 w 7932"/>
                <a:gd name="connsiteY3" fmla="*/ 0 h 115381"/>
                <a:gd name="connsiteX4" fmla="*/ 0 w 7932"/>
                <a:gd name="connsiteY4" fmla="*/ 0 h 11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115381">
                  <a:moveTo>
                    <a:pt x="0" y="0"/>
                  </a:moveTo>
                  <a:lnTo>
                    <a:pt x="0" y="115382"/>
                  </a:lnTo>
                  <a:lnTo>
                    <a:pt x="7932" y="115382"/>
                  </a:lnTo>
                  <a:lnTo>
                    <a:pt x="7932" y="0"/>
                  </a:lnTo>
                  <a:lnTo>
                    <a:pt x="0" y="0"/>
                  </a:lnTo>
                  <a:close/>
                </a:path>
              </a:pathLst>
            </a:custGeom>
            <a:solidFill>
              <a:srgbClr val="000000"/>
            </a:solidFill>
            <a:ln w="0" cap="flat">
              <a:noFill/>
              <a:prstDash val="solid"/>
              <a:miter/>
            </a:ln>
          </p:spPr>
          <p:txBody>
            <a:bodyPr rtlCol="0" anchor="ctr"/>
            <a:lstStyle/>
            <a:p>
              <a:endParaRPr lang="it-IT"/>
            </a:p>
          </p:txBody>
        </p:sp>
        <p:sp>
          <p:nvSpPr>
            <p:cNvPr id="1358" name="Figura a mano libera: forma 1357">
              <a:extLst>
                <a:ext uri="{FF2B5EF4-FFF2-40B4-BE49-F238E27FC236}">
                  <a16:creationId xmlns:a16="http://schemas.microsoft.com/office/drawing/2014/main" id="{72327065-F2F1-35A4-7879-30DCD8705DE7}"/>
                </a:ext>
              </a:extLst>
            </p:cNvPr>
            <p:cNvSpPr/>
            <p:nvPr/>
          </p:nvSpPr>
          <p:spPr>
            <a:xfrm>
              <a:off x="5937349" y="2966752"/>
              <a:ext cx="57690" cy="7932"/>
            </a:xfrm>
            <a:custGeom>
              <a:avLst/>
              <a:gdLst>
                <a:gd name="connsiteX0" fmla="*/ 49759 w 57690"/>
                <a:gd name="connsiteY0" fmla="*/ 0 h 7932"/>
                <a:gd name="connsiteX1" fmla="*/ 0 w 57690"/>
                <a:gd name="connsiteY1" fmla="*/ 0 h 7932"/>
                <a:gd name="connsiteX2" fmla="*/ 0 w 57690"/>
                <a:gd name="connsiteY2" fmla="*/ 7933 h 7932"/>
                <a:gd name="connsiteX3" fmla="*/ 57691 w 57690"/>
                <a:gd name="connsiteY3" fmla="*/ 7933 h 7932"/>
                <a:gd name="connsiteX4" fmla="*/ 57691 w 57690"/>
                <a:gd name="connsiteY4" fmla="*/ 0 h 7932"/>
                <a:gd name="connsiteX5" fmla="*/ 49759 w 57690"/>
                <a:gd name="connsiteY5" fmla="*/ 0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0" h="7932">
                  <a:moveTo>
                    <a:pt x="49759" y="0"/>
                  </a:moveTo>
                  <a:lnTo>
                    <a:pt x="0" y="0"/>
                  </a:lnTo>
                  <a:lnTo>
                    <a:pt x="0" y="7933"/>
                  </a:lnTo>
                  <a:lnTo>
                    <a:pt x="57691" y="7933"/>
                  </a:lnTo>
                  <a:lnTo>
                    <a:pt x="57691" y="0"/>
                  </a:lnTo>
                  <a:lnTo>
                    <a:pt x="49759" y="0"/>
                  </a:lnTo>
                  <a:close/>
                </a:path>
              </a:pathLst>
            </a:custGeom>
            <a:solidFill>
              <a:srgbClr val="000000"/>
            </a:solidFill>
            <a:ln w="0" cap="flat">
              <a:noFill/>
              <a:prstDash val="solid"/>
              <a:miter/>
            </a:ln>
          </p:spPr>
          <p:txBody>
            <a:bodyPr rtlCol="0" anchor="ctr"/>
            <a:lstStyle/>
            <a:p>
              <a:endParaRPr lang="it-IT"/>
            </a:p>
          </p:txBody>
        </p:sp>
        <p:sp>
          <p:nvSpPr>
            <p:cNvPr id="1359" name="Figura a mano libera: forma 1358">
              <a:extLst>
                <a:ext uri="{FF2B5EF4-FFF2-40B4-BE49-F238E27FC236}">
                  <a16:creationId xmlns:a16="http://schemas.microsoft.com/office/drawing/2014/main" id="{54FE2819-1A40-7E76-1989-F7839471E1CD}"/>
                </a:ext>
              </a:extLst>
            </p:cNvPr>
            <p:cNvSpPr/>
            <p:nvPr/>
          </p:nvSpPr>
          <p:spPr>
            <a:xfrm>
              <a:off x="6020280" y="2966752"/>
              <a:ext cx="57690" cy="7932"/>
            </a:xfrm>
            <a:custGeom>
              <a:avLst/>
              <a:gdLst>
                <a:gd name="connsiteX0" fmla="*/ 49759 w 57690"/>
                <a:gd name="connsiteY0" fmla="*/ 0 h 7932"/>
                <a:gd name="connsiteX1" fmla="*/ 0 w 57690"/>
                <a:gd name="connsiteY1" fmla="*/ 0 h 7932"/>
                <a:gd name="connsiteX2" fmla="*/ 0 w 57690"/>
                <a:gd name="connsiteY2" fmla="*/ 7933 h 7932"/>
                <a:gd name="connsiteX3" fmla="*/ 57691 w 57690"/>
                <a:gd name="connsiteY3" fmla="*/ 7933 h 7932"/>
                <a:gd name="connsiteX4" fmla="*/ 57691 w 57690"/>
                <a:gd name="connsiteY4" fmla="*/ 0 h 7932"/>
                <a:gd name="connsiteX5" fmla="*/ 49759 w 57690"/>
                <a:gd name="connsiteY5" fmla="*/ 0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0" h="7932">
                  <a:moveTo>
                    <a:pt x="49759" y="0"/>
                  </a:moveTo>
                  <a:lnTo>
                    <a:pt x="0" y="0"/>
                  </a:lnTo>
                  <a:lnTo>
                    <a:pt x="0" y="7933"/>
                  </a:lnTo>
                  <a:lnTo>
                    <a:pt x="57691" y="7933"/>
                  </a:lnTo>
                  <a:lnTo>
                    <a:pt x="57691" y="0"/>
                  </a:lnTo>
                  <a:lnTo>
                    <a:pt x="49759" y="0"/>
                  </a:lnTo>
                  <a:close/>
                </a:path>
              </a:pathLst>
            </a:custGeom>
            <a:solidFill>
              <a:srgbClr val="000000"/>
            </a:solidFill>
            <a:ln w="0" cap="flat">
              <a:noFill/>
              <a:prstDash val="solid"/>
              <a:miter/>
            </a:ln>
          </p:spPr>
          <p:txBody>
            <a:bodyPr rtlCol="0" anchor="ctr"/>
            <a:lstStyle/>
            <a:p>
              <a:endParaRPr lang="it-IT"/>
            </a:p>
          </p:txBody>
        </p:sp>
        <p:sp>
          <p:nvSpPr>
            <p:cNvPr id="1360" name="Figura a mano libera: forma 1359">
              <a:extLst>
                <a:ext uri="{FF2B5EF4-FFF2-40B4-BE49-F238E27FC236}">
                  <a16:creationId xmlns:a16="http://schemas.microsoft.com/office/drawing/2014/main" id="{D7FB751B-75BE-8B55-ECBE-6CF2C2897058}"/>
                </a:ext>
              </a:extLst>
            </p:cNvPr>
            <p:cNvSpPr/>
            <p:nvPr/>
          </p:nvSpPr>
          <p:spPr>
            <a:xfrm>
              <a:off x="5904898" y="2875888"/>
              <a:ext cx="7932" cy="115381"/>
            </a:xfrm>
            <a:custGeom>
              <a:avLst/>
              <a:gdLst>
                <a:gd name="connsiteX0" fmla="*/ 7932 w 7932"/>
                <a:gd name="connsiteY0" fmla="*/ 98796 h 115381"/>
                <a:gd name="connsiteX1" fmla="*/ 7932 w 7932"/>
                <a:gd name="connsiteY1" fmla="*/ 0 h 115381"/>
                <a:gd name="connsiteX2" fmla="*/ 0 w 7932"/>
                <a:gd name="connsiteY2" fmla="*/ 0 h 115381"/>
                <a:gd name="connsiteX3" fmla="*/ 0 w 7932"/>
                <a:gd name="connsiteY3" fmla="*/ 115382 h 115381"/>
                <a:gd name="connsiteX4" fmla="*/ 7932 w 7932"/>
                <a:gd name="connsiteY4" fmla="*/ 115382 h 115381"/>
                <a:gd name="connsiteX5" fmla="*/ 7932 w 7932"/>
                <a:gd name="connsiteY5" fmla="*/ 98796 h 11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32" h="115381">
                  <a:moveTo>
                    <a:pt x="7932" y="98796"/>
                  </a:moveTo>
                  <a:lnTo>
                    <a:pt x="7932" y="0"/>
                  </a:lnTo>
                  <a:lnTo>
                    <a:pt x="0" y="0"/>
                  </a:lnTo>
                  <a:lnTo>
                    <a:pt x="0" y="115382"/>
                  </a:lnTo>
                  <a:lnTo>
                    <a:pt x="7932" y="115382"/>
                  </a:lnTo>
                  <a:lnTo>
                    <a:pt x="7932" y="98796"/>
                  </a:lnTo>
                  <a:close/>
                </a:path>
              </a:pathLst>
            </a:custGeom>
            <a:solidFill>
              <a:srgbClr val="000000"/>
            </a:solidFill>
            <a:ln w="0" cap="flat">
              <a:noFill/>
              <a:prstDash val="solid"/>
              <a:miter/>
            </a:ln>
          </p:spPr>
          <p:txBody>
            <a:bodyPr rtlCol="0" anchor="ctr"/>
            <a:lstStyle/>
            <a:p>
              <a:endParaRPr lang="it-IT"/>
            </a:p>
          </p:txBody>
        </p:sp>
        <p:sp>
          <p:nvSpPr>
            <p:cNvPr id="1361" name="Figura a mano libera: forma 1360">
              <a:extLst>
                <a:ext uri="{FF2B5EF4-FFF2-40B4-BE49-F238E27FC236}">
                  <a16:creationId xmlns:a16="http://schemas.microsoft.com/office/drawing/2014/main" id="{AEF16C49-CE83-00E2-9690-EAC967616039}"/>
                </a:ext>
              </a:extLst>
            </p:cNvPr>
            <p:cNvSpPr/>
            <p:nvPr/>
          </p:nvSpPr>
          <p:spPr>
            <a:xfrm>
              <a:off x="5995761" y="2974684"/>
              <a:ext cx="7932" cy="7932"/>
            </a:xfrm>
            <a:custGeom>
              <a:avLst/>
              <a:gdLst>
                <a:gd name="connsiteX0" fmla="*/ 0 w 7932"/>
                <a:gd name="connsiteY0" fmla="*/ 0 h 7932"/>
                <a:gd name="connsiteX1" fmla="*/ 7933 w 7932"/>
                <a:gd name="connsiteY1" fmla="*/ 0 h 7932"/>
                <a:gd name="connsiteX2" fmla="*/ 7933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3" y="0"/>
                  </a:lnTo>
                  <a:lnTo>
                    <a:pt x="7933"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62" name="Figura a mano libera: forma 1361">
              <a:extLst>
                <a:ext uri="{FF2B5EF4-FFF2-40B4-BE49-F238E27FC236}">
                  <a16:creationId xmlns:a16="http://schemas.microsoft.com/office/drawing/2014/main" id="{4CF8B3FA-C9DA-412D-1808-6B3F39E302DC}"/>
                </a:ext>
              </a:extLst>
            </p:cNvPr>
            <p:cNvSpPr/>
            <p:nvPr/>
          </p:nvSpPr>
          <p:spPr>
            <a:xfrm>
              <a:off x="6012347" y="2974684"/>
              <a:ext cx="7932" cy="7932"/>
            </a:xfrm>
            <a:custGeom>
              <a:avLst/>
              <a:gdLst>
                <a:gd name="connsiteX0" fmla="*/ 0 w 7932"/>
                <a:gd name="connsiteY0" fmla="*/ 0 h 7932"/>
                <a:gd name="connsiteX1" fmla="*/ 7932 w 7932"/>
                <a:gd name="connsiteY1" fmla="*/ 0 h 7932"/>
                <a:gd name="connsiteX2" fmla="*/ 7932 w 7932"/>
                <a:gd name="connsiteY2" fmla="*/ 7933 h 7932"/>
                <a:gd name="connsiteX3" fmla="*/ 0 w 7932"/>
                <a:gd name="connsiteY3" fmla="*/ 7933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363" name="Figura a mano libera: forma 1362">
              <a:extLst>
                <a:ext uri="{FF2B5EF4-FFF2-40B4-BE49-F238E27FC236}">
                  <a16:creationId xmlns:a16="http://schemas.microsoft.com/office/drawing/2014/main" id="{3FF991BE-79F9-96AB-8B66-1A34BB3E2960}"/>
                </a:ext>
              </a:extLst>
            </p:cNvPr>
            <p:cNvSpPr/>
            <p:nvPr/>
          </p:nvSpPr>
          <p:spPr>
            <a:xfrm>
              <a:off x="6003694" y="2983338"/>
              <a:ext cx="7932" cy="7932"/>
            </a:xfrm>
            <a:custGeom>
              <a:avLst/>
              <a:gdLst>
                <a:gd name="connsiteX0" fmla="*/ 0 w 7932"/>
                <a:gd name="connsiteY0" fmla="*/ 0 h 7932"/>
                <a:gd name="connsiteX1" fmla="*/ 7932 w 7932"/>
                <a:gd name="connsiteY1" fmla="*/ 0 h 7932"/>
                <a:gd name="connsiteX2" fmla="*/ 7932 w 7932"/>
                <a:gd name="connsiteY2" fmla="*/ 7932 h 7932"/>
                <a:gd name="connsiteX3" fmla="*/ 0 w 7932"/>
                <a:gd name="connsiteY3" fmla="*/ 7932 h 7932"/>
                <a:gd name="connsiteX4" fmla="*/ 0 w 7932"/>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7932">
                  <a:moveTo>
                    <a:pt x="0" y="0"/>
                  </a:moveTo>
                  <a:lnTo>
                    <a:pt x="7932" y="0"/>
                  </a:lnTo>
                  <a:lnTo>
                    <a:pt x="7932" y="7932"/>
                  </a:lnTo>
                  <a:lnTo>
                    <a:pt x="0" y="7932"/>
                  </a:lnTo>
                  <a:lnTo>
                    <a:pt x="0" y="0"/>
                  </a:lnTo>
                  <a:close/>
                </a:path>
              </a:pathLst>
            </a:custGeom>
            <a:solidFill>
              <a:srgbClr val="000000"/>
            </a:solidFill>
            <a:ln w="0" cap="flat">
              <a:noFill/>
              <a:prstDash val="solid"/>
              <a:miter/>
            </a:ln>
          </p:spPr>
          <p:txBody>
            <a:bodyPr rtlCol="0" anchor="ctr"/>
            <a:lstStyle/>
            <a:p>
              <a:endParaRPr lang="it-IT"/>
            </a:p>
          </p:txBody>
        </p:sp>
        <p:sp>
          <p:nvSpPr>
            <p:cNvPr id="1364" name="Figura a mano libera: forma 1363">
              <a:extLst>
                <a:ext uri="{FF2B5EF4-FFF2-40B4-BE49-F238E27FC236}">
                  <a16:creationId xmlns:a16="http://schemas.microsoft.com/office/drawing/2014/main" id="{84EF4926-3F86-0C1E-DFE8-71CAE4C5FC90}"/>
                </a:ext>
              </a:extLst>
            </p:cNvPr>
            <p:cNvSpPr/>
            <p:nvPr/>
          </p:nvSpPr>
          <p:spPr>
            <a:xfrm>
              <a:off x="5912830" y="2991270"/>
              <a:ext cx="82209" cy="7932"/>
            </a:xfrm>
            <a:custGeom>
              <a:avLst/>
              <a:gdLst>
                <a:gd name="connsiteX0" fmla="*/ 74277 w 82209"/>
                <a:gd name="connsiteY0" fmla="*/ 0 h 7932"/>
                <a:gd name="connsiteX1" fmla="*/ 0 w 82209"/>
                <a:gd name="connsiteY1" fmla="*/ 0 h 7932"/>
                <a:gd name="connsiteX2" fmla="*/ 0 w 82209"/>
                <a:gd name="connsiteY2" fmla="*/ 7933 h 7932"/>
                <a:gd name="connsiteX3" fmla="*/ 82210 w 82209"/>
                <a:gd name="connsiteY3" fmla="*/ 7933 h 7932"/>
                <a:gd name="connsiteX4" fmla="*/ 82210 w 82209"/>
                <a:gd name="connsiteY4" fmla="*/ 0 h 7932"/>
                <a:gd name="connsiteX5" fmla="*/ 74277 w 82209"/>
                <a:gd name="connsiteY5" fmla="*/ 0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09" h="7932">
                  <a:moveTo>
                    <a:pt x="74277" y="0"/>
                  </a:moveTo>
                  <a:lnTo>
                    <a:pt x="0" y="0"/>
                  </a:lnTo>
                  <a:lnTo>
                    <a:pt x="0" y="7933"/>
                  </a:lnTo>
                  <a:lnTo>
                    <a:pt x="82210" y="7933"/>
                  </a:lnTo>
                  <a:lnTo>
                    <a:pt x="82210" y="0"/>
                  </a:lnTo>
                  <a:lnTo>
                    <a:pt x="74277" y="0"/>
                  </a:lnTo>
                  <a:close/>
                </a:path>
              </a:pathLst>
            </a:custGeom>
            <a:solidFill>
              <a:srgbClr val="000000"/>
            </a:solidFill>
            <a:ln w="0" cap="flat">
              <a:noFill/>
              <a:prstDash val="solid"/>
              <a:miter/>
            </a:ln>
          </p:spPr>
          <p:txBody>
            <a:bodyPr rtlCol="0" anchor="ctr"/>
            <a:lstStyle/>
            <a:p>
              <a:endParaRPr lang="it-IT"/>
            </a:p>
          </p:txBody>
        </p:sp>
        <p:sp>
          <p:nvSpPr>
            <p:cNvPr id="1365" name="Figura a mano libera: forma 1364">
              <a:extLst>
                <a:ext uri="{FF2B5EF4-FFF2-40B4-BE49-F238E27FC236}">
                  <a16:creationId xmlns:a16="http://schemas.microsoft.com/office/drawing/2014/main" id="{3108C6A1-C694-07E9-FA41-9C0CCEE0F61B}"/>
                </a:ext>
              </a:extLst>
            </p:cNvPr>
            <p:cNvSpPr/>
            <p:nvPr/>
          </p:nvSpPr>
          <p:spPr>
            <a:xfrm>
              <a:off x="6020280" y="2991270"/>
              <a:ext cx="82209" cy="7932"/>
            </a:xfrm>
            <a:custGeom>
              <a:avLst/>
              <a:gdLst>
                <a:gd name="connsiteX0" fmla="*/ 65623 w 82209"/>
                <a:gd name="connsiteY0" fmla="*/ 0 h 7932"/>
                <a:gd name="connsiteX1" fmla="*/ 0 w 82209"/>
                <a:gd name="connsiteY1" fmla="*/ 0 h 7932"/>
                <a:gd name="connsiteX2" fmla="*/ 0 w 82209"/>
                <a:gd name="connsiteY2" fmla="*/ 7933 h 7932"/>
                <a:gd name="connsiteX3" fmla="*/ 82210 w 82209"/>
                <a:gd name="connsiteY3" fmla="*/ 7933 h 7932"/>
                <a:gd name="connsiteX4" fmla="*/ 82210 w 82209"/>
                <a:gd name="connsiteY4" fmla="*/ 0 h 7932"/>
                <a:gd name="connsiteX5" fmla="*/ 65623 w 82209"/>
                <a:gd name="connsiteY5" fmla="*/ 0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09" h="7932">
                  <a:moveTo>
                    <a:pt x="65623" y="0"/>
                  </a:moveTo>
                  <a:lnTo>
                    <a:pt x="0" y="0"/>
                  </a:lnTo>
                  <a:lnTo>
                    <a:pt x="0" y="7933"/>
                  </a:lnTo>
                  <a:lnTo>
                    <a:pt x="82210" y="7933"/>
                  </a:lnTo>
                  <a:lnTo>
                    <a:pt x="82210" y="0"/>
                  </a:lnTo>
                  <a:lnTo>
                    <a:pt x="65623" y="0"/>
                  </a:lnTo>
                  <a:close/>
                </a:path>
              </a:pathLst>
            </a:custGeom>
            <a:solidFill>
              <a:srgbClr val="000000"/>
            </a:solidFill>
            <a:ln w="0" cap="flat">
              <a:noFill/>
              <a:prstDash val="solid"/>
              <a:miter/>
            </a:ln>
          </p:spPr>
          <p:txBody>
            <a:bodyPr rtlCol="0" anchor="ctr"/>
            <a:lstStyle/>
            <a:p>
              <a:endParaRPr lang="it-IT"/>
            </a:p>
          </p:txBody>
        </p:sp>
        <p:sp>
          <p:nvSpPr>
            <p:cNvPr id="1366" name="Figura a mano libera: forma 1365">
              <a:extLst>
                <a:ext uri="{FF2B5EF4-FFF2-40B4-BE49-F238E27FC236}">
                  <a16:creationId xmlns:a16="http://schemas.microsoft.com/office/drawing/2014/main" id="{A5A0F1B6-EFC3-9B34-7052-6AC6C5A0C59C}"/>
                </a:ext>
              </a:extLst>
            </p:cNvPr>
            <p:cNvSpPr/>
            <p:nvPr/>
          </p:nvSpPr>
          <p:spPr>
            <a:xfrm>
              <a:off x="5995761" y="2999924"/>
              <a:ext cx="24518" cy="7932"/>
            </a:xfrm>
            <a:custGeom>
              <a:avLst/>
              <a:gdLst>
                <a:gd name="connsiteX0" fmla="*/ 7933 w 24518"/>
                <a:gd name="connsiteY0" fmla="*/ 0 h 7932"/>
                <a:gd name="connsiteX1" fmla="*/ 0 w 24518"/>
                <a:gd name="connsiteY1" fmla="*/ 0 h 7932"/>
                <a:gd name="connsiteX2" fmla="*/ 0 w 24518"/>
                <a:gd name="connsiteY2" fmla="*/ 7933 h 7932"/>
                <a:gd name="connsiteX3" fmla="*/ 24519 w 24518"/>
                <a:gd name="connsiteY3" fmla="*/ 7933 h 7932"/>
                <a:gd name="connsiteX4" fmla="*/ 24519 w 24518"/>
                <a:gd name="connsiteY4" fmla="*/ 0 h 7932"/>
                <a:gd name="connsiteX5" fmla="*/ 7933 w 24518"/>
                <a:gd name="connsiteY5" fmla="*/ 0 h 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8" h="7932">
                  <a:moveTo>
                    <a:pt x="7933" y="0"/>
                  </a:moveTo>
                  <a:lnTo>
                    <a:pt x="0" y="0"/>
                  </a:lnTo>
                  <a:lnTo>
                    <a:pt x="0" y="7933"/>
                  </a:lnTo>
                  <a:lnTo>
                    <a:pt x="24519" y="7933"/>
                  </a:lnTo>
                  <a:lnTo>
                    <a:pt x="24519" y="0"/>
                  </a:lnTo>
                  <a:lnTo>
                    <a:pt x="7933" y="0"/>
                  </a:lnTo>
                  <a:close/>
                </a:path>
              </a:pathLst>
            </a:custGeom>
            <a:solidFill>
              <a:srgbClr val="000000"/>
            </a:solidFill>
            <a:ln w="0" cap="flat">
              <a:noFill/>
              <a:prstDash val="solid"/>
              <a:miter/>
            </a:ln>
          </p:spPr>
          <p:txBody>
            <a:bodyPr rtlCol="0" anchor="ctr"/>
            <a:lstStyle/>
            <a:p>
              <a:endParaRPr lang="it-IT"/>
            </a:p>
          </p:txBody>
        </p:sp>
      </p:grpSp>
      <p:grpSp>
        <p:nvGrpSpPr>
          <p:cNvPr id="1367" name="Elemento grafico 13">
            <a:extLst>
              <a:ext uri="{FF2B5EF4-FFF2-40B4-BE49-F238E27FC236}">
                <a16:creationId xmlns:a16="http://schemas.microsoft.com/office/drawing/2014/main" id="{B13772FB-E66D-6355-480D-F173BA5E81A8}"/>
              </a:ext>
            </a:extLst>
          </p:cNvPr>
          <p:cNvGrpSpPr/>
          <p:nvPr/>
        </p:nvGrpSpPr>
        <p:grpSpPr>
          <a:xfrm>
            <a:off x="6298578" y="2850048"/>
            <a:ext cx="173072" cy="158649"/>
            <a:chOff x="6284215" y="2834784"/>
            <a:chExt cx="173072" cy="158649"/>
          </a:xfrm>
          <a:solidFill>
            <a:srgbClr val="000000"/>
          </a:solidFill>
        </p:grpSpPr>
        <p:sp>
          <p:nvSpPr>
            <p:cNvPr id="1368" name="Figura a mano libera: forma 1367">
              <a:extLst>
                <a:ext uri="{FF2B5EF4-FFF2-40B4-BE49-F238E27FC236}">
                  <a16:creationId xmlns:a16="http://schemas.microsoft.com/office/drawing/2014/main" id="{EA87EC67-5F98-2FC9-C90A-9A9381FB2B94}"/>
                </a:ext>
              </a:extLst>
            </p:cNvPr>
            <p:cNvSpPr/>
            <p:nvPr/>
          </p:nvSpPr>
          <p:spPr>
            <a:xfrm>
              <a:off x="6298638" y="2849206"/>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69" name="Figura a mano libera: forma 1368">
              <a:extLst>
                <a:ext uri="{FF2B5EF4-FFF2-40B4-BE49-F238E27FC236}">
                  <a16:creationId xmlns:a16="http://schemas.microsoft.com/office/drawing/2014/main" id="{06C03AC1-C9DC-7ED2-E7F3-BF269548A758}"/>
                </a:ext>
              </a:extLst>
            </p:cNvPr>
            <p:cNvSpPr/>
            <p:nvPr/>
          </p:nvSpPr>
          <p:spPr>
            <a:xfrm>
              <a:off x="6356329" y="2834784"/>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0" name="Figura a mano libera: forma 1369">
              <a:extLst>
                <a:ext uri="{FF2B5EF4-FFF2-40B4-BE49-F238E27FC236}">
                  <a16:creationId xmlns:a16="http://schemas.microsoft.com/office/drawing/2014/main" id="{1EA7F2A6-CDD7-0F9E-63C5-AABAE07068D6}"/>
                </a:ext>
              </a:extLst>
            </p:cNvPr>
            <p:cNvSpPr/>
            <p:nvPr/>
          </p:nvSpPr>
          <p:spPr>
            <a:xfrm>
              <a:off x="6341906" y="2834784"/>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1" name="Figura a mano libera: forma 1370">
              <a:extLst>
                <a:ext uri="{FF2B5EF4-FFF2-40B4-BE49-F238E27FC236}">
                  <a16:creationId xmlns:a16="http://schemas.microsoft.com/office/drawing/2014/main" id="{5D7A769E-D1B8-3FCC-A0BF-0FC963F35B36}"/>
                </a:ext>
              </a:extLst>
            </p:cNvPr>
            <p:cNvSpPr/>
            <p:nvPr/>
          </p:nvSpPr>
          <p:spPr>
            <a:xfrm>
              <a:off x="6356329" y="2935743"/>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2" name="Figura a mano libera: forma 1371">
              <a:extLst>
                <a:ext uri="{FF2B5EF4-FFF2-40B4-BE49-F238E27FC236}">
                  <a16:creationId xmlns:a16="http://schemas.microsoft.com/office/drawing/2014/main" id="{E83439E9-1D40-3DEE-B97A-BFB0A9D479AA}"/>
                </a:ext>
              </a:extLst>
            </p:cNvPr>
            <p:cNvSpPr/>
            <p:nvPr/>
          </p:nvSpPr>
          <p:spPr>
            <a:xfrm>
              <a:off x="6428442" y="2979011"/>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3" name="Figura a mano libera: forma 1372">
              <a:extLst>
                <a:ext uri="{FF2B5EF4-FFF2-40B4-BE49-F238E27FC236}">
                  <a16:creationId xmlns:a16="http://schemas.microsoft.com/office/drawing/2014/main" id="{38B3150C-B1A2-564B-8502-C4A1CE089D10}"/>
                </a:ext>
              </a:extLst>
            </p:cNvPr>
            <p:cNvSpPr/>
            <p:nvPr/>
          </p:nvSpPr>
          <p:spPr>
            <a:xfrm>
              <a:off x="6414020" y="2964588"/>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4" name="Figura a mano libera: forma 1373">
              <a:extLst>
                <a:ext uri="{FF2B5EF4-FFF2-40B4-BE49-F238E27FC236}">
                  <a16:creationId xmlns:a16="http://schemas.microsoft.com/office/drawing/2014/main" id="{49E97662-0DEE-F4BE-F540-19C5928ABBA5}"/>
                </a:ext>
              </a:extLst>
            </p:cNvPr>
            <p:cNvSpPr/>
            <p:nvPr/>
          </p:nvSpPr>
          <p:spPr>
            <a:xfrm>
              <a:off x="6399597" y="2950165"/>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5" name="Figura a mano libera: forma 1374">
              <a:extLst>
                <a:ext uri="{FF2B5EF4-FFF2-40B4-BE49-F238E27FC236}">
                  <a16:creationId xmlns:a16="http://schemas.microsoft.com/office/drawing/2014/main" id="{A5202439-9E11-E0AD-FA89-E76E41F6B626}"/>
                </a:ext>
              </a:extLst>
            </p:cNvPr>
            <p:cNvSpPr/>
            <p:nvPr/>
          </p:nvSpPr>
          <p:spPr>
            <a:xfrm>
              <a:off x="6428442" y="2964588"/>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6" name="Figura a mano libera: forma 1375">
              <a:extLst>
                <a:ext uri="{FF2B5EF4-FFF2-40B4-BE49-F238E27FC236}">
                  <a16:creationId xmlns:a16="http://schemas.microsoft.com/office/drawing/2014/main" id="{8985FC54-212E-8257-D7C8-20F34F3E86D5}"/>
                </a:ext>
              </a:extLst>
            </p:cNvPr>
            <p:cNvSpPr/>
            <p:nvPr/>
          </p:nvSpPr>
          <p:spPr>
            <a:xfrm>
              <a:off x="6442865" y="2979011"/>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7" name="Figura a mano libera: forma 1376">
              <a:extLst>
                <a:ext uri="{FF2B5EF4-FFF2-40B4-BE49-F238E27FC236}">
                  <a16:creationId xmlns:a16="http://schemas.microsoft.com/office/drawing/2014/main" id="{E484AE79-C32D-E676-9C28-EF23D89296DA}"/>
                </a:ext>
              </a:extLst>
            </p:cNvPr>
            <p:cNvSpPr/>
            <p:nvPr/>
          </p:nvSpPr>
          <p:spPr>
            <a:xfrm>
              <a:off x="6414020" y="2950165"/>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8" name="Figura a mano libera: forma 1377">
              <a:extLst>
                <a:ext uri="{FF2B5EF4-FFF2-40B4-BE49-F238E27FC236}">
                  <a16:creationId xmlns:a16="http://schemas.microsoft.com/office/drawing/2014/main" id="{FD7C42E5-03DE-D62C-9AD0-0010C8565A57}"/>
                </a:ext>
              </a:extLst>
            </p:cNvPr>
            <p:cNvSpPr/>
            <p:nvPr/>
          </p:nvSpPr>
          <p:spPr>
            <a:xfrm>
              <a:off x="6399597" y="2935743"/>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79" name="Figura a mano libera: forma 1378">
              <a:extLst>
                <a:ext uri="{FF2B5EF4-FFF2-40B4-BE49-F238E27FC236}">
                  <a16:creationId xmlns:a16="http://schemas.microsoft.com/office/drawing/2014/main" id="{CFDEDF53-DB11-D93E-A075-1B101CEEF04C}"/>
                </a:ext>
              </a:extLst>
            </p:cNvPr>
            <p:cNvSpPr/>
            <p:nvPr/>
          </p:nvSpPr>
          <p:spPr>
            <a:xfrm>
              <a:off x="6385174" y="2935743"/>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0" name="Figura a mano libera: forma 1379">
              <a:extLst>
                <a:ext uri="{FF2B5EF4-FFF2-40B4-BE49-F238E27FC236}">
                  <a16:creationId xmlns:a16="http://schemas.microsoft.com/office/drawing/2014/main" id="{7388419B-12F5-4EA0-059D-8443A3357E43}"/>
                </a:ext>
              </a:extLst>
            </p:cNvPr>
            <p:cNvSpPr/>
            <p:nvPr/>
          </p:nvSpPr>
          <p:spPr>
            <a:xfrm>
              <a:off x="6341906" y="2935743"/>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1" name="Figura a mano libera: forma 1380">
              <a:extLst>
                <a:ext uri="{FF2B5EF4-FFF2-40B4-BE49-F238E27FC236}">
                  <a16:creationId xmlns:a16="http://schemas.microsoft.com/office/drawing/2014/main" id="{EC774E66-6C3D-4A4E-6F18-5520776BFFA0}"/>
                </a:ext>
              </a:extLst>
            </p:cNvPr>
            <p:cNvSpPr/>
            <p:nvPr/>
          </p:nvSpPr>
          <p:spPr>
            <a:xfrm>
              <a:off x="6327483" y="2834784"/>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2" name="Figura a mano libera: forma 1381">
              <a:extLst>
                <a:ext uri="{FF2B5EF4-FFF2-40B4-BE49-F238E27FC236}">
                  <a16:creationId xmlns:a16="http://schemas.microsoft.com/office/drawing/2014/main" id="{FF5DC59F-4690-5A73-A83F-8E8CAABA4A29}"/>
                </a:ext>
              </a:extLst>
            </p:cNvPr>
            <p:cNvSpPr/>
            <p:nvPr/>
          </p:nvSpPr>
          <p:spPr>
            <a:xfrm>
              <a:off x="6313061" y="2834784"/>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3" name="Figura a mano libera: forma 1382">
              <a:extLst>
                <a:ext uri="{FF2B5EF4-FFF2-40B4-BE49-F238E27FC236}">
                  <a16:creationId xmlns:a16="http://schemas.microsoft.com/office/drawing/2014/main" id="{9962755D-4068-83C9-7D64-F85B9493E452}"/>
                </a:ext>
              </a:extLst>
            </p:cNvPr>
            <p:cNvSpPr/>
            <p:nvPr/>
          </p:nvSpPr>
          <p:spPr>
            <a:xfrm>
              <a:off x="6298638" y="2921320"/>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4" name="Figura a mano libera: forma 1383">
              <a:extLst>
                <a:ext uri="{FF2B5EF4-FFF2-40B4-BE49-F238E27FC236}">
                  <a16:creationId xmlns:a16="http://schemas.microsoft.com/office/drawing/2014/main" id="{67E077FD-C275-1219-7EF9-2CEF4B1ADD7D}"/>
                </a:ext>
              </a:extLst>
            </p:cNvPr>
            <p:cNvSpPr/>
            <p:nvPr/>
          </p:nvSpPr>
          <p:spPr>
            <a:xfrm>
              <a:off x="6327483" y="2935743"/>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5" name="Figura a mano libera: forma 1384">
              <a:extLst>
                <a:ext uri="{FF2B5EF4-FFF2-40B4-BE49-F238E27FC236}">
                  <a16:creationId xmlns:a16="http://schemas.microsoft.com/office/drawing/2014/main" id="{2006E764-C128-6C16-11EB-25A3B7DC890C}"/>
                </a:ext>
              </a:extLst>
            </p:cNvPr>
            <p:cNvSpPr/>
            <p:nvPr/>
          </p:nvSpPr>
          <p:spPr>
            <a:xfrm>
              <a:off x="6313061" y="2935743"/>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6" name="Figura a mano libera: forma 1385">
              <a:extLst>
                <a:ext uri="{FF2B5EF4-FFF2-40B4-BE49-F238E27FC236}">
                  <a16:creationId xmlns:a16="http://schemas.microsoft.com/office/drawing/2014/main" id="{62E0F8CE-9F49-D8C3-C004-DA530C98972E}"/>
                </a:ext>
              </a:extLst>
            </p:cNvPr>
            <p:cNvSpPr/>
            <p:nvPr/>
          </p:nvSpPr>
          <p:spPr>
            <a:xfrm>
              <a:off x="6284215" y="2906897"/>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7" name="Figura a mano libera: forma 1386">
              <a:extLst>
                <a:ext uri="{FF2B5EF4-FFF2-40B4-BE49-F238E27FC236}">
                  <a16:creationId xmlns:a16="http://schemas.microsoft.com/office/drawing/2014/main" id="{B6CD104C-6E6A-BB10-1498-EA5CD8DD1B77}"/>
                </a:ext>
              </a:extLst>
            </p:cNvPr>
            <p:cNvSpPr/>
            <p:nvPr/>
          </p:nvSpPr>
          <p:spPr>
            <a:xfrm>
              <a:off x="6284215" y="2892475"/>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8" name="Figura a mano libera: forma 1387">
              <a:extLst>
                <a:ext uri="{FF2B5EF4-FFF2-40B4-BE49-F238E27FC236}">
                  <a16:creationId xmlns:a16="http://schemas.microsoft.com/office/drawing/2014/main" id="{458A00E5-B86C-7B4A-249C-4DEBF8158F38}"/>
                </a:ext>
              </a:extLst>
            </p:cNvPr>
            <p:cNvSpPr/>
            <p:nvPr/>
          </p:nvSpPr>
          <p:spPr>
            <a:xfrm>
              <a:off x="6284215" y="2878052"/>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89" name="Figura a mano libera: forma 1388">
              <a:extLst>
                <a:ext uri="{FF2B5EF4-FFF2-40B4-BE49-F238E27FC236}">
                  <a16:creationId xmlns:a16="http://schemas.microsoft.com/office/drawing/2014/main" id="{36623833-3A73-4EB1-02EB-7A9FBD747E8A}"/>
                </a:ext>
              </a:extLst>
            </p:cNvPr>
            <p:cNvSpPr/>
            <p:nvPr/>
          </p:nvSpPr>
          <p:spPr>
            <a:xfrm>
              <a:off x="6370752" y="2921320"/>
              <a:ext cx="14422" cy="14422"/>
            </a:xfrm>
            <a:custGeom>
              <a:avLst/>
              <a:gdLst>
                <a:gd name="connsiteX0" fmla="*/ 14423 w 14422"/>
                <a:gd name="connsiteY0" fmla="*/ 14423 h 14422"/>
                <a:gd name="connsiteX1" fmla="*/ 0 w 14422"/>
                <a:gd name="connsiteY1" fmla="*/ 14423 h 14422"/>
                <a:gd name="connsiteX2" fmla="*/ 0 w 14422"/>
                <a:gd name="connsiteY2" fmla="*/ 0 h 14422"/>
                <a:gd name="connsiteX3" fmla="*/ 14423 w 14422"/>
                <a:gd name="connsiteY3" fmla="*/ 0 h 14422"/>
                <a:gd name="connsiteX4" fmla="*/ 14423 w 14422"/>
                <a:gd name="connsiteY4" fmla="*/ 14423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14423"/>
                  </a:moveTo>
                  <a:lnTo>
                    <a:pt x="0" y="14423"/>
                  </a:lnTo>
                  <a:lnTo>
                    <a:pt x="0" y="0"/>
                  </a:lnTo>
                  <a:lnTo>
                    <a:pt x="14423" y="0"/>
                  </a:lnTo>
                  <a:lnTo>
                    <a:pt x="14423" y="14423"/>
                  </a:lnTo>
                  <a:close/>
                </a:path>
              </a:pathLst>
            </a:custGeom>
            <a:solidFill>
              <a:srgbClr val="000000"/>
            </a:solidFill>
            <a:ln w="0" cap="flat">
              <a:noFill/>
              <a:prstDash val="solid"/>
              <a:miter/>
            </a:ln>
          </p:spPr>
          <p:txBody>
            <a:bodyPr rtlCol="0" anchor="ctr"/>
            <a:lstStyle/>
            <a:p>
              <a:endParaRPr lang="it-IT"/>
            </a:p>
          </p:txBody>
        </p:sp>
        <p:sp>
          <p:nvSpPr>
            <p:cNvPr id="1390" name="Figura a mano libera: forma 1389">
              <a:extLst>
                <a:ext uri="{FF2B5EF4-FFF2-40B4-BE49-F238E27FC236}">
                  <a16:creationId xmlns:a16="http://schemas.microsoft.com/office/drawing/2014/main" id="{A9EAF6F2-2121-7E92-E302-33035C3B1EB5}"/>
                </a:ext>
              </a:extLst>
            </p:cNvPr>
            <p:cNvSpPr/>
            <p:nvPr/>
          </p:nvSpPr>
          <p:spPr>
            <a:xfrm>
              <a:off x="6370752" y="2849206"/>
              <a:ext cx="14422" cy="14422"/>
            </a:xfrm>
            <a:custGeom>
              <a:avLst/>
              <a:gdLst>
                <a:gd name="connsiteX0" fmla="*/ 14423 w 14422"/>
                <a:gd name="connsiteY0" fmla="*/ 14423 h 14422"/>
                <a:gd name="connsiteX1" fmla="*/ 0 w 14422"/>
                <a:gd name="connsiteY1" fmla="*/ 14423 h 14422"/>
                <a:gd name="connsiteX2" fmla="*/ 0 w 14422"/>
                <a:gd name="connsiteY2" fmla="*/ 0 h 14422"/>
                <a:gd name="connsiteX3" fmla="*/ 14423 w 14422"/>
                <a:gd name="connsiteY3" fmla="*/ 0 h 14422"/>
                <a:gd name="connsiteX4" fmla="*/ 14423 w 14422"/>
                <a:gd name="connsiteY4" fmla="*/ 14423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14423"/>
                  </a:moveTo>
                  <a:lnTo>
                    <a:pt x="0" y="14423"/>
                  </a:lnTo>
                  <a:lnTo>
                    <a:pt x="0" y="0"/>
                  </a:lnTo>
                  <a:lnTo>
                    <a:pt x="14423" y="0"/>
                  </a:lnTo>
                  <a:lnTo>
                    <a:pt x="14423" y="14423"/>
                  </a:lnTo>
                  <a:close/>
                </a:path>
              </a:pathLst>
            </a:custGeom>
            <a:solidFill>
              <a:srgbClr val="000000"/>
            </a:solidFill>
            <a:ln w="0" cap="flat">
              <a:noFill/>
              <a:prstDash val="solid"/>
              <a:miter/>
            </a:ln>
          </p:spPr>
          <p:txBody>
            <a:bodyPr rtlCol="0" anchor="ctr"/>
            <a:lstStyle/>
            <a:p>
              <a:endParaRPr lang="it-IT"/>
            </a:p>
          </p:txBody>
        </p:sp>
        <p:sp>
          <p:nvSpPr>
            <p:cNvPr id="1391" name="Figura a mano libera: forma 1390">
              <a:extLst>
                <a:ext uri="{FF2B5EF4-FFF2-40B4-BE49-F238E27FC236}">
                  <a16:creationId xmlns:a16="http://schemas.microsoft.com/office/drawing/2014/main" id="{CC488CC2-5A5F-5EC7-E153-8F7122B6856E}"/>
                </a:ext>
              </a:extLst>
            </p:cNvPr>
            <p:cNvSpPr/>
            <p:nvPr/>
          </p:nvSpPr>
          <p:spPr>
            <a:xfrm>
              <a:off x="6385174" y="2878052"/>
              <a:ext cx="14422" cy="14422"/>
            </a:xfrm>
            <a:custGeom>
              <a:avLst/>
              <a:gdLst>
                <a:gd name="connsiteX0" fmla="*/ 14423 w 14422"/>
                <a:gd name="connsiteY0" fmla="*/ 14423 h 14422"/>
                <a:gd name="connsiteX1" fmla="*/ 0 w 14422"/>
                <a:gd name="connsiteY1" fmla="*/ 14423 h 14422"/>
                <a:gd name="connsiteX2" fmla="*/ 0 w 14422"/>
                <a:gd name="connsiteY2" fmla="*/ 0 h 14422"/>
                <a:gd name="connsiteX3" fmla="*/ 14423 w 14422"/>
                <a:gd name="connsiteY3" fmla="*/ 0 h 14422"/>
                <a:gd name="connsiteX4" fmla="*/ 14423 w 14422"/>
                <a:gd name="connsiteY4" fmla="*/ 14423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14423"/>
                  </a:moveTo>
                  <a:lnTo>
                    <a:pt x="0" y="14423"/>
                  </a:lnTo>
                  <a:lnTo>
                    <a:pt x="0" y="0"/>
                  </a:lnTo>
                  <a:lnTo>
                    <a:pt x="14423" y="0"/>
                  </a:lnTo>
                  <a:lnTo>
                    <a:pt x="14423" y="14423"/>
                  </a:lnTo>
                  <a:close/>
                </a:path>
              </a:pathLst>
            </a:custGeom>
            <a:solidFill>
              <a:srgbClr val="000000"/>
            </a:solidFill>
            <a:ln w="0" cap="flat">
              <a:noFill/>
              <a:prstDash val="solid"/>
              <a:miter/>
            </a:ln>
          </p:spPr>
          <p:txBody>
            <a:bodyPr rtlCol="0" anchor="ctr"/>
            <a:lstStyle/>
            <a:p>
              <a:endParaRPr lang="it-IT"/>
            </a:p>
          </p:txBody>
        </p:sp>
        <p:sp>
          <p:nvSpPr>
            <p:cNvPr id="1392" name="Figura a mano libera: forma 1391">
              <a:extLst>
                <a:ext uri="{FF2B5EF4-FFF2-40B4-BE49-F238E27FC236}">
                  <a16:creationId xmlns:a16="http://schemas.microsoft.com/office/drawing/2014/main" id="{7E588C5B-B638-4BE1-F947-2EE8FFB46AED}"/>
                </a:ext>
              </a:extLst>
            </p:cNvPr>
            <p:cNvSpPr/>
            <p:nvPr/>
          </p:nvSpPr>
          <p:spPr>
            <a:xfrm>
              <a:off x="6284215" y="2863629"/>
              <a:ext cx="14422" cy="14422"/>
            </a:xfrm>
            <a:custGeom>
              <a:avLst/>
              <a:gdLst>
                <a:gd name="connsiteX0" fmla="*/ 0 w 14422"/>
                <a:gd name="connsiteY0" fmla="*/ 0 h 14422"/>
                <a:gd name="connsiteX1" fmla="*/ 14423 w 14422"/>
                <a:gd name="connsiteY1" fmla="*/ 0 h 14422"/>
                <a:gd name="connsiteX2" fmla="*/ 14423 w 14422"/>
                <a:gd name="connsiteY2" fmla="*/ 14423 h 14422"/>
                <a:gd name="connsiteX3" fmla="*/ 0 w 14422"/>
                <a:gd name="connsiteY3" fmla="*/ 14423 h 14422"/>
                <a:gd name="connsiteX4" fmla="*/ 0 w 14422"/>
                <a:gd name="connsiteY4" fmla="*/ 0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0" y="0"/>
                  </a:moveTo>
                  <a:lnTo>
                    <a:pt x="14423" y="0"/>
                  </a:lnTo>
                  <a:lnTo>
                    <a:pt x="14423" y="14423"/>
                  </a:lnTo>
                  <a:lnTo>
                    <a:pt x="0" y="14423"/>
                  </a:lnTo>
                  <a:lnTo>
                    <a:pt x="0" y="0"/>
                  </a:lnTo>
                  <a:close/>
                </a:path>
              </a:pathLst>
            </a:custGeom>
            <a:solidFill>
              <a:srgbClr val="000000"/>
            </a:solidFill>
            <a:ln w="0" cap="flat">
              <a:noFill/>
              <a:prstDash val="solid"/>
              <a:miter/>
            </a:ln>
          </p:spPr>
          <p:txBody>
            <a:bodyPr rtlCol="0" anchor="ctr"/>
            <a:lstStyle/>
            <a:p>
              <a:endParaRPr lang="it-IT"/>
            </a:p>
          </p:txBody>
        </p:sp>
        <p:sp>
          <p:nvSpPr>
            <p:cNvPr id="1393" name="Figura a mano libera: forma 1392">
              <a:extLst>
                <a:ext uri="{FF2B5EF4-FFF2-40B4-BE49-F238E27FC236}">
                  <a16:creationId xmlns:a16="http://schemas.microsoft.com/office/drawing/2014/main" id="{C8B24311-0EE6-F838-7463-503897D815CA}"/>
                </a:ext>
              </a:extLst>
            </p:cNvPr>
            <p:cNvSpPr/>
            <p:nvPr/>
          </p:nvSpPr>
          <p:spPr>
            <a:xfrm>
              <a:off x="6385174" y="2863629"/>
              <a:ext cx="14422" cy="14422"/>
            </a:xfrm>
            <a:custGeom>
              <a:avLst/>
              <a:gdLst>
                <a:gd name="connsiteX0" fmla="*/ 14423 w 14422"/>
                <a:gd name="connsiteY0" fmla="*/ 14423 h 14422"/>
                <a:gd name="connsiteX1" fmla="*/ 0 w 14422"/>
                <a:gd name="connsiteY1" fmla="*/ 14423 h 14422"/>
                <a:gd name="connsiteX2" fmla="*/ 0 w 14422"/>
                <a:gd name="connsiteY2" fmla="*/ 0 h 14422"/>
                <a:gd name="connsiteX3" fmla="*/ 14423 w 14422"/>
                <a:gd name="connsiteY3" fmla="*/ 0 h 14422"/>
                <a:gd name="connsiteX4" fmla="*/ 14423 w 14422"/>
                <a:gd name="connsiteY4" fmla="*/ 14423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14423"/>
                  </a:moveTo>
                  <a:lnTo>
                    <a:pt x="0" y="14423"/>
                  </a:lnTo>
                  <a:lnTo>
                    <a:pt x="0" y="0"/>
                  </a:lnTo>
                  <a:lnTo>
                    <a:pt x="14423" y="0"/>
                  </a:lnTo>
                  <a:lnTo>
                    <a:pt x="14423" y="14423"/>
                  </a:lnTo>
                  <a:close/>
                </a:path>
              </a:pathLst>
            </a:custGeom>
            <a:solidFill>
              <a:srgbClr val="000000"/>
            </a:solidFill>
            <a:ln w="0" cap="flat">
              <a:noFill/>
              <a:prstDash val="solid"/>
              <a:miter/>
            </a:ln>
          </p:spPr>
          <p:txBody>
            <a:bodyPr rtlCol="0" anchor="ctr"/>
            <a:lstStyle/>
            <a:p>
              <a:endParaRPr lang="it-IT"/>
            </a:p>
          </p:txBody>
        </p:sp>
        <p:sp>
          <p:nvSpPr>
            <p:cNvPr id="1394" name="Figura a mano libera: forma 1393">
              <a:extLst>
                <a:ext uri="{FF2B5EF4-FFF2-40B4-BE49-F238E27FC236}">
                  <a16:creationId xmlns:a16="http://schemas.microsoft.com/office/drawing/2014/main" id="{D87D506B-AB2B-1FB4-07E1-3F8179572009}"/>
                </a:ext>
              </a:extLst>
            </p:cNvPr>
            <p:cNvSpPr/>
            <p:nvPr/>
          </p:nvSpPr>
          <p:spPr>
            <a:xfrm>
              <a:off x="6385174" y="2892475"/>
              <a:ext cx="14422" cy="14422"/>
            </a:xfrm>
            <a:custGeom>
              <a:avLst/>
              <a:gdLst>
                <a:gd name="connsiteX0" fmla="*/ 14423 w 14422"/>
                <a:gd name="connsiteY0" fmla="*/ 14423 h 14422"/>
                <a:gd name="connsiteX1" fmla="*/ 0 w 14422"/>
                <a:gd name="connsiteY1" fmla="*/ 14423 h 14422"/>
                <a:gd name="connsiteX2" fmla="*/ 0 w 14422"/>
                <a:gd name="connsiteY2" fmla="*/ 0 h 14422"/>
                <a:gd name="connsiteX3" fmla="*/ 14423 w 14422"/>
                <a:gd name="connsiteY3" fmla="*/ 0 h 14422"/>
                <a:gd name="connsiteX4" fmla="*/ 14423 w 14422"/>
                <a:gd name="connsiteY4" fmla="*/ 14423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14423"/>
                  </a:moveTo>
                  <a:lnTo>
                    <a:pt x="0" y="14423"/>
                  </a:lnTo>
                  <a:lnTo>
                    <a:pt x="0" y="0"/>
                  </a:lnTo>
                  <a:lnTo>
                    <a:pt x="14423" y="0"/>
                  </a:lnTo>
                  <a:lnTo>
                    <a:pt x="14423" y="14423"/>
                  </a:lnTo>
                  <a:close/>
                </a:path>
              </a:pathLst>
            </a:custGeom>
            <a:solidFill>
              <a:srgbClr val="000000"/>
            </a:solidFill>
            <a:ln w="0" cap="flat">
              <a:noFill/>
              <a:prstDash val="solid"/>
              <a:miter/>
            </a:ln>
          </p:spPr>
          <p:txBody>
            <a:bodyPr rtlCol="0" anchor="ctr"/>
            <a:lstStyle/>
            <a:p>
              <a:endParaRPr lang="it-IT"/>
            </a:p>
          </p:txBody>
        </p:sp>
        <p:sp>
          <p:nvSpPr>
            <p:cNvPr id="1395" name="Figura a mano libera: forma 1394">
              <a:extLst>
                <a:ext uri="{FF2B5EF4-FFF2-40B4-BE49-F238E27FC236}">
                  <a16:creationId xmlns:a16="http://schemas.microsoft.com/office/drawing/2014/main" id="{6A83AAF0-2D7F-C5B4-F50A-F71B2A9DEDA6}"/>
                </a:ext>
              </a:extLst>
            </p:cNvPr>
            <p:cNvSpPr/>
            <p:nvPr/>
          </p:nvSpPr>
          <p:spPr>
            <a:xfrm>
              <a:off x="6385174" y="2906897"/>
              <a:ext cx="14422" cy="14422"/>
            </a:xfrm>
            <a:custGeom>
              <a:avLst/>
              <a:gdLst>
                <a:gd name="connsiteX0" fmla="*/ 14423 w 14422"/>
                <a:gd name="connsiteY0" fmla="*/ 14423 h 14422"/>
                <a:gd name="connsiteX1" fmla="*/ 0 w 14422"/>
                <a:gd name="connsiteY1" fmla="*/ 14423 h 14422"/>
                <a:gd name="connsiteX2" fmla="*/ 0 w 14422"/>
                <a:gd name="connsiteY2" fmla="*/ 0 h 14422"/>
                <a:gd name="connsiteX3" fmla="*/ 14423 w 14422"/>
                <a:gd name="connsiteY3" fmla="*/ 0 h 14422"/>
                <a:gd name="connsiteX4" fmla="*/ 14423 w 14422"/>
                <a:gd name="connsiteY4" fmla="*/ 14423 h 144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2" h="14422">
                  <a:moveTo>
                    <a:pt x="14423" y="14423"/>
                  </a:moveTo>
                  <a:lnTo>
                    <a:pt x="0" y="14423"/>
                  </a:lnTo>
                  <a:lnTo>
                    <a:pt x="0" y="0"/>
                  </a:lnTo>
                  <a:lnTo>
                    <a:pt x="14423" y="0"/>
                  </a:lnTo>
                  <a:lnTo>
                    <a:pt x="14423" y="14423"/>
                  </a:lnTo>
                  <a:close/>
                </a:path>
              </a:pathLst>
            </a:custGeom>
            <a:solidFill>
              <a:srgbClr val="000000"/>
            </a:solidFill>
            <a:ln w="0" cap="flat">
              <a:noFill/>
              <a:prstDash val="solid"/>
              <a:miter/>
            </a:ln>
          </p:spPr>
          <p:txBody>
            <a:bodyPr rtlCol="0" anchor="ctr"/>
            <a:lstStyle/>
            <a:p>
              <a:endParaRPr lang="it-IT"/>
            </a:p>
          </p:txBody>
        </p:sp>
      </p:grpSp>
      <p:sp>
        <p:nvSpPr>
          <p:cNvPr id="1396" name="Figura a mano libera: forma 1395">
            <a:extLst>
              <a:ext uri="{FF2B5EF4-FFF2-40B4-BE49-F238E27FC236}">
                <a16:creationId xmlns:a16="http://schemas.microsoft.com/office/drawing/2014/main" id="{8C8D1FA8-8273-555F-D54A-0E793946FCC1}"/>
              </a:ext>
            </a:extLst>
          </p:cNvPr>
          <p:cNvSpPr/>
          <p:nvPr/>
        </p:nvSpPr>
        <p:spPr>
          <a:xfrm>
            <a:off x="6645749" y="2923603"/>
            <a:ext cx="173072" cy="11538"/>
          </a:xfrm>
          <a:custGeom>
            <a:avLst/>
            <a:gdLst>
              <a:gd name="connsiteX0" fmla="*/ 173073 w 173072"/>
              <a:gd name="connsiteY0" fmla="*/ 0 h 11538"/>
              <a:gd name="connsiteX1" fmla="*/ 0 w 173072"/>
              <a:gd name="connsiteY1" fmla="*/ 0 h 11538"/>
              <a:gd name="connsiteX2" fmla="*/ 0 w 173072"/>
              <a:gd name="connsiteY2" fmla="*/ 11538 h 11538"/>
              <a:gd name="connsiteX3" fmla="*/ 173073 w 173072"/>
              <a:gd name="connsiteY3" fmla="*/ 11538 h 11538"/>
              <a:gd name="connsiteX4" fmla="*/ 173073 w 173072"/>
              <a:gd name="connsiteY4" fmla="*/ 0 h 11538"/>
              <a:gd name="connsiteX5" fmla="*/ 173073 w 173072"/>
              <a:gd name="connsiteY5" fmla="*/ 0 h 11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072" h="11538">
                <a:moveTo>
                  <a:pt x="173073" y="0"/>
                </a:moveTo>
                <a:lnTo>
                  <a:pt x="0" y="0"/>
                </a:lnTo>
                <a:lnTo>
                  <a:pt x="0" y="11538"/>
                </a:lnTo>
                <a:lnTo>
                  <a:pt x="173073" y="11538"/>
                </a:lnTo>
                <a:lnTo>
                  <a:pt x="173073" y="0"/>
                </a:lnTo>
                <a:lnTo>
                  <a:pt x="173073" y="0"/>
                </a:lnTo>
                <a:close/>
              </a:path>
            </a:pathLst>
          </a:custGeom>
          <a:solidFill>
            <a:srgbClr val="000000"/>
          </a:solidFill>
          <a:ln w="0" cap="flat">
            <a:noFill/>
            <a:prstDash val="solid"/>
            <a:miter/>
          </a:ln>
        </p:spPr>
        <p:txBody>
          <a:bodyPr rtlCol="0" anchor="ctr"/>
          <a:lstStyle/>
          <a:p>
            <a:endParaRPr lang="it-IT"/>
          </a:p>
        </p:txBody>
      </p:sp>
      <p:sp>
        <p:nvSpPr>
          <p:cNvPr id="1397" name="Figura a mano libera: forma 1396">
            <a:extLst>
              <a:ext uri="{FF2B5EF4-FFF2-40B4-BE49-F238E27FC236}">
                <a16:creationId xmlns:a16="http://schemas.microsoft.com/office/drawing/2014/main" id="{A0B35616-CEC7-EED8-14A7-E15EA555E54C}"/>
              </a:ext>
            </a:extLst>
          </p:cNvPr>
          <p:cNvSpPr/>
          <p:nvPr/>
        </p:nvSpPr>
        <p:spPr>
          <a:xfrm>
            <a:off x="6992920" y="2842836"/>
            <a:ext cx="173072" cy="173072"/>
          </a:xfrm>
          <a:custGeom>
            <a:avLst/>
            <a:gdLst>
              <a:gd name="connsiteX0" fmla="*/ 43268 w 173072"/>
              <a:gd name="connsiteY0" fmla="*/ 0 h 173072"/>
              <a:gd name="connsiteX1" fmla="*/ 43268 w 173072"/>
              <a:gd name="connsiteY1" fmla="*/ 14423 h 173072"/>
              <a:gd name="connsiteX2" fmla="*/ 129804 w 173072"/>
              <a:gd name="connsiteY2" fmla="*/ 14423 h 173072"/>
              <a:gd name="connsiteX3" fmla="*/ 129804 w 173072"/>
              <a:gd name="connsiteY3" fmla="*/ 0 h 173072"/>
              <a:gd name="connsiteX4" fmla="*/ 43268 w 173072"/>
              <a:gd name="connsiteY4" fmla="*/ 0 h 173072"/>
              <a:gd name="connsiteX5" fmla="*/ 129804 w 173072"/>
              <a:gd name="connsiteY5" fmla="*/ 14423 h 173072"/>
              <a:gd name="connsiteX6" fmla="*/ 129804 w 173072"/>
              <a:gd name="connsiteY6" fmla="*/ 28845 h 173072"/>
              <a:gd name="connsiteX7" fmla="*/ 144227 w 173072"/>
              <a:gd name="connsiteY7" fmla="*/ 28845 h 173072"/>
              <a:gd name="connsiteX8" fmla="*/ 144227 w 173072"/>
              <a:gd name="connsiteY8" fmla="*/ 14423 h 173072"/>
              <a:gd name="connsiteX9" fmla="*/ 129804 w 173072"/>
              <a:gd name="connsiteY9" fmla="*/ 14423 h 173072"/>
              <a:gd name="connsiteX10" fmla="*/ 144227 w 173072"/>
              <a:gd name="connsiteY10" fmla="*/ 28845 h 173072"/>
              <a:gd name="connsiteX11" fmla="*/ 144227 w 173072"/>
              <a:gd name="connsiteY11" fmla="*/ 43268 h 173072"/>
              <a:gd name="connsiteX12" fmla="*/ 158650 w 173072"/>
              <a:gd name="connsiteY12" fmla="*/ 43268 h 173072"/>
              <a:gd name="connsiteX13" fmla="*/ 158650 w 173072"/>
              <a:gd name="connsiteY13" fmla="*/ 28845 h 173072"/>
              <a:gd name="connsiteX14" fmla="*/ 144227 w 173072"/>
              <a:gd name="connsiteY14" fmla="*/ 28845 h 173072"/>
              <a:gd name="connsiteX15" fmla="*/ 158650 w 173072"/>
              <a:gd name="connsiteY15" fmla="*/ 43268 h 173072"/>
              <a:gd name="connsiteX16" fmla="*/ 158650 w 173072"/>
              <a:gd name="connsiteY16" fmla="*/ 129804 h 173072"/>
              <a:gd name="connsiteX17" fmla="*/ 173073 w 173072"/>
              <a:gd name="connsiteY17" fmla="*/ 129804 h 173072"/>
              <a:gd name="connsiteX18" fmla="*/ 173073 w 173072"/>
              <a:gd name="connsiteY18" fmla="*/ 43268 h 173072"/>
              <a:gd name="connsiteX19" fmla="*/ 158650 w 173072"/>
              <a:gd name="connsiteY19" fmla="*/ 43268 h 173072"/>
              <a:gd name="connsiteX20" fmla="*/ 158650 w 173072"/>
              <a:gd name="connsiteY20" fmla="*/ 129804 h 173072"/>
              <a:gd name="connsiteX21" fmla="*/ 144227 w 173072"/>
              <a:gd name="connsiteY21" fmla="*/ 129804 h 173072"/>
              <a:gd name="connsiteX22" fmla="*/ 144227 w 173072"/>
              <a:gd name="connsiteY22" fmla="*/ 144227 h 173072"/>
              <a:gd name="connsiteX23" fmla="*/ 158650 w 173072"/>
              <a:gd name="connsiteY23" fmla="*/ 144227 h 173072"/>
              <a:gd name="connsiteX24" fmla="*/ 158650 w 173072"/>
              <a:gd name="connsiteY24" fmla="*/ 129804 h 173072"/>
              <a:gd name="connsiteX25" fmla="*/ 144227 w 173072"/>
              <a:gd name="connsiteY25" fmla="*/ 144227 h 173072"/>
              <a:gd name="connsiteX26" fmla="*/ 129804 w 173072"/>
              <a:gd name="connsiteY26" fmla="*/ 144227 h 173072"/>
              <a:gd name="connsiteX27" fmla="*/ 129804 w 173072"/>
              <a:gd name="connsiteY27" fmla="*/ 158650 h 173072"/>
              <a:gd name="connsiteX28" fmla="*/ 144227 w 173072"/>
              <a:gd name="connsiteY28" fmla="*/ 158650 h 173072"/>
              <a:gd name="connsiteX29" fmla="*/ 144227 w 173072"/>
              <a:gd name="connsiteY29" fmla="*/ 144227 h 173072"/>
              <a:gd name="connsiteX30" fmla="*/ 129804 w 173072"/>
              <a:gd name="connsiteY30" fmla="*/ 158650 h 173072"/>
              <a:gd name="connsiteX31" fmla="*/ 43268 w 173072"/>
              <a:gd name="connsiteY31" fmla="*/ 158650 h 173072"/>
              <a:gd name="connsiteX32" fmla="*/ 43268 w 173072"/>
              <a:gd name="connsiteY32" fmla="*/ 173073 h 173072"/>
              <a:gd name="connsiteX33" fmla="*/ 129804 w 173072"/>
              <a:gd name="connsiteY33" fmla="*/ 173073 h 173072"/>
              <a:gd name="connsiteX34" fmla="*/ 129804 w 173072"/>
              <a:gd name="connsiteY34" fmla="*/ 158650 h 173072"/>
              <a:gd name="connsiteX35" fmla="*/ 43268 w 173072"/>
              <a:gd name="connsiteY35" fmla="*/ 158650 h 173072"/>
              <a:gd name="connsiteX36" fmla="*/ 43268 w 173072"/>
              <a:gd name="connsiteY36" fmla="*/ 144227 h 173072"/>
              <a:gd name="connsiteX37" fmla="*/ 28845 w 173072"/>
              <a:gd name="connsiteY37" fmla="*/ 144227 h 173072"/>
              <a:gd name="connsiteX38" fmla="*/ 28845 w 173072"/>
              <a:gd name="connsiteY38" fmla="*/ 158650 h 173072"/>
              <a:gd name="connsiteX39" fmla="*/ 43268 w 173072"/>
              <a:gd name="connsiteY39" fmla="*/ 158650 h 173072"/>
              <a:gd name="connsiteX40" fmla="*/ 28845 w 173072"/>
              <a:gd name="connsiteY40" fmla="*/ 144227 h 173072"/>
              <a:gd name="connsiteX41" fmla="*/ 28845 w 173072"/>
              <a:gd name="connsiteY41" fmla="*/ 129804 h 173072"/>
              <a:gd name="connsiteX42" fmla="*/ 14423 w 173072"/>
              <a:gd name="connsiteY42" fmla="*/ 129804 h 173072"/>
              <a:gd name="connsiteX43" fmla="*/ 14423 w 173072"/>
              <a:gd name="connsiteY43" fmla="*/ 144227 h 173072"/>
              <a:gd name="connsiteX44" fmla="*/ 28845 w 173072"/>
              <a:gd name="connsiteY44" fmla="*/ 144227 h 173072"/>
              <a:gd name="connsiteX45" fmla="*/ 14423 w 173072"/>
              <a:gd name="connsiteY45" fmla="*/ 129804 h 173072"/>
              <a:gd name="connsiteX46" fmla="*/ 14423 w 173072"/>
              <a:gd name="connsiteY46" fmla="*/ 43268 h 173072"/>
              <a:gd name="connsiteX47" fmla="*/ 0 w 173072"/>
              <a:gd name="connsiteY47" fmla="*/ 43268 h 173072"/>
              <a:gd name="connsiteX48" fmla="*/ 0 w 173072"/>
              <a:gd name="connsiteY48" fmla="*/ 129804 h 173072"/>
              <a:gd name="connsiteX49" fmla="*/ 14423 w 173072"/>
              <a:gd name="connsiteY49" fmla="*/ 129804 h 173072"/>
              <a:gd name="connsiteX50" fmla="*/ 14423 w 173072"/>
              <a:gd name="connsiteY50" fmla="*/ 43268 h 173072"/>
              <a:gd name="connsiteX51" fmla="*/ 28845 w 173072"/>
              <a:gd name="connsiteY51" fmla="*/ 43268 h 173072"/>
              <a:gd name="connsiteX52" fmla="*/ 28845 w 173072"/>
              <a:gd name="connsiteY52" fmla="*/ 28845 h 173072"/>
              <a:gd name="connsiteX53" fmla="*/ 14423 w 173072"/>
              <a:gd name="connsiteY53" fmla="*/ 28845 h 173072"/>
              <a:gd name="connsiteX54" fmla="*/ 14423 w 173072"/>
              <a:gd name="connsiteY54" fmla="*/ 43268 h 173072"/>
              <a:gd name="connsiteX55" fmla="*/ 28845 w 173072"/>
              <a:gd name="connsiteY55" fmla="*/ 28845 h 173072"/>
              <a:gd name="connsiteX56" fmla="*/ 43268 w 173072"/>
              <a:gd name="connsiteY56" fmla="*/ 28845 h 173072"/>
              <a:gd name="connsiteX57" fmla="*/ 43268 w 173072"/>
              <a:gd name="connsiteY57" fmla="*/ 14423 h 173072"/>
              <a:gd name="connsiteX58" fmla="*/ 28845 w 173072"/>
              <a:gd name="connsiteY58" fmla="*/ 14423 h 173072"/>
              <a:gd name="connsiteX59" fmla="*/ 28845 w 173072"/>
              <a:gd name="connsiteY59" fmla="*/ 28845 h 173072"/>
              <a:gd name="connsiteX60" fmla="*/ 72114 w 173072"/>
              <a:gd name="connsiteY60" fmla="*/ 28845 h 173072"/>
              <a:gd name="connsiteX61" fmla="*/ 72114 w 173072"/>
              <a:gd name="connsiteY61" fmla="*/ 43268 h 173072"/>
              <a:gd name="connsiteX62" fmla="*/ 100959 w 173072"/>
              <a:gd name="connsiteY62" fmla="*/ 43268 h 173072"/>
              <a:gd name="connsiteX63" fmla="*/ 100959 w 173072"/>
              <a:gd name="connsiteY63" fmla="*/ 28845 h 173072"/>
              <a:gd name="connsiteX64" fmla="*/ 72114 w 173072"/>
              <a:gd name="connsiteY64" fmla="*/ 28845 h 173072"/>
              <a:gd name="connsiteX65" fmla="*/ 100959 w 173072"/>
              <a:gd name="connsiteY65" fmla="*/ 43268 h 173072"/>
              <a:gd name="connsiteX66" fmla="*/ 100959 w 173072"/>
              <a:gd name="connsiteY66" fmla="*/ 72114 h 173072"/>
              <a:gd name="connsiteX67" fmla="*/ 43268 w 173072"/>
              <a:gd name="connsiteY67" fmla="*/ 72114 h 173072"/>
              <a:gd name="connsiteX68" fmla="*/ 43268 w 173072"/>
              <a:gd name="connsiteY68" fmla="*/ 129804 h 173072"/>
              <a:gd name="connsiteX69" fmla="*/ 129804 w 173072"/>
              <a:gd name="connsiteY69" fmla="*/ 129804 h 173072"/>
              <a:gd name="connsiteX70" fmla="*/ 129804 w 173072"/>
              <a:gd name="connsiteY70" fmla="*/ 72114 h 173072"/>
              <a:gd name="connsiteX71" fmla="*/ 115382 w 173072"/>
              <a:gd name="connsiteY71" fmla="*/ 72114 h 173072"/>
              <a:gd name="connsiteX72" fmla="*/ 115382 w 173072"/>
              <a:gd name="connsiteY72" fmla="*/ 43268 h 173072"/>
              <a:gd name="connsiteX73" fmla="*/ 100959 w 173072"/>
              <a:gd name="connsiteY73" fmla="*/ 43268 h 173072"/>
              <a:gd name="connsiteX74" fmla="*/ 72114 w 173072"/>
              <a:gd name="connsiteY74" fmla="*/ 43268 h 173072"/>
              <a:gd name="connsiteX75" fmla="*/ 57691 w 173072"/>
              <a:gd name="connsiteY75" fmla="*/ 43268 h 173072"/>
              <a:gd name="connsiteX76" fmla="*/ 57691 w 173072"/>
              <a:gd name="connsiteY76" fmla="*/ 57691 h 173072"/>
              <a:gd name="connsiteX77" fmla="*/ 72114 w 173072"/>
              <a:gd name="connsiteY77" fmla="*/ 57691 h 173072"/>
              <a:gd name="connsiteX78" fmla="*/ 72114 w 173072"/>
              <a:gd name="connsiteY78" fmla="*/ 43268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73072" h="173072">
                <a:moveTo>
                  <a:pt x="43268" y="0"/>
                </a:moveTo>
                <a:lnTo>
                  <a:pt x="43268" y="14423"/>
                </a:lnTo>
                <a:lnTo>
                  <a:pt x="129804" y="14423"/>
                </a:lnTo>
                <a:lnTo>
                  <a:pt x="129804" y="0"/>
                </a:lnTo>
                <a:lnTo>
                  <a:pt x="43268" y="0"/>
                </a:lnTo>
                <a:close/>
                <a:moveTo>
                  <a:pt x="129804" y="14423"/>
                </a:moveTo>
                <a:lnTo>
                  <a:pt x="129804" y="28845"/>
                </a:lnTo>
                <a:lnTo>
                  <a:pt x="144227" y="28845"/>
                </a:lnTo>
                <a:lnTo>
                  <a:pt x="144227" y="14423"/>
                </a:lnTo>
                <a:lnTo>
                  <a:pt x="129804" y="14423"/>
                </a:lnTo>
                <a:close/>
                <a:moveTo>
                  <a:pt x="144227" y="28845"/>
                </a:moveTo>
                <a:lnTo>
                  <a:pt x="144227" y="43268"/>
                </a:lnTo>
                <a:lnTo>
                  <a:pt x="158650" y="43268"/>
                </a:lnTo>
                <a:lnTo>
                  <a:pt x="158650" y="28845"/>
                </a:lnTo>
                <a:lnTo>
                  <a:pt x="144227" y="28845"/>
                </a:lnTo>
                <a:close/>
                <a:moveTo>
                  <a:pt x="158650" y="43268"/>
                </a:moveTo>
                <a:lnTo>
                  <a:pt x="158650" y="129804"/>
                </a:lnTo>
                <a:lnTo>
                  <a:pt x="173073" y="129804"/>
                </a:lnTo>
                <a:lnTo>
                  <a:pt x="173073" y="43268"/>
                </a:lnTo>
                <a:lnTo>
                  <a:pt x="158650" y="43268"/>
                </a:lnTo>
                <a:close/>
                <a:moveTo>
                  <a:pt x="158650" y="129804"/>
                </a:moveTo>
                <a:lnTo>
                  <a:pt x="144227" y="129804"/>
                </a:lnTo>
                <a:lnTo>
                  <a:pt x="144227" y="144227"/>
                </a:lnTo>
                <a:lnTo>
                  <a:pt x="158650" y="144227"/>
                </a:lnTo>
                <a:lnTo>
                  <a:pt x="158650" y="129804"/>
                </a:lnTo>
                <a:close/>
                <a:moveTo>
                  <a:pt x="144227" y="144227"/>
                </a:moveTo>
                <a:lnTo>
                  <a:pt x="129804" y="144227"/>
                </a:lnTo>
                <a:lnTo>
                  <a:pt x="129804" y="158650"/>
                </a:lnTo>
                <a:lnTo>
                  <a:pt x="144227" y="158650"/>
                </a:lnTo>
                <a:lnTo>
                  <a:pt x="144227" y="144227"/>
                </a:lnTo>
                <a:close/>
                <a:moveTo>
                  <a:pt x="129804" y="158650"/>
                </a:moveTo>
                <a:lnTo>
                  <a:pt x="43268" y="158650"/>
                </a:lnTo>
                <a:lnTo>
                  <a:pt x="43268" y="173073"/>
                </a:lnTo>
                <a:lnTo>
                  <a:pt x="129804" y="173073"/>
                </a:lnTo>
                <a:lnTo>
                  <a:pt x="129804" y="158650"/>
                </a:lnTo>
                <a:close/>
                <a:moveTo>
                  <a:pt x="43268" y="158650"/>
                </a:moveTo>
                <a:lnTo>
                  <a:pt x="43268" y="144227"/>
                </a:lnTo>
                <a:lnTo>
                  <a:pt x="28845" y="144227"/>
                </a:lnTo>
                <a:lnTo>
                  <a:pt x="28845" y="158650"/>
                </a:lnTo>
                <a:lnTo>
                  <a:pt x="43268" y="158650"/>
                </a:lnTo>
                <a:close/>
                <a:moveTo>
                  <a:pt x="28845" y="144227"/>
                </a:moveTo>
                <a:lnTo>
                  <a:pt x="28845" y="129804"/>
                </a:lnTo>
                <a:lnTo>
                  <a:pt x="14423" y="129804"/>
                </a:lnTo>
                <a:lnTo>
                  <a:pt x="14423" y="144227"/>
                </a:lnTo>
                <a:lnTo>
                  <a:pt x="28845" y="144227"/>
                </a:lnTo>
                <a:close/>
                <a:moveTo>
                  <a:pt x="14423" y="129804"/>
                </a:moveTo>
                <a:lnTo>
                  <a:pt x="14423" y="43268"/>
                </a:lnTo>
                <a:lnTo>
                  <a:pt x="0" y="43268"/>
                </a:lnTo>
                <a:lnTo>
                  <a:pt x="0" y="129804"/>
                </a:lnTo>
                <a:lnTo>
                  <a:pt x="14423" y="129804"/>
                </a:lnTo>
                <a:close/>
                <a:moveTo>
                  <a:pt x="14423" y="43268"/>
                </a:moveTo>
                <a:lnTo>
                  <a:pt x="28845" y="43268"/>
                </a:lnTo>
                <a:lnTo>
                  <a:pt x="28845" y="28845"/>
                </a:lnTo>
                <a:lnTo>
                  <a:pt x="14423" y="28845"/>
                </a:lnTo>
                <a:lnTo>
                  <a:pt x="14423" y="43268"/>
                </a:lnTo>
                <a:close/>
                <a:moveTo>
                  <a:pt x="28845" y="28845"/>
                </a:moveTo>
                <a:lnTo>
                  <a:pt x="43268" y="28845"/>
                </a:lnTo>
                <a:lnTo>
                  <a:pt x="43268" y="14423"/>
                </a:lnTo>
                <a:lnTo>
                  <a:pt x="28845" y="14423"/>
                </a:lnTo>
                <a:lnTo>
                  <a:pt x="28845" y="28845"/>
                </a:lnTo>
                <a:close/>
                <a:moveTo>
                  <a:pt x="72114" y="28845"/>
                </a:moveTo>
                <a:lnTo>
                  <a:pt x="72114" y="43268"/>
                </a:lnTo>
                <a:lnTo>
                  <a:pt x="100959" y="43268"/>
                </a:lnTo>
                <a:lnTo>
                  <a:pt x="100959" y="28845"/>
                </a:lnTo>
                <a:lnTo>
                  <a:pt x="72114" y="28845"/>
                </a:lnTo>
                <a:close/>
                <a:moveTo>
                  <a:pt x="100959" y="43268"/>
                </a:moveTo>
                <a:lnTo>
                  <a:pt x="100959" y="72114"/>
                </a:lnTo>
                <a:lnTo>
                  <a:pt x="43268" y="72114"/>
                </a:lnTo>
                <a:lnTo>
                  <a:pt x="43268" y="129804"/>
                </a:lnTo>
                <a:lnTo>
                  <a:pt x="129804" y="129804"/>
                </a:lnTo>
                <a:lnTo>
                  <a:pt x="129804" y="72114"/>
                </a:lnTo>
                <a:lnTo>
                  <a:pt x="115382" y="72114"/>
                </a:lnTo>
                <a:lnTo>
                  <a:pt x="115382" y="43268"/>
                </a:lnTo>
                <a:lnTo>
                  <a:pt x="100959" y="43268"/>
                </a:lnTo>
                <a:close/>
                <a:moveTo>
                  <a:pt x="72114" y="43268"/>
                </a:moveTo>
                <a:lnTo>
                  <a:pt x="57691" y="43268"/>
                </a:lnTo>
                <a:lnTo>
                  <a:pt x="57691" y="57691"/>
                </a:lnTo>
                <a:lnTo>
                  <a:pt x="72114" y="57691"/>
                </a:lnTo>
                <a:lnTo>
                  <a:pt x="72114" y="43268"/>
                </a:lnTo>
                <a:close/>
              </a:path>
            </a:pathLst>
          </a:custGeom>
          <a:solidFill>
            <a:srgbClr val="000000"/>
          </a:solidFill>
          <a:ln w="0" cap="flat">
            <a:noFill/>
            <a:prstDash val="solid"/>
            <a:miter/>
          </a:ln>
        </p:spPr>
        <p:txBody>
          <a:bodyPr rtlCol="0" anchor="ctr"/>
          <a:lstStyle/>
          <a:p>
            <a:endParaRPr lang="it-IT"/>
          </a:p>
        </p:txBody>
      </p:sp>
      <p:grpSp>
        <p:nvGrpSpPr>
          <p:cNvPr id="1398" name="Elemento grafico 13">
            <a:extLst>
              <a:ext uri="{FF2B5EF4-FFF2-40B4-BE49-F238E27FC236}">
                <a16:creationId xmlns:a16="http://schemas.microsoft.com/office/drawing/2014/main" id="{80351367-56C6-7666-B5D6-6F29D6CA21EC}"/>
              </a:ext>
            </a:extLst>
          </p:cNvPr>
          <p:cNvGrpSpPr/>
          <p:nvPr/>
        </p:nvGrpSpPr>
        <p:grpSpPr>
          <a:xfrm>
            <a:off x="7340091" y="2842476"/>
            <a:ext cx="226436" cy="173793"/>
            <a:chOff x="7323372" y="2834784"/>
            <a:chExt cx="226436" cy="173793"/>
          </a:xfrm>
        </p:grpSpPr>
        <p:sp>
          <p:nvSpPr>
            <p:cNvPr id="1399" name="Figura a mano libera: forma 1398">
              <a:extLst>
                <a:ext uri="{FF2B5EF4-FFF2-40B4-BE49-F238E27FC236}">
                  <a16:creationId xmlns:a16="http://schemas.microsoft.com/office/drawing/2014/main" id="{235FBA29-729C-C2AB-12C6-4F1BC54AF327}"/>
                </a:ext>
              </a:extLst>
            </p:cNvPr>
            <p:cNvSpPr/>
            <p:nvPr/>
          </p:nvSpPr>
          <p:spPr>
            <a:xfrm>
              <a:off x="7323372" y="2834784"/>
              <a:ext cx="226436" cy="173793"/>
            </a:xfrm>
            <a:custGeom>
              <a:avLst/>
              <a:gdLst>
                <a:gd name="connsiteX0" fmla="*/ 226436 w 226436"/>
                <a:gd name="connsiteY0" fmla="*/ 21634 h 173793"/>
                <a:gd name="connsiteX1" fmla="*/ 214898 w 226436"/>
                <a:gd name="connsiteY1" fmla="*/ 21634 h 173793"/>
                <a:gd name="connsiteX2" fmla="*/ 214898 w 226436"/>
                <a:gd name="connsiteY2" fmla="*/ 10817 h 173793"/>
                <a:gd name="connsiteX3" fmla="*/ 204802 w 226436"/>
                <a:gd name="connsiteY3" fmla="*/ 10817 h 173793"/>
                <a:gd name="connsiteX4" fmla="*/ 204802 w 226436"/>
                <a:gd name="connsiteY4" fmla="*/ 0 h 173793"/>
                <a:gd name="connsiteX5" fmla="*/ 20192 w 226436"/>
                <a:gd name="connsiteY5" fmla="*/ 0 h 173793"/>
                <a:gd name="connsiteX6" fmla="*/ 20192 w 226436"/>
                <a:gd name="connsiteY6" fmla="*/ 10817 h 173793"/>
                <a:gd name="connsiteX7" fmla="*/ 10096 w 226436"/>
                <a:gd name="connsiteY7" fmla="*/ 10817 h 173793"/>
                <a:gd name="connsiteX8" fmla="*/ 10096 w 226436"/>
                <a:gd name="connsiteY8" fmla="*/ 21634 h 173793"/>
                <a:gd name="connsiteX9" fmla="*/ 0 w 226436"/>
                <a:gd name="connsiteY9" fmla="*/ 21634 h 173793"/>
                <a:gd name="connsiteX10" fmla="*/ 0 w 226436"/>
                <a:gd name="connsiteY10" fmla="*/ 152160 h 173793"/>
                <a:gd name="connsiteX11" fmla="*/ 10096 w 226436"/>
                <a:gd name="connsiteY11" fmla="*/ 152160 h 173793"/>
                <a:gd name="connsiteX12" fmla="*/ 10096 w 226436"/>
                <a:gd name="connsiteY12" fmla="*/ 162977 h 173793"/>
                <a:gd name="connsiteX13" fmla="*/ 20192 w 226436"/>
                <a:gd name="connsiteY13" fmla="*/ 162977 h 173793"/>
                <a:gd name="connsiteX14" fmla="*/ 20192 w 226436"/>
                <a:gd name="connsiteY14" fmla="*/ 173794 h 173793"/>
                <a:gd name="connsiteX15" fmla="*/ 204802 w 226436"/>
                <a:gd name="connsiteY15" fmla="*/ 173794 h 173793"/>
                <a:gd name="connsiteX16" fmla="*/ 204802 w 226436"/>
                <a:gd name="connsiteY16" fmla="*/ 162977 h 173793"/>
                <a:gd name="connsiteX17" fmla="*/ 214898 w 226436"/>
                <a:gd name="connsiteY17" fmla="*/ 162977 h 173793"/>
                <a:gd name="connsiteX18" fmla="*/ 214898 w 226436"/>
                <a:gd name="connsiteY18" fmla="*/ 152160 h 173793"/>
                <a:gd name="connsiteX19" fmla="*/ 226436 w 226436"/>
                <a:gd name="connsiteY19" fmla="*/ 152160 h 173793"/>
                <a:gd name="connsiteX20" fmla="*/ 226436 w 226436"/>
                <a:gd name="connsiteY20" fmla="*/ 21634 h 173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6436" h="173793">
                  <a:moveTo>
                    <a:pt x="226436" y="21634"/>
                  </a:moveTo>
                  <a:lnTo>
                    <a:pt x="214898" y="21634"/>
                  </a:lnTo>
                  <a:lnTo>
                    <a:pt x="214898" y="10817"/>
                  </a:lnTo>
                  <a:lnTo>
                    <a:pt x="204802" y="10817"/>
                  </a:lnTo>
                  <a:lnTo>
                    <a:pt x="204802" y="0"/>
                  </a:lnTo>
                  <a:lnTo>
                    <a:pt x="20192" y="0"/>
                  </a:lnTo>
                  <a:lnTo>
                    <a:pt x="20192" y="10817"/>
                  </a:lnTo>
                  <a:lnTo>
                    <a:pt x="10096" y="10817"/>
                  </a:lnTo>
                  <a:lnTo>
                    <a:pt x="10096" y="21634"/>
                  </a:lnTo>
                  <a:lnTo>
                    <a:pt x="0" y="21634"/>
                  </a:lnTo>
                  <a:lnTo>
                    <a:pt x="0" y="152160"/>
                  </a:lnTo>
                  <a:lnTo>
                    <a:pt x="10096" y="152160"/>
                  </a:lnTo>
                  <a:lnTo>
                    <a:pt x="10096" y="162977"/>
                  </a:lnTo>
                  <a:lnTo>
                    <a:pt x="20192" y="162977"/>
                  </a:lnTo>
                  <a:lnTo>
                    <a:pt x="20192" y="173794"/>
                  </a:lnTo>
                  <a:lnTo>
                    <a:pt x="204802" y="173794"/>
                  </a:lnTo>
                  <a:lnTo>
                    <a:pt x="204802" y="162977"/>
                  </a:lnTo>
                  <a:lnTo>
                    <a:pt x="214898" y="162977"/>
                  </a:lnTo>
                  <a:lnTo>
                    <a:pt x="214898" y="152160"/>
                  </a:lnTo>
                  <a:lnTo>
                    <a:pt x="226436" y="152160"/>
                  </a:lnTo>
                  <a:lnTo>
                    <a:pt x="226436" y="21634"/>
                  </a:lnTo>
                  <a:close/>
                </a:path>
              </a:pathLst>
            </a:custGeom>
            <a:solidFill>
              <a:srgbClr val="000000"/>
            </a:solidFill>
            <a:ln w="0" cap="flat">
              <a:noFill/>
              <a:prstDash val="solid"/>
              <a:miter/>
            </a:ln>
          </p:spPr>
          <p:txBody>
            <a:bodyPr rtlCol="0" anchor="ctr"/>
            <a:lstStyle/>
            <a:p>
              <a:endParaRPr lang="it-IT"/>
            </a:p>
          </p:txBody>
        </p:sp>
        <p:sp>
          <p:nvSpPr>
            <p:cNvPr id="1400" name="Figura a mano libera: forma 1399">
              <a:extLst>
                <a:ext uri="{FF2B5EF4-FFF2-40B4-BE49-F238E27FC236}">
                  <a16:creationId xmlns:a16="http://schemas.microsoft.com/office/drawing/2014/main" id="{E5076B0E-7589-DF3B-9BB8-41E6308D9711}"/>
                </a:ext>
              </a:extLst>
            </p:cNvPr>
            <p:cNvSpPr/>
            <p:nvPr/>
          </p:nvSpPr>
          <p:spPr>
            <a:xfrm>
              <a:off x="7393322" y="2877331"/>
              <a:ext cx="86536" cy="87978"/>
            </a:xfrm>
            <a:custGeom>
              <a:avLst/>
              <a:gdLst>
                <a:gd name="connsiteX0" fmla="*/ 86536 w 86536"/>
                <a:gd name="connsiteY0" fmla="*/ 33172 h 87978"/>
                <a:gd name="connsiteX1" fmla="*/ 86536 w 86536"/>
                <a:gd name="connsiteY1" fmla="*/ 54806 h 87978"/>
                <a:gd name="connsiteX2" fmla="*/ 65623 w 86536"/>
                <a:gd name="connsiteY2" fmla="*/ 54806 h 87978"/>
                <a:gd name="connsiteX3" fmla="*/ 65623 w 86536"/>
                <a:gd name="connsiteY3" fmla="*/ 65623 h 87978"/>
                <a:gd name="connsiteX4" fmla="*/ 43989 w 86536"/>
                <a:gd name="connsiteY4" fmla="*/ 65623 h 87978"/>
                <a:gd name="connsiteX5" fmla="*/ 43989 w 86536"/>
                <a:gd name="connsiteY5" fmla="*/ 76440 h 87978"/>
                <a:gd name="connsiteX6" fmla="*/ 22355 w 86536"/>
                <a:gd name="connsiteY6" fmla="*/ 76440 h 87978"/>
                <a:gd name="connsiteX7" fmla="*/ 22355 w 86536"/>
                <a:gd name="connsiteY7" fmla="*/ 87979 h 87978"/>
                <a:gd name="connsiteX8" fmla="*/ 0 w 86536"/>
                <a:gd name="connsiteY8" fmla="*/ 87979 h 87978"/>
                <a:gd name="connsiteX9" fmla="*/ 0 w 86536"/>
                <a:gd name="connsiteY9" fmla="*/ 0 h 87978"/>
                <a:gd name="connsiteX10" fmla="*/ 22355 w 86536"/>
                <a:gd name="connsiteY10" fmla="*/ 0 h 87978"/>
                <a:gd name="connsiteX11" fmla="*/ 22355 w 86536"/>
                <a:gd name="connsiteY11" fmla="*/ 11538 h 87978"/>
                <a:gd name="connsiteX12" fmla="*/ 43989 w 86536"/>
                <a:gd name="connsiteY12" fmla="*/ 11538 h 87978"/>
                <a:gd name="connsiteX13" fmla="*/ 43989 w 86536"/>
                <a:gd name="connsiteY13" fmla="*/ 22355 h 87978"/>
                <a:gd name="connsiteX14" fmla="*/ 65623 w 86536"/>
                <a:gd name="connsiteY14" fmla="*/ 22355 h 87978"/>
                <a:gd name="connsiteX15" fmla="*/ 65623 w 86536"/>
                <a:gd name="connsiteY15" fmla="*/ 33172 h 87978"/>
                <a:gd name="connsiteX16" fmla="*/ 86536 w 86536"/>
                <a:gd name="connsiteY16" fmla="*/ 33172 h 87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6536" h="87978">
                  <a:moveTo>
                    <a:pt x="86536" y="33172"/>
                  </a:moveTo>
                  <a:lnTo>
                    <a:pt x="86536" y="54806"/>
                  </a:lnTo>
                  <a:lnTo>
                    <a:pt x="65623" y="54806"/>
                  </a:lnTo>
                  <a:lnTo>
                    <a:pt x="65623" y="65623"/>
                  </a:lnTo>
                  <a:lnTo>
                    <a:pt x="43989" y="65623"/>
                  </a:lnTo>
                  <a:lnTo>
                    <a:pt x="43989" y="76440"/>
                  </a:lnTo>
                  <a:lnTo>
                    <a:pt x="22355" y="76440"/>
                  </a:lnTo>
                  <a:lnTo>
                    <a:pt x="22355" y="87979"/>
                  </a:lnTo>
                  <a:lnTo>
                    <a:pt x="0" y="87979"/>
                  </a:lnTo>
                  <a:lnTo>
                    <a:pt x="0" y="0"/>
                  </a:lnTo>
                  <a:lnTo>
                    <a:pt x="22355" y="0"/>
                  </a:lnTo>
                  <a:lnTo>
                    <a:pt x="22355" y="11538"/>
                  </a:lnTo>
                  <a:lnTo>
                    <a:pt x="43989" y="11538"/>
                  </a:lnTo>
                  <a:lnTo>
                    <a:pt x="43989" y="22355"/>
                  </a:lnTo>
                  <a:lnTo>
                    <a:pt x="65623" y="22355"/>
                  </a:lnTo>
                  <a:lnTo>
                    <a:pt x="65623" y="33172"/>
                  </a:lnTo>
                  <a:lnTo>
                    <a:pt x="86536" y="33172"/>
                  </a:lnTo>
                  <a:close/>
                </a:path>
              </a:pathLst>
            </a:custGeom>
            <a:solidFill>
              <a:srgbClr val="FFFFFF"/>
            </a:solidFill>
            <a:ln w="0" cap="flat">
              <a:noFill/>
              <a:prstDash val="solid"/>
              <a:miter/>
            </a:ln>
          </p:spPr>
          <p:txBody>
            <a:bodyPr rtlCol="0" anchor="ctr"/>
            <a:lstStyle/>
            <a:p>
              <a:endParaRPr lang="it-IT"/>
            </a:p>
          </p:txBody>
        </p:sp>
      </p:grpSp>
      <p:grpSp>
        <p:nvGrpSpPr>
          <p:cNvPr id="1401" name="Elemento grafico 13">
            <a:extLst>
              <a:ext uri="{FF2B5EF4-FFF2-40B4-BE49-F238E27FC236}">
                <a16:creationId xmlns:a16="http://schemas.microsoft.com/office/drawing/2014/main" id="{5D40ECFD-71D1-4192-2204-5C5BF2611D36}"/>
              </a:ext>
            </a:extLst>
          </p:cNvPr>
          <p:cNvGrpSpPr/>
          <p:nvPr/>
        </p:nvGrpSpPr>
        <p:grpSpPr>
          <a:xfrm>
            <a:off x="7740626" y="2842836"/>
            <a:ext cx="173072" cy="173072"/>
            <a:chOff x="7723602" y="2834784"/>
            <a:chExt cx="173072" cy="173072"/>
          </a:xfrm>
          <a:solidFill>
            <a:srgbClr val="000000"/>
          </a:solidFill>
        </p:grpSpPr>
        <p:sp>
          <p:nvSpPr>
            <p:cNvPr id="1402" name="Figura a mano libera: forma 1401">
              <a:extLst>
                <a:ext uri="{FF2B5EF4-FFF2-40B4-BE49-F238E27FC236}">
                  <a16:creationId xmlns:a16="http://schemas.microsoft.com/office/drawing/2014/main" id="{FA95E55D-1469-15FF-2E2D-F1ED939A16C3}"/>
                </a:ext>
              </a:extLst>
            </p:cNvPr>
            <p:cNvSpPr/>
            <p:nvPr/>
          </p:nvSpPr>
          <p:spPr>
            <a:xfrm>
              <a:off x="7753169"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03" name="Figura a mano libera: forma 1402">
              <a:extLst>
                <a:ext uri="{FF2B5EF4-FFF2-40B4-BE49-F238E27FC236}">
                  <a16:creationId xmlns:a16="http://schemas.microsoft.com/office/drawing/2014/main" id="{B96CFD86-563F-D418-6AB6-06823D5A1026}"/>
                </a:ext>
              </a:extLst>
            </p:cNvPr>
            <p:cNvSpPr/>
            <p:nvPr/>
          </p:nvSpPr>
          <p:spPr>
            <a:xfrm>
              <a:off x="7753169"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04" name="Figura a mano libera: forma 1403">
              <a:extLst>
                <a:ext uri="{FF2B5EF4-FFF2-40B4-BE49-F238E27FC236}">
                  <a16:creationId xmlns:a16="http://schemas.microsoft.com/office/drawing/2014/main" id="{8495A337-DB07-3984-A087-5054FA36C06F}"/>
                </a:ext>
              </a:extLst>
            </p:cNvPr>
            <p:cNvSpPr/>
            <p:nvPr/>
          </p:nvSpPr>
          <p:spPr>
            <a:xfrm>
              <a:off x="7753169"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05" name="Figura a mano libera: forma 1404">
              <a:extLst>
                <a:ext uri="{FF2B5EF4-FFF2-40B4-BE49-F238E27FC236}">
                  <a16:creationId xmlns:a16="http://schemas.microsoft.com/office/drawing/2014/main" id="{CD655CD0-658A-65F6-664C-4C3C0154E66F}"/>
                </a:ext>
              </a:extLst>
            </p:cNvPr>
            <p:cNvSpPr/>
            <p:nvPr/>
          </p:nvSpPr>
          <p:spPr>
            <a:xfrm>
              <a:off x="7773360"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06" name="Figura a mano libera: forma 1405">
              <a:extLst>
                <a:ext uri="{FF2B5EF4-FFF2-40B4-BE49-F238E27FC236}">
                  <a16:creationId xmlns:a16="http://schemas.microsoft.com/office/drawing/2014/main" id="{BC516627-C8BA-68D1-2388-EEC2563C9BA2}"/>
                </a:ext>
              </a:extLst>
            </p:cNvPr>
            <p:cNvSpPr/>
            <p:nvPr/>
          </p:nvSpPr>
          <p:spPr>
            <a:xfrm>
              <a:off x="7723602" y="2834784"/>
              <a:ext cx="173072" cy="152159"/>
            </a:xfrm>
            <a:custGeom>
              <a:avLst/>
              <a:gdLst>
                <a:gd name="connsiteX0" fmla="*/ 162256 w 173072"/>
                <a:gd name="connsiteY0" fmla="*/ 20192 h 152159"/>
                <a:gd name="connsiteX1" fmla="*/ 162256 w 173072"/>
                <a:gd name="connsiteY1" fmla="*/ 10096 h 152159"/>
                <a:gd name="connsiteX2" fmla="*/ 152159 w 173072"/>
                <a:gd name="connsiteY2" fmla="*/ 10096 h 152159"/>
                <a:gd name="connsiteX3" fmla="*/ 152159 w 173072"/>
                <a:gd name="connsiteY3" fmla="*/ 0 h 152159"/>
                <a:gd name="connsiteX4" fmla="*/ 121872 w 173072"/>
                <a:gd name="connsiteY4" fmla="*/ 0 h 152159"/>
                <a:gd name="connsiteX5" fmla="*/ 121872 w 173072"/>
                <a:gd name="connsiteY5" fmla="*/ 10096 h 152159"/>
                <a:gd name="connsiteX6" fmla="*/ 111776 w 173072"/>
                <a:gd name="connsiteY6" fmla="*/ 10096 h 152159"/>
                <a:gd name="connsiteX7" fmla="*/ 111776 w 173072"/>
                <a:gd name="connsiteY7" fmla="*/ 20192 h 152159"/>
                <a:gd name="connsiteX8" fmla="*/ 91584 w 173072"/>
                <a:gd name="connsiteY8" fmla="*/ 20192 h 152159"/>
                <a:gd name="connsiteX9" fmla="*/ 91584 w 173072"/>
                <a:gd name="connsiteY9" fmla="*/ 10096 h 152159"/>
                <a:gd name="connsiteX10" fmla="*/ 81488 w 173072"/>
                <a:gd name="connsiteY10" fmla="*/ 10096 h 152159"/>
                <a:gd name="connsiteX11" fmla="*/ 81488 w 173072"/>
                <a:gd name="connsiteY11" fmla="*/ 40384 h 152159"/>
                <a:gd name="connsiteX12" fmla="*/ 91584 w 173072"/>
                <a:gd name="connsiteY12" fmla="*/ 40384 h 152159"/>
                <a:gd name="connsiteX13" fmla="*/ 91584 w 173072"/>
                <a:gd name="connsiteY13" fmla="*/ 30288 h 152159"/>
                <a:gd name="connsiteX14" fmla="*/ 101680 w 173072"/>
                <a:gd name="connsiteY14" fmla="*/ 30288 h 152159"/>
                <a:gd name="connsiteX15" fmla="*/ 101680 w 173072"/>
                <a:gd name="connsiteY15" fmla="*/ 50479 h 152159"/>
                <a:gd name="connsiteX16" fmla="*/ 111776 w 173072"/>
                <a:gd name="connsiteY16" fmla="*/ 50479 h 152159"/>
                <a:gd name="connsiteX17" fmla="*/ 111776 w 173072"/>
                <a:gd name="connsiteY17" fmla="*/ 60575 h 152159"/>
                <a:gd name="connsiteX18" fmla="*/ 10096 w 173072"/>
                <a:gd name="connsiteY18" fmla="*/ 60575 h 152159"/>
                <a:gd name="connsiteX19" fmla="*/ 10096 w 173072"/>
                <a:gd name="connsiteY19" fmla="*/ 30288 h 152159"/>
                <a:gd name="connsiteX20" fmla="*/ 0 w 173072"/>
                <a:gd name="connsiteY20" fmla="*/ 30288 h 152159"/>
                <a:gd name="connsiteX21" fmla="*/ 0 w 173072"/>
                <a:gd name="connsiteY21" fmla="*/ 152160 h 152159"/>
                <a:gd name="connsiteX22" fmla="*/ 10096 w 173072"/>
                <a:gd name="connsiteY22" fmla="*/ 152160 h 152159"/>
                <a:gd name="connsiteX23" fmla="*/ 10096 w 173072"/>
                <a:gd name="connsiteY23" fmla="*/ 142064 h 152159"/>
                <a:gd name="connsiteX24" fmla="*/ 20192 w 173072"/>
                <a:gd name="connsiteY24" fmla="*/ 142064 h 152159"/>
                <a:gd name="connsiteX25" fmla="*/ 20192 w 173072"/>
                <a:gd name="connsiteY25" fmla="*/ 131968 h 152159"/>
                <a:gd name="connsiteX26" fmla="*/ 10096 w 173072"/>
                <a:gd name="connsiteY26" fmla="*/ 131968 h 152159"/>
                <a:gd name="connsiteX27" fmla="*/ 10096 w 173072"/>
                <a:gd name="connsiteY27" fmla="*/ 70671 h 152159"/>
                <a:gd name="connsiteX28" fmla="*/ 142785 w 173072"/>
                <a:gd name="connsiteY28" fmla="*/ 70671 h 152159"/>
                <a:gd name="connsiteX29" fmla="*/ 142785 w 173072"/>
                <a:gd name="connsiteY29" fmla="*/ 131968 h 152159"/>
                <a:gd name="connsiteX30" fmla="*/ 132689 w 173072"/>
                <a:gd name="connsiteY30" fmla="*/ 131968 h 152159"/>
                <a:gd name="connsiteX31" fmla="*/ 132689 w 173072"/>
                <a:gd name="connsiteY31" fmla="*/ 142064 h 152159"/>
                <a:gd name="connsiteX32" fmla="*/ 142785 w 173072"/>
                <a:gd name="connsiteY32" fmla="*/ 142064 h 152159"/>
                <a:gd name="connsiteX33" fmla="*/ 142785 w 173072"/>
                <a:gd name="connsiteY33" fmla="*/ 152160 h 152159"/>
                <a:gd name="connsiteX34" fmla="*/ 152881 w 173072"/>
                <a:gd name="connsiteY34" fmla="*/ 152160 h 152159"/>
                <a:gd name="connsiteX35" fmla="*/ 152881 w 173072"/>
                <a:gd name="connsiteY35" fmla="*/ 60575 h 152159"/>
                <a:gd name="connsiteX36" fmla="*/ 162976 w 173072"/>
                <a:gd name="connsiteY36" fmla="*/ 60575 h 152159"/>
                <a:gd name="connsiteX37" fmla="*/ 162976 w 173072"/>
                <a:gd name="connsiteY37" fmla="*/ 50479 h 152159"/>
                <a:gd name="connsiteX38" fmla="*/ 173073 w 173072"/>
                <a:gd name="connsiteY38" fmla="*/ 50479 h 152159"/>
                <a:gd name="connsiteX39" fmla="*/ 173073 w 173072"/>
                <a:gd name="connsiteY39" fmla="*/ 20192 h 152159"/>
                <a:gd name="connsiteX40" fmla="*/ 162256 w 173072"/>
                <a:gd name="connsiteY40" fmla="*/ 20192 h 152159"/>
                <a:gd name="connsiteX41" fmla="*/ 152159 w 173072"/>
                <a:gd name="connsiteY41" fmla="*/ 40384 h 152159"/>
                <a:gd name="connsiteX42" fmla="*/ 142064 w 173072"/>
                <a:gd name="connsiteY42" fmla="*/ 40384 h 152159"/>
                <a:gd name="connsiteX43" fmla="*/ 142064 w 173072"/>
                <a:gd name="connsiteY43" fmla="*/ 50479 h 152159"/>
                <a:gd name="connsiteX44" fmla="*/ 131968 w 173072"/>
                <a:gd name="connsiteY44" fmla="*/ 50479 h 152159"/>
                <a:gd name="connsiteX45" fmla="*/ 131968 w 173072"/>
                <a:gd name="connsiteY45" fmla="*/ 40384 h 152159"/>
                <a:gd name="connsiteX46" fmla="*/ 121872 w 173072"/>
                <a:gd name="connsiteY46" fmla="*/ 40384 h 152159"/>
                <a:gd name="connsiteX47" fmla="*/ 121872 w 173072"/>
                <a:gd name="connsiteY47" fmla="*/ 30288 h 152159"/>
                <a:gd name="connsiteX48" fmla="*/ 131968 w 173072"/>
                <a:gd name="connsiteY48" fmla="*/ 30288 h 152159"/>
                <a:gd name="connsiteX49" fmla="*/ 131968 w 173072"/>
                <a:gd name="connsiteY49" fmla="*/ 20192 h 152159"/>
                <a:gd name="connsiteX50" fmla="*/ 142064 w 173072"/>
                <a:gd name="connsiteY50" fmla="*/ 20192 h 152159"/>
                <a:gd name="connsiteX51" fmla="*/ 142064 w 173072"/>
                <a:gd name="connsiteY51" fmla="*/ 30288 h 152159"/>
                <a:gd name="connsiteX52" fmla="*/ 152159 w 173072"/>
                <a:gd name="connsiteY52" fmla="*/ 30288 h 152159"/>
                <a:gd name="connsiteX53" fmla="*/ 152159 w 173072"/>
                <a:gd name="connsiteY53" fmla="*/ 40384 h 15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73072" h="152159">
                  <a:moveTo>
                    <a:pt x="162256" y="20192"/>
                  </a:moveTo>
                  <a:lnTo>
                    <a:pt x="162256" y="10096"/>
                  </a:lnTo>
                  <a:lnTo>
                    <a:pt x="152159" y="10096"/>
                  </a:lnTo>
                  <a:lnTo>
                    <a:pt x="152159" y="0"/>
                  </a:lnTo>
                  <a:lnTo>
                    <a:pt x="121872" y="0"/>
                  </a:lnTo>
                  <a:lnTo>
                    <a:pt x="121872" y="10096"/>
                  </a:lnTo>
                  <a:lnTo>
                    <a:pt x="111776" y="10096"/>
                  </a:lnTo>
                  <a:lnTo>
                    <a:pt x="111776" y="20192"/>
                  </a:lnTo>
                  <a:lnTo>
                    <a:pt x="91584" y="20192"/>
                  </a:lnTo>
                  <a:lnTo>
                    <a:pt x="91584" y="10096"/>
                  </a:lnTo>
                  <a:lnTo>
                    <a:pt x="81488" y="10096"/>
                  </a:lnTo>
                  <a:lnTo>
                    <a:pt x="81488" y="40384"/>
                  </a:lnTo>
                  <a:lnTo>
                    <a:pt x="91584" y="40384"/>
                  </a:lnTo>
                  <a:lnTo>
                    <a:pt x="91584" y="30288"/>
                  </a:lnTo>
                  <a:lnTo>
                    <a:pt x="101680" y="30288"/>
                  </a:lnTo>
                  <a:lnTo>
                    <a:pt x="101680" y="50479"/>
                  </a:lnTo>
                  <a:lnTo>
                    <a:pt x="111776" y="50479"/>
                  </a:lnTo>
                  <a:lnTo>
                    <a:pt x="111776" y="60575"/>
                  </a:lnTo>
                  <a:lnTo>
                    <a:pt x="10096" y="60575"/>
                  </a:lnTo>
                  <a:lnTo>
                    <a:pt x="10096" y="30288"/>
                  </a:lnTo>
                  <a:lnTo>
                    <a:pt x="0" y="30288"/>
                  </a:lnTo>
                  <a:lnTo>
                    <a:pt x="0" y="152160"/>
                  </a:lnTo>
                  <a:lnTo>
                    <a:pt x="10096" y="152160"/>
                  </a:lnTo>
                  <a:lnTo>
                    <a:pt x="10096" y="142064"/>
                  </a:lnTo>
                  <a:lnTo>
                    <a:pt x="20192" y="142064"/>
                  </a:lnTo>
                  <a:lnTo>
                    <a:pt x="20192" y="131968"/>
                  </a:lnTo>
                  <a:lnTo>
                    <a:pt x="10096" y="131968"/>
                  </a:lnTo>
                  <a:lnTo>
                    <a:pt x="10096" y="70671"/>
                  </a:lnTo>
                  <a:lnTo>
                    <a:pt x="142785" y="70671"/>
                  </a:lnTo>
                  <a:lnTo>
                    <a:pt x="142785" y="131968"/>
                  </a:lnTo>
                  <a:lnTo>
                    <a:pt x="132689" y="131968"/>
                  </a:lnTo>
                  <a:lnTo>
                    <a:pt x="132689" y="142064"/>
                  </a:lnTo>
                  <a:lnTo>
                    <a:pt x="142785" y="142064"/>
                  </a:lnTo>
                  <a:lnTo>
                    <a:pt x="142785" y="152160"/>
                  </a:lnTo>
                  <a:lnTo>
                    <a:pt x="152881" y="152160"/>
                  </a:lnTo>
                  <a:lnTo>
                    <a:pt x="152881" y="60575"/>
                  </a:lnTo>
                  <a:lnTo>
                    <a:pt x="162976" y="60575"/>
                  </a:lnTo>
                  <a:lnTo>
                    <a:pt x="162976" y="50479"/>
                  </a:lnTo>
                  <a:lnTo>
                    <a:pt x="173073" y="50479"/>
                  </a:lnTo>
                  <a:lnTo>
                    <a:pt x="173073" y="20192"/>
                  </a:lnTo>
                  <a:lnTo>
                    <a:pt x="162256" y="20192"/>
                  </a:lnTo>
                  <a:close/>
                  <a:moveTo>
                    <a:pt x="152159" y="40384"/>
                  </a:moveTo>
                  <a:lnTo>
                    <a:pt x="142064" y="40384"/>
                  </a:lnTo>
                  <a:lnTo>
                    <a:pt x="142064" y="50479"/>
                  </a:lnTo>
                  <a:lnTo>
                    <a:pt x="131968" y="50479"/>
                  </a:lnTo>
                  <a:lnTo>
                    <a:pt x="131968" y="40384"/>
                  </a:lnTo>
                  <a:lnTo>
                    <a:pt x="121872" y="40384"/>
                  </a:lnTo>
                  <a:lnTo>
                    <a:pt x="121872" y="30288"/>
                  </a:lnTo>
                  <a:lnTo>
                    <a:pt x="131968" y="30288"/>
                  </a:lnTo>
                  <a:lnTo>
                    <a:pt x="131968" y="20192"/>
                  </a:lnTo>
                  <a:lnTo>
                    <a:pt x="142064" y="20192"/>
                  </a:lnTo>
                  <a:lnTo>
                    <a:pt x="142064" y="30288"/>
                  </a:lnTo>
                  <a:lnTo>
                    <a:pt x="152159" y="30288"/>
                  </a:lnTo>
                  <a:lnTo>
                    <a:pt x="152159" y="40384"/>
                  </a:lnTo>
                  <a:close/>
                </a:path>
              </a:pathLst>
            </a:custGeom>
            <a:solidFill>
              <a:srgbClr val="000000"/>
            </a:solidFill>
            <a:ln w="0" cap="flat">
              <a:noFill/>
              <a:prstDash val="solid"/>
              <a:miter/>
            </a:ln>
          </p:spPr>
          <p:txBody>
            <a:bodyPr rtlCol="0" anchor="ctr"/>
            <a:lstStyle/>
            <a:p>
              <a:endParaRPr lang="it-IT"/>
            </a:p>
          </p:txBody>
        </p:sp>
        <p:sp>
          <p:nvSpPr>
            <p:cNvPr id="1407" name="Figura a mano libera: forma 1406">
              <a:extLst>
                <a:ext uri="{FF2B5EF4-FFF2-40B4-BE49-F238E27FC236}">
                  <a16:creationId xmlns:a16="http://schemas.microsoft.com/office/drawing/2014/main" id="{49EB02A6-AA0C-AEC0-BB80-7F73AF5390B1}"/>
                </a:ext>
              </a:extLst>
            </p:cNvPr>
            <p:cNvSpPr/>
            <p:nvPr/>
          </p:nvSpPr>
          <p:spPr>
            <a:xfrm>
              <a:off x="7854849" y="2987664"/>
              <a:ext cx="10095" cy="10096"/>
            </a:xfrm>
            <a:custGeom>
              <a:avLst/>
              <a:gdLst>
                <a:gd name="connsiteX0" fmla="*/ 0 w 10095"/>
                <a:gd name="connsiteY0" fmla="*/ 0 h 10096"/>
                <a:gd name="connsiteX1" fmla="*/ 10096 w 10095"/>
                <a:gd name="connsiteY1" fmla="*/ 0 h 10096"/>
                <a:gd name="connsiteX2" fmla="*/ 10096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08" name="Figura a mano libera: forma 1407">
              <a:extLst>
                <a:ext uri="{FF2B5EF4-FFF2-40B4-BE49-F238E27FC236}">
                  <a16:creationId xmlns:a16="http://schemas.microsoft.com/office/drawing/2014/main" id="{18BEFFFE-C875-F883-1409-D9D0E31C4207}"/>
                </a:ext>
              </a:extLst>
            </p:cNvPr>
            <p:cNvSpPr/>
            <p:nvPr/>
          </p:nvSpPr>
          <p:spPr>
            <a:xfrm>
              <a:off x="7743073" y="2997760"/>
              <a:ext cx="111776" cy="10095"/>
            </a:xfrm>
            <a:custGeom>
              <a:avLst/>
              <a:gdLst>
                <a:gd name="connsiteX0" fmla="*/ 0 w 111776"/>
                <a:gd name="connsiteY0" fmla="*/ 0 h 10095"/>
                <a:gd name="connsiteX1" fmla="*/ 111776 w 111776"/>
                <a:gd name="connsiteY1" fmla="*/ 0 h 10095"/>
                <a:gd name="connsiteX2" fmla="*/ 111776 w 111776"/>
                <a:gd name="connsiteY2" fmla="*/ 10096 h 10095"/>
                <a:gd name="connsiteX3" fmla="*/ 0 w 111776"/>
                <a:gd name="connsiteY3" fmla="*/ 10096 h 10095"/>
                <a:gd name="connsiteX4" fmla="*/ 0 w 11177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776" h="10095">
                  <a:moveTo>
                    <a:pt x="0" y="0"/>
                  </a:moveTo>
                  <a:lnTo>
                    <a:pt x="111776" y="0"/>
                  </a:lnTo>
                  <a:lnTo>
                    <a:pt x="11177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09" name="Figura a mano libera: forma 1408">
              <a:extLst>
                <a:ext uri="{FF2B5EF4-FFF2-40B4-BE49-F238E27FC236}">
                  <a16:creationId xmlns:a16="http://schemas.microsoft.com/office/drawing/2014/main" id="{77DBFFF6-A7BB-851F-699E-8F0318D278DF}"/>
                </a:ext>
              </a:extLst>
            </p:cNvPr>
            <p:cNvSpPr/>
            <p:nvPr/>
          </p:nvSpPr>
          <p:spPr>
            <a:xfrm>
              <a:off x="7834657"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0" name="Figura a mano libera: forma 1409">
              <a:extLst>
                <a:ext uri="{FF2B5EF4-FFF2-40B4-BE49-F238E27FC236}">
                  <a16:creationId xmlns:a16="http://schemas.microsoft.com/office/drawing/2014/main" id="{56CBDA94-3BEF-B383-B3F1-6B3185ECA93F}"/>
                </a:ext>
              </a:extLst>
            </p:cNvPr>
            <p:cNvSpPr/>
            <p:nvPr/>
          </p:nvSpPr>
          <p:spPr>
            <a:xfrm>
              <a:off x="7834657"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1" name="Figura a mano libera: forma 1410">
              <a:extLst>
                <a:ext uri="{FF2B5EF4-FFF2-40B4-BE49-F238E27FC236}">
                  <a16:creationId xmlns:a16="http://schemas.microsoft.com/office/drawing/2014/main" id="{8ADAFDCE-34E7-F392-3A0E-7D774BF4A470}"/>
                </a:ext>
              </a:extLst>
            </p:cNvPr>
            <p:cNvSpPr/>
            <p:nvPr/>
          </p:nvSpPr>
          <p:spPr>
            <a:xfrm>
              <a:off x="7834657"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2" name="Figura a mano libera: forma 1411">
              <a:extLst>
                <a:ext uri="{FF2B5EF4-FFF2-40B4-BE49-F238E27FC236}">
                  <a16:creationId xmlns:a16="http://schemas.microsoft.com/office/drawing/2014/main" id="{405B7E86-DAB1-5F18-D299-88DD1BE5802B}"/>
                </a:ext>
              </a:extLst>
            </p:cNvPr>
            <p:cNvSpPr/>
            <p:nvPr/>
          </p:nvSpPr>
          <p:spPr>
            <a:xfrm>
              <a:off x="7814465"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3" name="Figura a mano libera: forma 1412">
              <a:extLst>
                <a:ext uri="{FF2B5EF4-FFF2-40B4-BE49-F238E27FC236}">
                  <a16:creationId xmlns:a16="http://schemas.microsoft.com/office/drawing/2014/main" id="{C7C1E604-C8FD-CA1C-91FD-3F527B211F1C}"/>
                </a:ext>
              </a:extLst>
            </p:cNvPr>
            <p:cNvSpPr/>
            <p:nvPr/>
          </p:nvSpPr>
          <p:spPr>
            <a:xfrm>
              <a:off x="7814465"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4" name="Figura a mano libera: forma 1413">
              <a:extLst>
                <a:ext uri="{FF2B5EF4-FFF2-40B4-BE49-F238E27FC236}">
                  <a16:creationId xmlns:a16="http://schemas.microsoft.com/office/drawing/2014/main" id="{697E5EA4-7331-BBE0-1F9C-7D3FEBC79342}"/>
                </a:ext>
              </a:extLst>
            </p:cNvPr>
            <p:cNvSpPr/>
            <p:nvPr/>
          </p:nvSpPr>
          <p:spPr>
            <a:xfrm>
              <a:off x="7814465"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5" name="Figura a mano libera: forma 1414">
              <a:extLst>
                <a:ext uri="{FF2B5EF4-FFF2-40B4-BE49-F238E27FC236}">
                  <a16:creationId xmlns:a16="http://schemas.microsoft.com/office/drawing/2014/main" id="{9CC48AE6-C599-6AE9-D433-78E2E6655470}"/>
                </a:ext>
              </a:extLst>
            </p:cNvPr>
            <p:cNvSpPr/>
            <p:nvPr/>
          </p:nvSpPr>
          <p:spPr>
            <a:xfrm>
              <a:off x="7794273"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6" name="Figura a mano libera: forma 1415">
              <a:extLst>
                <a:ext uri="{FF2B5EF4-FFF2-40B4-BE49-F238E27FC236}">
                  <a16:creationId xmlns:a16="http://schemas.microsoft.com/office/drawing/2014/main" id="{B2868F86-C943-B475-BE68-62FD2FB1CCCD}"/>
                </a:ext>
              </a:extLst>
            </p:cNvPr>
            <p:cNvSpPr/>
            <p:nvPr/>
          </p:nvSpPr>
          <p:spPr>
            <a:xfrm>
              <a:off x="7794273"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7" name="Figura a mano libera: forma 1416">
              <a:extLst>
                <a:ext uri="{FF2B5EF4-FFF2-40B4-BE49-F238E27FC236}">
                  <a16:creationId xmlns:a16="http://schemas.microsoft.com/office/drawing/2014/main" id="{F5C4F7E5-1971-0B0B-89D5-6143ABC06EF1}"/>
                </a:ext>
              </a:extLst>
            </p:cNvPr>
            <p:cNvSpPr/>
            <p:nvPr/>
          </p:nvSpPr>
          <p:spPr>
            <a:xfrm>
              <a:off x="7794273"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8" name="Figura a mano libera: forma 1417">
              <a:extLst>
                <a:ext uri="{FF2B5EF4-FFF2-40B4-BE49-F238E27FC236}">
                  <a16:creationId xmlns:a16="http://schemas.microsoft.com/office/drawing/2014/main" id="{10A447F4-925D-2D65-16CF-FDC4BD615898}"/>
                </a:ext>
              </a:extLst>
            </p:cNvPr>
            <p:cNvSpPr/>
            <p:nvPr/>
          </p:nvSpPr>
          <p:spPr>
            <a:xfrm>
              <a:off x="7794273" y="2875167"/>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19" name="Figura a mano libera: forma 1418">
              <a:extLst>
                <a:ext uri="{FF2B5EF4-FFF2-40B4-BE49-F238E27FC236}">
                  <a16:creationId xmlns:a16="http://schemas.microsoft.com/office/drawing/2014/main" id="{472719CA-1C0E-B4AE-8704-B9F26DB7E967}"/>
                </a:ext>
              </a:extLst>
            </p:cNvPr>
            <p:cNvSpPr/>
            <p:nvPr/>
          </p:nvSpPr>
          <p:spPr>
            <a:xfrm>
              <a:off x="7794273" y="283478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20" name="Figura a mano libera: forma 1419">
              <a:extLst>
                <a:ext uri="{FF2B5EF4-FFF2-40B4-BE49-F238E27FC236}">
                  <a16:creationId xmlns:a16="http://schemas.microsoft.com/office/drawing/2014/main" id="{E9CB0DFC-C551-C02E-14A9-A5EE0184BF24}"/>
                </a:ext>
              </a:extLst>
            </p:cNvPr>
            <p:cNvSpPr/>
            <p:nvPr/>
          </p:nvSpPr>
          <p:spPr>
            <a:xfrm>
              <a:off x="7773360"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21" name="Figura a mano libera: forma 1420">
              <a:extLst>
                <a:ext uri="{FF2B5EF4-FFF2-40B4-BE49-F238E27FC236}">
                  <a16:creationId xmlns:a16="http://schemas.microsoft.com/office/drawing/2014/main" id="{3D2DA512-9EE3-B76D-E204-E287F4A63ABC}"/>
                </a:ext>
              </a:extLst>
            </p:cNvPr>
            <p:cNvSpPr/>
            <p:nvPr/>
          </p:nvSpPr>
          <p:spPr>
            <a:xfrm>
              <a:off x="7773360"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22" name="Figura a mano libera: forma 1421">
              <a:extLst>
                <a:ext uri="{FF2B5EF4-FFF2-40B4-BE49-F238E27FC236}">
                  <a16:creationId xmlns:a16="http://schemas.microsoft.com/office/drawing/2014/main" id="{6CFD4AA3-1D80-D303-352D-E88919D78B74}"/>
                </a:ext>
              </a:extLst>
            </p:cNvPr>
            <p:cNvSpPr/>
            <p:nvPr/>
          </p:nvSpPr>
          <p:spPr>
            <a:xfrm>
              <a:off x="7763986" y="2844880"/>
              <a:ext cx="30287" cy="30287"/>
            </a:xfrm>
            <a:custGeom>
              <a:avLst/>
              <a:gdLst>
                <a:gd name="connsiteX0" fmla="*/ 30288 w 30287"/>
                <a:gd name="connsiteY0" fmla="*/ 0 h 30287"/>
                <a:gd name="connsiteX1" fmla="*/ 30288 w 30287"/>
                <a:gd name="connsiteY1" fmla="*/ 30288 h 30287"/>
                <a:gd name="connsiteX2" fmla="*/ 20192 w 30287"/>
                <a:gd name="connsiteY2" fmla="*/ 30288 h 30287"/>
                <a:gd name="connsiteX3" fmla="*/ 20192 w 30287"/>
                <a:gd name="connsiteY3" fmla="*/ 20192 h 30287"/>
                <a:gd name="connsiteX4" fmla="*/ 10096 w 30287"/>
                <a:gd name="connsiteY4" fmla="*/ 20192 h 30287"/>
                <a:gd name="connsiteX5" fmla="*/ 10096 w 30287"/>
                <a:gd name="connsiteY5" fmla="*/ 30288 h 30287"/>
                <a:gd name="connsiteX6" fmla="*/ 0 w 30287"/>
                <a:gd name="connsiteY6" fmla="*/ 30288 h 30287"/>
                <a:gd name="connsiteX7" fmla="*/ 0 w 30287"/>
                <a:gd name="connsiteY7" fmla="*/ 0 h 30287"/>
                <a:gd name="connsiteX8" fmla="*/ 10096 w 30287"/>
                <a:gd name="connsiteY8" fmla="*/ 0 h 30287"/>
                <a:gd name="connsiteX9" fmla="*/ 10096 w 30287"/>
                <a:gd name="connsiteY9" fmla="*/ 10096 h 30287"/>
                <a:gd name="connsiteX10" fmla="*/ 20192 w 30287"/>
                <a:gd name="connsiteY10" fmla="*/ 10096 h 30287"/>
                <a:gd name="connsiteX11" fmla="*/ 20192 w 30287"/>
                <a:gd name="connsiteY11" fmla="*/ 0 h 30287"/>
                <a:gd name="connsiteX12" fmla="*/ 30288 w 30287"/>
                <a:gd name="connsiteY12" fmla="*/ 0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287" h="30287">
                  <a:moveTo>
                    <a:pt x="30288" y="0"/>
                  </a:moveTo>
                  <a:lnTo>
                    <a:pt x="30288" y="30288"/>
                  </a:lnTo>
                  <a:lnTo>
                    <a:pt x="20192" y="30288"/>
                  </a:lnTo>
                  <a:lnTo>
                    <a:pt x="20192" y="20192"/>
                  </a:lnTo>
                  <a:lnTo>
                    <a:pt x="10096" y="20192"/>
                  </a:lnTo>
                  <a:lnTo>
                    <a:pt x="10096" y="30288"/>
                  </a:lnTo>
                  <a:lnTo>
                    <a:pt x="0" y="30288"/>
                  </a:lnTo>
                  <a:lnTo>
                    <a:pt x="0" y="0"/>
                  </a:lnTo>
                  <a:lnTo>
                    <a:pt x="10096" y="0"/>
                  </a:lnTo>
                  <a:lnTo>
                    <a:pt x="10096" y="10096"/>
                  </a:lnTo>
                  <a:lnTo>
                    <a:pt x="20192" y="10096"/>
                  </a:lnTo>
                  <a:lnTo>
                    <a:pt x="20192" y="0"/>
                  </a:lnTo>
                  <a:lnTo>
                    <a:pt x="30288" y="0"/>
                  </a:lnTo>
                  <a:close/>
                </a:path>
              </a:pathLst>
            </a:custGeom>
            <a:solidFill>
              <a:srgbClr val="000000"/>
            </a:solidFill>
            <a:ln w="0" cap="flat">
              <a:noFill/>
              <a:prstDash val="solid"/>
              <a:miter/>
            </a:ln>
          </p:spPr>
          <p:txBody>
            <a:bodyPr rtlCol="0" anchor="ctr"/>
            <a:lstStyle/>
            <a:p>
              <a:endParaRPr lang="it-IT"/>
            </a:p>
          </p:txBody>
        </p:sp>
        <p:sp>
          <p:nvSpPr>
            <p:cNvPr id="1423" name="Figura a mano libera: forma 1422">
              <a:extLst>
                <a:ext uri="{FF2B5EF4-FFF2-40B4-BE49-F238E27FC236}">
                  <a16:creationId xmlns:a16="http://schemas.microsoft.com/office/drawing/2014/main" id="{741C7981-7E42-A115-A709-BB23CE6BB526}"/>
                </a:ext>
              </a:extLst>
            </p:cNvPr>
            <p:cNvSpPr/>
            <p:nvPr/>
          </p:nvSpPr>
          <p:spPr>
            <a:xfrm>
              <a:off x="7753169" y="2875167"/>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24" name="Figura a mano libera: forma 1423">
              <a:extLst>
                <a:ext uri="{FF2B5EF4-FFF2-40B4-BE49-F238E27FC236}">
                  <a16:creationId xmlns:a16="http://schemas.microsoft.com/office/drawing/2014/main" id="{853D9B58-5F69-9C50-FB76-CD8424E3F614}"/>
                </a:ext>
              </a:extLst>
            </p:cNvPr>
            <p:cNvSpPr/>
            <p:nvPr/>
          </p:nvSpPr>
          <p:spPr>
            <a:xfrm>
              <a:off x="7753169" y="283478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25" name="Figura a mano libera: forma 1424">
              <a:extLst>
                <a:ext uri="{FF2B5EF4-FFF2-40B4-BE49-F238E27FC236}">
                  <a16:creationId xmlns:a16="http://schemas.microsoft.com/office/drawing/2014/main" id="{FD93C065-4027-0CAC-AC35-89314AF55271}"/>
                </a:ext>
              </a:extLst>
            </p:cNvPr>
            <p:cNvSpPr/>
            <p:nvPr/>
          </p:nvSpPr>
          <p:spPr>
            <a:xfrm>
              <a:off x="7743073" y="2977569"/>
              <a:ext cx="111776" cy="10095"/>
            </a:xfrm>
            <a:custGeom>
              <a:avLst/>
              <a:gdLst>
                <a:gd name="connsiteX0" fmla="*/ 0 w 111776"/>
                <a:gd name="connsiteY0" fmla="*/ 0 h 10095"/>
                <a:gd name="connsiteX1" fmla="*/ 111776 w 111776"/>
                <a:gd name="connsiteY1" fmla="*/ 0 h 10095"/>
                <a:gd name="connsiteX2" fmla="*/ 111776 w 111776"/>
                <a:gd name="connsiteY2" fmla="*/ 10096 h 10095"/>
                <a:gd name="connsiteX3" fmla="*/ 0 w 111776"/>
                <a:gd name="connsiteY3" fmla="*/ 10096 h 10095"/>
                <a:gd name="connsiteX4" fmla="*/ 0 w 11177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776" h="10095">
                  <a:moveTo>
                    <a:pt x="0" y="0"/>
                  </a:moveTo>
                  <a:lnTo>
                    <a:pt x="111776" y="0"/>
                  </a:lnTo>
                  <a:lnTo>
                    <a:pt x="11177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26" name="Figura a mano libera: forma 1425">
              <a:extLst>
                <a:ext uri="{FF2B5EF4-FFF2-40B4-BE49-F238E27FC236}">
                  <a16:creationId xmlns:a16="http://schemas.microsoft.com/office/drawing/2014/main" id="{A6F60AC2-AE74-7234-FDFA-7B1D5D36CA92}"/>
                </a:ext>
              </a:extLst>
            </p:cNvPr>
            <p:cNvSpPr/>
            <p:nvPr/>
          </p:nvSpPr>
          <p:spPr>
            <a:xfrm>
              <a:off x="7732977" y="2844880"/>
              <a:ext cx="20191" cy="30287"/>
            </a:xfrm>
            <a:custGeom>
              <a:avLst/>
              <a:gdLst>
                <a:gd name="connsiteX0" fmla="*/ 20192 w 20191"/>
                <a:gd name="connsiteY0" fmla="*/ 0 h 30287"/>
                <a:gd name="connsiteX1" fmla="*/ 20192 w 20191"/>
                <a:gd name="connsiteY1" fmla="*/ 30288 h 30287"/>
                <a:gd name="connsiteX2" fmla="*/ 10096 w 20191"/>
                <a:gd name="connsiteY2" fmla="*/ 30288 h 30287"/>
                <a:gd name="connsiteX3" fmla="*/ 10096 w 20191"/>
                <a:gd name="connsiteY3" fmla="*/ 20192 h 30287"/>
                <a:gd name="connsiteX4" fmla="*/ 0 w 20191"/>
                <a:gd name="connsiteY4" fmla="*/ 20192 h 30287"/>
                <a:gd name="connsiteX5" fmla="*/ 0 w 20191"/>
                <a:gd name="connsiteY5" fmla="*/ 10096 h 30287"/>
                <a:gd name="connsiteX6" fmla="*/ 10096 w 20191"/>
                <a:gd name="connsiteY6" fmla="*/ 10096 h 30287"/>
                <a:gd name="connsiteX7" fmla="*/ 10096 w 20191"/>
                <a:gd name="connsiteY7" fmla="*/ 0 h 30287"/>
                <a:gd name="connsiteX8" fmla="*/ 20192 w 20191"/>
                <a:gd name="connsiteY8" fmla="*/ 0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91" h="30287">
                  <a:moveTo>
                    <a:pt x="20192" y="0"/>
                  </a:moveTo>
                  <a:lnTo>
                    <a:pt x="20192" y="30288"/>
                  </a:lnTo>
                  <a:lnTo>
                    <a:pt x="10096" y="30288"/>
                  </a:lnTo>
                  <a:lnTo>
                    <a:pt x="10096" y="20192"/>
                  </a:lnTo>
                  <a:lnTo>
                    <a:pt x="0" y="20192"/>
                  </a:lnTo>
                  <a:lnTo>
                    <a:pt x="0" y="10096"/>
                  </a:lnTo>
                  <a:lnTo>
                    <a:pt x="10096" y="10096"/>
                  </a:lnTo>
                  <a:lnTo>
                    <a:pt x="10096" y="0"/>
                  </a:lnTo>
                  <a:lnTo>
                    <a:pt x="20192" y="0"/>
                  </a:lnTo>
                  <a:close/>
                </a:path>
              </a:pathLst>
            </a:custGeom>
            <a:solidFill>
              <a:srgbClr val="000000"/>
            </a:solidFill>
            <a:ln w="0" cap="flat">
              <a:noFill/>
              <a:prstDash val="solid"/>
              <a:miter/>
            </a:ln>
          </p:spPr>
          <p:txBody>
            <a:bodyPr rtlCol="0" anchor="ctr"/>
            <a:lstStyle/>
            <a:p>
              <a:endParaRPr lang="it-IT"/>
            </a:p>
          </p:txBody>
        </p:sp>
        <p:sp>
          <p:nvSpPr>
            <p:cNvPr id="1427" name="Figura a mano libera: forma 1426">
              <a:extLst>
                <a:ext uri="{FF2B5EF4-FFF2-40B4-BE49-F238E27FC236}">
                  <a16:creationId xmlns:a16="http://schemas.microsoft.com/office/drawing/2014/main" id="{32EFD06D-83FB-2933-3A6C-7676DE9F0318}"/>
                </a:ext>
              </a:extLst>
            </p:cNvPr>
            <p:cNvSpPr/>
            <p:nvPr/>
          </p:nvSpPr>
          <p:spPr>
            <a:xfrm>
              <a:off x="7732977" y="2987664"/>
              <a:ext cx="10096" cy="10096"/>
            </a:xfrm>
            <a:custGeom>
              <a:avLst/>
              <a:gdLst>
                <a:gd name="connsiteX0" fmla="*/ 0 w 10096"/>
                <a:gd name="connsiteY0" fmla="*/ 0 h 10096"/>
                <a:gd name="connsiteX1" fmla="*/ 10096 w 10096"/>
                <a:gd name="connsiteY1" fmla="*/ 0 h 10096"/>
                <a:gd name="connsiteX2" fmla="*/ 10096 w 10096"/>
                <a:gd name="connsiteY2" fmla="*/ 10096 h 10096"/>
                <a:gd name="connsiteX3" fmla="*/ 0 w 10096"/>
                <a:gd name="connsiteY3" fmla="*/ 10096 h 10096"/>
                <a:gd name="connsiteX4" fmla="*/ 0 w 10096"/>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grpSp>
      <p:grpSp>
        <p:nvGrpSpPr>
          <p:cNvPr id="1428" name="Elemento grafico 13">
            <a:extLst>
              <a:ext uri="{FF2B5EF4-FFF2-40B4-BE49-F238E27FC236}">
                <a16:creationId xmlns:a16="http://schemas.microsoft.com/office/drawing/2014/main" id="{B44AE473-64C8-52CA-472D-6AC2115F4D6E}"/>
              </a:ext>
            </a:extLst>
          </p:cNvPr>
          <p:cNvGrpSpPr/>
          <p:nvPr/>
        </p:nvGrpSpPr>
        <p:grpSpPr>
          <a:xfrm>
            <a:off x="8087797" y="2842836"/>
            <a:ext cx="173072" cy="173072"/>
            <a:chOff x="8069747" y="2834784"/>
            <a:chExt cx="173072" cy="173072"/>
          </a:xfrm>
          <a:solidFill>
            <a:srgbClr val="000000"/>
          </a:solidFill>
        </p:grpSpPr>
        <p:sp>
          <p:nvSpPr>
            <p:cNvPr id="1429" name="Figura a mano libera: forma 1428">
              <a:extLst>
                <a:ext uri="{FF2B5EF4-FFF2-40B4-BE49-F238E27FC236}">
                  <a16:creationId xmlns:a16="http://schemas.microsoft.com/office/drawing/2014/main" id="{08E8759B-8BB2-0BFF-B1FD-06413EC7F8FC}"/>
                </a:ext>
              </a:extLst>
            </p:cNvPr>
            <p:cNvSpPr/>
            <p:nvPr/>
          </p:nvSpPr>
          <p:spPr>
            <a:xfrm>
              <a:off x="8099314"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30" name="Figura a mano libera: forma 1429">
              <a:extLst>
                <a:ext uri="{FF2B5EF4-FFF2-40B4-BE49-F238E27FC236}">
                  <a16:creationId xmlns:a16="http://schemas.microsoft.com/office/drawing/2014/main" id="{9F98E658-44E4-D5EF-F946-DCCA08D6201E}"/>
                </a:ext>
              </a:extLst>
            </p:cNvPr>
            <p:cNvSpPr/>
            <p:nvPr/>
          </p:nvSpPr>
          <p:spPr>
            <a:xfrm>
              <a:off x="8099314"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31" name="Figura a mano libera: forma 1430">
              <a:extLst>
                <a:ext uri="{FF2B5EF4-FFF2-40B4-BE49-F238E27FC236}">
                  <a16:creationId xmlns:a16="http://schemas.microsoft.com/office/drawing/2014/main" id="{BC96540F-818D-D539-A550-B4E99C4EF93D}"/>
                </a:ext>
              </a:extLst>
            </p:cNvPr>
            <p:cNvSpPr/>
            <p:nvPr/>
          </p:nvSpPr>
          <p:spPr>
            <a:xfrm>
              <a:off x="8099314"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32" name="Figura a mano libera: forma 1431">
              <a:extLst>
                <a:ext uri="{FF2B5EF4-FFF2-40B4-BE49-F238E27FC236}">
                  <a16:creationId xmlns:a16="http://schemas.microsoft.com/office/drawing/2014/main" id="{C8661D4E-EF8D-1938-2733-397D4B95DEB8}"/>
                </a:ext>
              </a:extLst>
            </p:cNvPr>
            <p:cNvSpPr/>
            <p:nvPr/>
          </p:nvSpPr>
          <p:spPr>
            <a:xfrm>
              <a:off x="8119505"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33" name="Figura a mano libera: forma 1432">
              <a:extLst>
                <a:ext uri="{FF2B5EF4-FFF2-40B4-BE49-F238E27FC236}">
                  <a16:creationId xmlns:a16="http://schemas.microsoft.com/office/drawing/2014/main" id="{4FE4F1F1-E046-2685-15B0-1D36BB4E9BF3}"/>
                </a:ext>
              </a:extLst>
            </p:cNvPr>
            <p:cNvSpPr/>
            <p:nvPr/>
          </p:nvSpPr>
          <p:spPr>
            <a:xfrm>
              <a:off x="8069747" y="2834784"/>
              <a:ext cx="173072" cy="152159"/>
            </a:xfrm>
            <a:custGeom>
              <a:avLst/>
              <a:gdLst>
                <a:gd name="connsiteX0" fmla="*/ 162256 w 173072"/>
                <a:gd name="connsiteY0" fmla="*/ 20192 h 152159"/>
                <a:gd name="connsiteX1" fmla="*/ 162256 w 173072"/>
                <a:gd name="connsiteY1" fmla="*/ 10096 h 152159"/>
                <a:gd name="connsiteX2" fmla="*/ 152159 w 173072"/>
                <a:gd name="connsiteY2" fmla="*/ 10096 h 152159"/>
                <a:gd name="connsiteX3" fmla="*/ 152159 w 173072"/>
                <a:gd name="connsiteY3" fmla="*/ 0 h 152159"/>
                <a:gd name="connsiteX4" fmla="*/ 121872 w 173072"/>
                <a:gd name="connsiteY4" fmla="*/ 0 h 152159"/>
                <a:gd name="connsiteX5" fmla="*/ 121872 w 173072"/>
                <a:gd name="connsiteY5" fmla="*/ 10096 h 152159"/>
                <a:gd name="connsiteX6" fmla="*/ 111776 w 173072"/>
                <a:gd name="connsiteY6" fmla="*/ 10096 h 152159"/>
                <a:gd name="connsiteX7" fmla="*/ 111776 w 173072"/>
                <a:gd name="connsiteY7" fmla="*/ 20192 h 152159"/>
                <a:gd name="connsiteX8" fmla="*/ 91584 w 173072"/>
                <a:gd name="connsiteY8" fmla="*/ 20192 h 152159"/>
                <a:gd name="connsiteX9" fmla="*/ 91584 w 173072"/>
                <a:gd name="connsiteY9" fmla="*/ 10096 h 152159"/>
                <a:gd name="connsiteX10" fmla="*/ 81488 w 173072"/>
                <a:gd name="connsiteY10" fmla="*/ 10096 h 152159"/>
                <a:gd name="connsiteX11" fmla="*/ 81488 w 173072"/>
                <a:gd name="connsiteY11" fmla="*/ 40384 h 152159"/>
                <a:gd name="connsiteX12" fmla="*/ 91584 w 173072"/>
                <a:gd name="connsiteY12" fmla="*/ 40384 h 152159"/>
                <a:gd name="connsiteX13" fmla="*/ 91584 w 173072"/>
                <a:gd name="connsiteY13" fmla="*/ 30288 h 152159"/>
                <a:gd name="connsiteX14" fmla="*/ 101680 w 173072"/>
                <a:gd name="connsiteY14" fmla="*/ 30288 h 152159"/>
                <a:gd name="connsiteX15" fmla="*/ 101680 w 173072"/>
                <a:gd name="connsiteY15" fmla="*/ 50479 h 152159"/>
                <a:gd name="connsiteX16" fmla="*/ 111776 w 173072"/>
                <a:gd name="connsiteY16" fmla="*/ 50479 h 152159"/>
                <a:gd name="connsiteX17" fmla="*/ 111776 w 173072"/>
                <a:gd name="connsiteY17" fmla="*/ 60575 h 152159"/>
                <a:gd name="connsiteX18" fmla="*/ 10096 w 173072"/>
                <a:gd name="connsiteY18" fmla="*/ 60575 h 152159"/>
                <a:gd name="connsiteX19" fmla="*/ 10096 w 173072"/>
                <a:gd name="connsiteY19" fmla="*/ 30288 h 152159"/>
                <a:gd name="connsiteX20" fmla="*/ 0 w 173072"/>
                <a:gd name="connsiteY20" fmla="*/ 30288 h 152159"/>
                <a:gd name="connsiteX21" fmla="*/ 0 w 173072"/>
                <a:gd name="connsiteY21" fmla="*/ 152160 h 152159"/>
                <a:gd name="connsiteX22" fmla="*/ 10096 w 173072"/>
                <a:gd name="connsiteY22" fmla="*/ 152160 h 152159"/>
                <a:gd name="connsiteX23" fmla="*/ 10096 w 173072"/>
                <a:gd name="connsiteY23" fmla="*/ 142064 h 152159"/>
                <a:gd name="connsiteX24" fmla="*/ 20192 w 173072"/>
                <a:gd name="connsiteY24" fmla="*/ 142064 h 152159"/>
                <a:gd name="connsiteX25" fmla="*/ 20192 w 173072"/>
                <a:gd name="connsiteY25" fmla="*/ 131968 h 152159"/>
                <a:gd name="connsiteX26" fmla="*/ 10096 w 173072"/>
                <a:gd name="connsiteY26" fmla="*/ 131968 h 152159"/>
                <a:gd name="connsiteX27" fmla="*/ 10096 w 173072"/>
                <a:gd name="connsiteY27" fmla="*/ 70671 h 152159"/>
                <a:gd name="connsiteX28" fmla="*/ 142785 w 173072"/>
                <a:gd name="connsiteY28" fmla="*/ 70671 h 152159"/>
                <a:gd name="connsiteX29" fmla="*/ 142785 w 173072"/>
                <a:gd name="connsiteY29" fmla="*/ 131968 h 152159"/>
                <a:gd name="connsiteX30" fmla="*/ 132689 w 173072"/>
                <a:gd name="connsiteY30" fmla="*/ 131968 h 152159"/>
                <a:gd name="connsiteX31" fmla="*/ 132689 w 173072"/>
                <a:gd name="connsiteY31" fmla="*/ 142064 h 152159"/>
                <a:gd name="connsiteX32" fmla="*/ 142785 w 173072"/>
                <a:gd name="connsiteY32" fmla="*/ 142064 h 152159"/>
                <a:gd name="connsiteX33" fmla="*/ 142785 w 173072"/>
                <a:gd name="connsiteY33" fmla="*/ 152160 h 152159"/>
                <a:gd name="connsiteX34" fmla="*/ 152881 w 173072"/>
                <a:gd name="connsiteY34" fmla="*/ 152160 h 152159"/>
                <a:gd name="connsiteX35" fmla="*/ 152881 w 173072"/>
                <a:gd name="connsiteY35" fmla="*/ 60575 h 152159"/>
                <a:gd name="connsiteX36" fmla="*/ 162976 w 173072"/>
                <a:gd name="connsiteY36" fmla="*/ 60575 h 152159"/>
                <a:gd name="connsiteX37" fmla="*/ 162976 w 173072"/>
                <a:gd name="connsiteY37" fmla="*/ 50479 h 152159"/>
                <a:gd name="connsiteX38" fmla="*/ 173073 w 173072"/>
                <a:gd name="connsiteY38" fmla="*/ 50479 h 152159"/>
                <a:gd name="connsiteX39" fmla="*/ 173073 w 173072"/>
                <a:gd name="connsiteY39" fmla="*/ 20192 h 152159"/>
                <a:gd name="connsiteX40" fmla="*/ 162256 w 173072"/>
                <a:gd name="connsiteY40" fmla="*/ 20192 h 152159"/>
                <a:gd name="connsiteX41" fmla="*/ 150717 w 173072"/>
                <a:gd name="connsiteY41" fmla="*/ 28124 h 152159"/>
                <a:gd name="connsiteX42" fmla="*/ 143506 w 173072"/>
                <a:gd name="connsiteY42" fmla="*/ 35336 h 152159"/>
                <a:gd name="connsiteX43" fmla="*/ 150717 w 173072"/>
                <a:gd name="connsiteY43" fmla="*/ 42547 h 152159"/>
                <a:gd name="connsiteX44" fmla="*/ 143506 w 173072"/>
                <a:gd name="connsiteY44" fmla="*/ 49758 h 152159"/>
                <a:gd name="connsiteX45" fmla="*/ 136294 w 173072"/>
                <a:gd name="connsiteY45" fmla="*/ 42547 h 152159"/>
                <a:gd name="connsiteX46" fmla="*/ 129083 w 173072"/>
                <a:gd name="connsiteY46" fmla="*/ 49758 h 152159"/>
                <a:gd name="connsiteX47" fmla="*/ 121872 w 173072"/>
                <a:gd name="connsiteY47" fmla="*/ 42547 h 152159"/>
                <a:gd name="connsiteX48" fmla="*/ 129083 w 173072"/>
                <a:gd name="connsiteY48" fmla="*/ 35336 h 152159"/>
                <a:gd name="connsiteX49" fmla="*/ 121872 w 173072"/>
                <a:gd name="connsiteY49" fmla="*/ 28124 h 152159"/>
                <a:gd name="connsiteX50" fmla="*/ 129083 w 173072"/>
                <a:gd name="connsiteY50" fmla="*/ 20913 h 152159"/>
                <a:gd name="connsiteX51" fmla="*/ 136294 w 173072"/>
                <a:gd name="connsiteY51" fmla="*/ 28124 h 152159"/>
                <a:gd name="connsiteX52" fmla="*/ 143506 w 173072"/>
                <a:gd name="connsiteY52" fmla="*/ 20913 h 152159"/>
                <a:gd name="connsiteX53" fmla="*/ 150717 w 173072"/>
                <a:gd name="connsiteY53" fmla="*/ 28124 h 15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73072" h="152159">
                  <a:moveTo>
                    <a:pt x="162256" y="20192"/>
                  </a:moveTo>
                  <a:lnTo>
                    <a:pt x="162256" y="10096"/>
                  </a:lnTo>
                  <a:lnTo>
                    <a:pt x="152159" y="10096"/>
                  </a:lnTo>
                  <a:lnTo>
                    <a:pt x="152159" y="0"/>
                  </a:lnTo>
                  <a:lnTo>
                    <a:pt x="121872" y="0"/>
                  </a:lnTo>
                  <a:lnTo>
                    <a:pt x="121872" y="10096"/>
                  </a:lnTo>
                  <a:lnTo>
                    <a:pt x="111776" y="10096"/>
                  </a:lnTo>
                  <a:lnTo>
                    <a:pt x="111776" y="20192"/>
                  </a:lnTo>
                  <a:lnTo>
                    <a:pt x="91584" y="20192"/>
                  </a:lnTo>
                  <a:lnTo>
                    <a:pt x="91584" y="10096"/>
                  </a:lnTo>
                  <a:lnTo>
                    <a:pt x="81488" y="10096"/>
                  </a:lnTo>
                  <a:lnTo>
                    <a:pt x="81488" y="40384"/>
                  </a:lnTo>
                  <a:lnTo>
                    <a:pt x="91584" y="40384"/>
                  </a:lnTo>
                  <a:lnTo>
                    <a:pt x="91584" y="30288"/>
                  </a:lnTo>
                  <a:lnTo>
                    <a:pt x="101680" y="30288"/>
                  </a:lnTo>
                  <a:lnTo>
                    <a:pt x="101680" y="50479"/>
                  </a:lnTo>
                  <a:lnTo>
                    <a:pt x="111776" y="50479"/>
                  </a:lnTo>
                  <a:lnTo>
                    <a:pt x="111776" y="60575"/>
                  </a:lnTo>
                  <a:lnTo>
                    <a:pt x="10096" y="60575"/>
                  </a:lnTo>
                  <a:lnTo>
                    <a:pt x="10096" y="30288"/>
                  </a:lnTo>
                  <a:lnTo>
                    <a:pt x="0" y="30288"/>
                  </a:lnTo>
                  <a:lnTo>
                    <a:pt x="0" y="152160"/>
                  </a:lnTo>
                  <a:lnTo>
                    <a:pt x="10096" y="152160"/>
                  </a:lnTo>
                  <a:lnTo>
                    <a:pt x="10096" y="142064"/>
                  </a:lnTo>
                  <a:lnTo>
                    <a:pt x="20192" y="142064"/>
                  </a:lnTo>
                  <a:lnTo>
                    <a:pt x="20192" y="131968"/>
                  </a:lnTo>
                  <a:lnTo>
                    <a:pt x="10096" y="131968"/>
                  </a:lnTo>
                  <a:lnTo>
                    <a:pt x="10096" y="70671"/>
                  </a:lnTo>
                  <a:lnTo>
                    <a:pt x="142785" y="70671"/>
                  </a:lnTo>
                  <a:lnTo>
                    <a:pt x="142785" y="131968"/>
                  </a:lnTo>
                  <a:lnTo>
                    <a:pt x="132689" y="131968"/>
                  </a:lnTo>
                  <a:lnTo>
                    <a:pt x="132689" y="142064"/>
                  </a:lnTo>
                  <a:lnTo>
                    <a:pt x="142785" y="142064"/>
                  </a:lnTo>
                  <a:lnTo>
                    <a:pt x="142785" y="152160"/>
                  </a:lnTo>
                  <a:lnTo>
                    <a:pt x="152881" y="152160"/>
                  </a:lnTo>
                  <a:lnTo>
                    <a:pt x="152881" y="60575"/>
                  </a:lnTo>
                  <a:lnTo>
                    <a:pt x="162976" y="60575"/>
                  </a:lnTo>
                  <a:lnTo>
                    <a:pt x="162976" y="50479"/>
                  </a:lnTo>
                  <a:lnTo>
                    <a:pt x="173073" y="50479"/>
                  </a:lnTo>
                  <a:lnTo>
                    <a:pt x="173073" y="20192"/>
                  </a:lnTo>
                  <a:lnTo>
                    <a:pt x="162256" y="20192"/>
                  </a:lnTo>
                  <a:close/>
                  <a:moveTo>
                    <a:pt x="150717" y="28124"/>
                  </a:moveTo>
                  <a:lnTo>
                    <a:pt x="143506" y="35336"/>
                  </a:lnTo>
                  <a:lnTo>
                    <a:pt x="150717" y="42547"/>
                  </a:lnTo>
                  <a:lnTo>
                    <a:pt x="143506" y="49758"/>
                  </a:lnTo>
                  <a:lnTo>
                    <a:pt x="136294" y="42547"/>
                  </a:lnTo>
                  <a:lnTo>
                    <a:pt x="129083" y="49758"/>
                  </a:lnTo>
                  <a:lnTo>
                    <a:pt x="121872" y="42547"/>
                  </a:lnTo>
                  <a:lnTo>
                    <a:pt x="129083" y="35336"/>
                  </a:lnTo>
                  <a:lnTo>
                    <a:pt x="121872" y="28124"/>
                  </a:lnTo>
                  <a:lnTo>
                    <a:pt x="129083" y="20913"/>
                  </a:lnTo>
                  <a:lnTo>
                    <a:pt x="136294" y="28124"/>
                  </a:lnTo>
                  <a:lnTo>
                    <a:pt x="143506" y="20913"/>
                  </a:lnTo>
                  <a:lnTo>
                    <a:pt x="150717" y="28124"/>
                  </a:lnTo>
                  <a:close/>
                </a:path>
              </a:pathLst>
            </a:custGeom>
            <a:solidFill>
              <a:srgbClr val="000000"/>
            </a:solidFill>
            <a:ln w="0" cap="flat">
              <a:noFill/>
              <a:prstDash val="solid"/>
              <a:miter/>
            </a:ln>
          </p:spPr>
          <p:txBody>
            <a:bodyPr rtlCol="0" anchor="ctr"/>
            <a:lstStyle/>
            <a:p>
              <a:endParaRPr lang="it-IT"/>
            </a:p>
          </p:txBody>
        </p:sp>
        <p:sp>
          <p:nvSpPr>
            <p:cNvPr id="1434" name="Figura a mano libera: forma 1433">
              <a:extLst>
                <a:ext uri="{FF2B5EF4-FFF2-40B4-BE49-F238E27FC236}">
                  <a16:creationId xmlns:a16="http://schemas.microsoft.com/office/drawing/2014/main" id="{9C99F096-AFEF-5AF7-F48F-817CDA0E49C3}"/>
                </a:ext>
              </a:extLst>
            </p:cNvPr>
            <p:cNvSpPr/>
            <p:nvPr/>
          </p:nvSpPr>
          <p:spPr>
            <a:xfrm>
              <a:off x="8200994" y="2987664"/>
              <a:ext cx="10095" cy="10096"/>
            </a:xfrm>
            <a:custGeom>
              <a:avLst/>
              <a:gdLst>
                <a:gd name="connsiteX0" fmla="*/ 0 w 10095"/>
                <a:gd name="connsiteY0" fmla="*/ 0 h 10096"/>
                <a:gd name="connsiteX1" fmla="*/ 10096 w 10095"/>
                <a:gd name="connsiteY1" fmla="*/ 0 h 10096"/>
                <a:gd name="connsiteX2" fmla="*/ 10096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35" name="Figura a mano libera: forma 1434">
              <a:extLst>
                <a:ext uri="{FF2B5EF4-FFF2-40B4-BE49-F238E27FC236}">
                  <a16:creationId xmlns:a16="http://schemas.microsoft.com/office/drawing/2014/main" id="{882D9DFE-C542-2AB8-048A-844B7F860819}"/>
                </a:ext>
              </a:extLst>
            </p:cNvPr>
            <p:cNvSpPr/>
            <p:nvPr/>
          </p:nvSpPr>
          <p:spPr>
            <a:xfrm>
              <a:off x="8089218" y="2997760"/>
              <a:ext cx="111776" cy="10095"/>
            </a:xfrm>
            <a:custGeom>
              <a:avLst/>
              <a:gdLst>
                <a:gd name="connsiteX0" fmla="*/ 0 w 111776"/>
                <a:gd name="connsiteY0" fmla="*/ 0 h 10095"/>
                <a:gd name="connsiteX1" fmla="*/ 111776 w 111776"/>
                <a:gd name="connsiteY1" fmla="*/ 0 h 10095"/>
                <a:gd name="connsiteX2" fmla="*/ 111776 w 111776"/>
                <a:gd name="connsiteY2" fmla="*/ 10096 h 10095"/>
                <a:gd name="connsiteX3" fmla="*/ 0 w 111776"/>
                <a:gd name="connsiteY3" fmla="*/ 10096 h 10095"/>
                <a:gd name="connsiteX4" fmla="*/ 0 w 11177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776" h="10095">
                  <a:moveTo>
                    <a:pt x="0" y="0"/>
                  </a:moveTo>
                  <a:lnTo>
                    <a:pt x="111776" y="0"/>
                  </a:lnTo>
                  <a:lnTo>
                    <a:pt x="11177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36" name="Figura a mano libera: forma 1435">
              <a:extLst>
                <a:ext uri="{FF2B5EF4-FFF2-40B4-BE49-F238E27FC236}">
                  <a16:creationId xmlns:a16="http://schemas.microsoft.com/office/drawing/2014/main" id="{D3063FE7-50DA-5ACB-7842-62F2487E9274}"/>
                </a:ext>
              </a:extLst>
            </p:cNvPr>
            <p:cNvSpPr/>
            <p:nvPr/>
          </p:nvSpPr>
          <p:spPr>
            <a:xfrm>
              <a:off x="8180802"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37" name="Figura a mano libera: forma 1436">
              <a:extLst>
                <a:ext uri="{FF2B5EF4-FFF2-40B4-BE49-F238E27FC236}">
                  <a16:creationId xmlns:a16="http://schemas.microsoft.com/office/drawing/2014/main" id="{9831B653-327D-04AC-4A24-8ED5539A66D5}"/>
                </a:ext>
              </a:extLst>
            </p:cNvPr>
            <p:cNvSpPr/>
            <p:nvPr/>
          </p:nvSpPr>
          <p:spPr>
            <a:xfrm>
              <a:off x="8180802"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38" name="Figura a mano libera: forma 1437">
              <a:extLst>
                <a:ext uri="{FF2B5EF4-FFF2-40B4-BE49-F238E27FC236}">
                  <a16:creationId xmlns:a16="http://schemas.microsoft.com/office/drawing/2014/main" id="{D12BA275-4914-58EC-EBCF-7421980130F1}"/>
                </a:ext>
              </a:extLst>
            </p:cNvPr>
            <p:cNvSpPr/>
            <p:nvPr/>
          </p:nvSpPr>
          <p:spPr>
            <a:xfrm>
              <a:off x="8180802"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39" name="Figura a mano libera: forma 1438">
              <a:extLst>
                <a:ext uri="{FF2B5EF4-FFF2-40B4-BE49-F238E27FC236}">
                  <a16:creationId xmlns:a16="http://schemas.microsoft.com/office/drawing/2014/main" id="{2EBA5355-D21F-A874-E462-894A09330DE0}"/>
                </a:ext>
              </a:extLst>
            </p:cNvPr>
            <p:cNvSpPr/>
            <p:nvPr/>
          </p:nvSpPr>
          <p:spPr>
            <a:xfrm>
              <a:off x="8160610"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0" name="Figura a mano libera: forma 1439">
              <a:extLst>
                <a:ext uri="{FF2B5EF4-FFF2-40B4-BE49-F238E27FC236}">
                  <a16:creationId xmlns:a16="http://schemas.microsoft.com/office/drawing/2014/main" id="{C32B732C-1B4B-7E09-B02D-514F894A99AD}"/>
                </a:ext>
              </a:extLst>
            </p:cNvPr>
            <p:cNvSpPr/>
            <p:nvPr/>
          </p:nvSpPr>
          <p:spPr>
            <a:xfrm>
              <a:off x="8160610"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1" name="Figura a mano libera: forma 1440">
              <a:extLst>
                <a:ext uri="{FF2B5EF4-FFF2-40B4-BE49-F238E27FC236}">
                  <a16:creationId xmlns:a16="http://schemas.microsoft.com/office/drawing/2014/main" id="{59E75663-376A-8756-75D9-3A9D8E9B2195}"/>
                </a:ext>
              </a:extLst>
            </p:cNvPr>
            <p:cNvSpPr/>
            <p:nvPr/>
          </p:nvSpPr>
          <p:spPr>
            <a:xfrm>
              <a:off x="8160610"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2" name="Figura a mano libera: forma 1441">
              <a:extLst>
                <a:ext uri="{FF2B5EF4-FFF2-40B4-BE49-F238E27FC236}">
                  <a16:creationId xmlns:a16="http://schemas.microsoft.com/office/drawing/2014/main" id="{FB3E6734-B9A1-2687-BF4B-072A6B88604C}"/>
                </a:ext>
              </a:extLst>
            </p:cNvPr>
            <p:cNvSpPr/>
            <p:nvPr/>
          </p:nvSpPr>
          <p:spPr>
            <a:xfrm>
              <a:off x="8140419"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3" name="Figura a mano libera: forma 1442">
              <a:extLst>
                <a:ext uri="{FF2B5EF4-FFF2-40B4-BE49-F238E27FC236}">
                  <a16:creationId xmlns:a16="http://schemas.microsoft.com/office/drawing/2014/main" id="{4D4CA449-F984-3B58-D984-6E027582795F}"/>
                </a:ext>
              </a:extLst>
            </p:cNvPr>
            <p:cNvSpPr/>
            <p:nvPr/>
          </p:nvSpPr>
          <p:spPr>
            <a:xfrm>
              <a:off x="8140419"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4" name="Figura a mano libera: forma 1443">
              <a:extLst>
                <a:ext uri="{FF2B5EF4-FFF2-40B4-BE49-F238E27FC236}">
                  <a16:creationId xmlns:a16="http://schemas.microsoft.com/office/drawing/2014/main" id="{C1AEF9CC-83FA-5A07-DE0F-8B16B5AD518C}"/>
                </a:ext>
              </a:extLst>
            </p:cNvPr>
            <p:cNvSpPr/>
            <p:nvPr/>
          </p:nvSpPr>
          <p:spPr>
            <a:xfrm>
              <a:off x="8140419" y="2916272"/>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5" name="Figura a mano libera: forma 1444">
              <a:extLst>
                <a:ext uri="{FF2B5EF4-FFF2-40B4-BE49-F238E27FC236}">
                  <a16:creationId xmlns:a16="http://schemas.microsoft.com/office/drawing/2014/main" id="{62683416-0FEC-1655-8290-6110E179515A}"/>
                </a:ext>
              </a:extLst>
            </p:cNvPr>
            <p:cNvSpPr/>
            <p:nvPr/>
          </p:nvSpPr>
          <p:spPr>
            <a:xfrm>
              <a:off x="8140419" y="2875167"/>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6" name="Figura a mano libera: forma 1445">
              <a:extLst>
                <a:ext uri="{FF2B5EF4-FFF2-40B4-BE49-F238E27FC236}">
                  <a16:creationId xmlns:a16="http://schemas.microsoft.com/office/drawing/2014/main" id="{1415CA02-A6C8-ECBD-EA35-3545699B89C0}"/>
                </a:ext>
              </a:extLst>
            </p:cNvPr>
            <p:cNvSpPr/>
            <p:nvPr/>
          </p:nvSpPr>
          <p:spPr>
            <a:xfrm>
              <a:off x="8140419" y="283478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7" name="Figura a mano libera: forma 1446">
              <a:extLst>
                <a:ext uri="{FF2B5EF4-FFF2-40B4-BE49-F238E27FC236}">
                  <a16:creationId xmlns:a16="http://schemas.microsoft.com/office/drawing/2014/main" id="{555C4636-A915-F6BD-1F84-CB8DDFA38BA0}"/>
                </a:ext>
              </a:extLst>
            </p:cNvPr>
            <p:cNvSpPr/>
            <p:nvPr/>
          </p:nvSpPr>
          <p:spPr>
            <a:xfrm>
              <a:off x="8119505" y="2956656"/>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8" name="Figura a mano libera: forma 1447">
              <a:extLst>
                <a:ext uri="{FF2B5EF4-FFF2-40B4-BE49-F238E27FC236}">
                  <a16:creationId xmlns:a16="http://schemas.microsoft.com/office/drawing/2014/main" id="{2AA622E6-731A-E4A5-7E49-F2149BB5478A}"/>
                </a:ext>
              </a:extLst>
            </p:cNvPr>
            <p:cNvSpPr/>
            <p:nvPr/>
          </p:nvSpPr>
          <p:spPr>
            <a:xfrm>
              <a:off x="8119505" y="293646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49" name="Figura a mano libera: forma 1448">
              <a:extLst>
                <a:ext uri="{FF2B5EF4-FFF2-40B4-BE49-F238E27FC236}">
                  <a16:creationId xmlns:a16="http://schemas.microsoft.com/office/drawing/2014/main" id="{C8400576-2273-5511-D1AC-CF921D12A6E7}"/>
                </a:ext>
              </a:extLst>
            </p:cNvPr>
            <p:cNvSpPr/>
            <p:nvPr/>
          </p:nvSpPr>
          <p:spPr>
            <a:xfrm>
              <a:off x="8110131" y="2844880"/>
              <a:ext cx="30287" cy="30287"/>
            </a:xfrm>
            <a:custGeom>
              <a:avLst/>
              <a:gdLst>
                <a:gd name="connsiteX0" fmla="*/ 30288 w 30287"/>
                <a:gd name="connsiteY0" fmla="*/ 0 h 30287"/>
                <a:gd name="connsiteX1" fmla="*/ 30288 w 30287"/>
                <a:gd name="connsiteY1" fmla="*/ 30288 h 30287"/>
                <a:gd name="connsiteX2" fmla="*/ 20192 w 30287"/>
                <a:gd name="connsiteY2" fmla="*/ 30288 h 30287"/>
                <a:gd name="connsiteX3" fmla="*/ 20192 w 30287"/>
                <a:gd name="connsiteY3" fmla="*/ 20192 h 30287"/>
                <a:gd name="connsiteX4" fmla="*/ 10096 w 30287"/>
                <a:gd name="connsiteY4" fmla="*/ 20192 h 30287"/>
                <a:gd name="connsiteX5" fmla="*/ 10096 w 30287"/>
                <a:gd name="connsiteY5" fmla="*/ 30288 h 30287"/>
                <a:gd name="connsiteX6" fmla="*/ 0 w 30287"/>
                <a:gd name="connsiteY6" fmla="*/ 30288 h 30287"/>
                <a:gd name="connsiteX7" fmla="*/ 0 w 30287"/>
                <a:gd name="connsiteY7" fmla="*/ 0 h 30287"/>
                <a:gd name="connsiteX8" fmla="*/ 10096 w 30287"/>
                <a:gd name="connsiteY8" fmla="*/ 0 h 30287"/>
                <a:gd name="connsiteX9" fmla="*/ 10096 w 30287"/>
                <a:gd name="connsiteY9" fmla="*/ 10096 h 30287"/>
                <a:gd name="connsiteX10" fmla="*/ 20192 w 30287"/>
                <a:gd name="connsiteY10" fmla="*/ 10096 h 30287"/>
                <a:gd name="connsiteX11" fmla="*/ 20192 w 30287"/>
                <a:gd name="connsiteY11" fmla="*/ 0 h 30287"/>
                <a:gd name="connsiteX12" fmla="*/ 30288 w 30287"/>
                <a:gd name="connsiteY12" fmla="*/ 0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287" h="30287">
                  <a:moveTo>
                    <a:pt x="30288" y="0"/>
                  </a:moveTo>
                  <a:lnTo>
                    <a:pt x="30288" y="30288"/>
                  </a:lnTo>
                  <a:lnTo>
                    <a:pt x="20192" y="30288"/>
                  </a:lnTo>
                  <a:lnTo>
                    <a:pt x="20192" y="20192"/>
                  </a:lnTo>
                  <a:lnTo>
                    <a:pt x="10096" y="20192"/>
                  </a:lnTo>
                  <a:lnTo>
                    <a:pt x="10096" y="30288"/>
                  </a:lnTo>
                  <a:lnTo>
                    <a:pt x="0" y="30288"/>
                  </a:lnTo>
                  <a:lnTo>
                    <a:pt x="0" y="0"/>
                  </a:lnTo>
                  <a:lnTo>
                    <a:pt x="10096" y="0"/>
                  </a:lnTo>
                  <a:lnTo>
                    <a:pt x="10096" y="10096"/>
                  </a:lnTo>
                  <a:lnTo>
                    <a:pt x="20192" y="10096"/>
                  </a:lnTo>
                  <a:lnTo>
                    <a:pt x="20192" y="0"/>
                  </a:lnTo>
                  <a:lnTo>
                    <a:pt x="30288" y="0"/>
                  </a:lnTo>
                  <a:close/>
                </a:path>
              </a:pathLst>
            </a:custGeom>
            <a:solidFill>
              <a:srgbClr val="000000"/>
            </a:solidFill>
            <a:ln w="0" cap="flat">
              <a:noFill/>
              <a:prstDash val="solid"/>
              <a:miter/>
            </a:ln>
          </p:spPr>
          <p:txBody>
            <a:bodyPr rtlCol="0" anchor="ctr"/>
            <a:lstStyle/>
            <a:p>
              <a:endParaRPr lang="it-IT"/>
            </a:p>
          </p:txBody>
        </p:sp>
        <p:sp>
          <p:nvSpPr>
            <p:cNvPr id="1450" name="Figura a mano libera: forma 1449">
              <a:extLst>
                <a:ext uri="{FF2B5EF4-FFF2-40B4-BE49-F238E27FC236}">
                  <a16:creationId xmlns:a16="http://schemas.microsoft.com/office/drawing/2014/main" id="{8460E33E-98B5-AC3C-A52B-2700E0A7C0E7}"/>
                </a:ext>
              </a:extLst>
            </p:cNvPr>
            <p:cNvSpPr/>
            <p:nvPr/>
          </p:nvSpPr>
          <p:spPr>
            <a:xfrm>
              <a:off x="8099314" y="2875167"/>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51" name="Figura a mano libera: forma 1450">
              <a:extLst>
                <a:ext uri="{FF2B5EF4-FFF2-40B4-BE49-F238E27FC236}">
                  <a16:creationId xmlns:a16="http://schemas.microsoft.com/office/drawing/2014/main" id="{9BC319E9-2BF3-579B-A602-66A178CB0D3A}"/>
                </a:ext>
              </a:extLst>
            </p:cNvPr>
            <p:cNvSpPr/>
            <p:nvPr/>
          </p:nvSpPr>
          <p:spPr>
            <a:xfrm>
              <a:off x="8099314" y="2834784"/>
              <a:ext cx="10096" cy="10095"/>
            </a:xfrm>
            <a:custGeom>
              <a:avLst/>
              <a:gdLst>
                <a:gd name="connsiteX0" fmla="*/ 0 w 10096"/>
                <a:gd name="connsiteY0" fmla="*/ 0 h 10095"/>
                <a:gd name="connsiteX1" fmla="*/ 10096 w 10096"/>
                <a:gd name="connsiteY1" fmla="*/ 0 h 10095"/>
                <a:gd name="connsiteX2" fmla="*/ 10096 w 10096"/>
                <a:gd name="connsiteY2" fmla="*/ 10096 h 10095"/>
                <a:gd name="connsiteX3" fmla="*/ 0 w 10096"/>
                <a:gd name="connsiteY3" fmla="*/ 10096 h 10095"/>
                <a:gd name="connsiteX4" fmla="*/ 0 w 1009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52" name="Figura a mano libera: forma 1451">
              <a:extLst>
                <a:ext uri="{FF2B5EF4-FFF2-40B4-BE49-F238E27FC236}">
                  <a16:creationId xmlns:a16="http://schemas.microsoft.com/office/drawing/2014/main" id="{D260EA79-AC12-348B-E5E7-6DEFD9F57D05}"/>
                </a:ext>
              </a:extLst>
            </p:cNvPr>
            <p:cNvSpPr/>
            <p:nvPr/>
          </p:nvSpPr>
          <p:spPr>
            <a:xfrm>
              <a:off x="8089218" y="2977569"/>
              <a:ext cx="111776" cy="10095"/>
            </a:xfrm>
            <a:custGeom>
              <a:avLst/>
              <a:gdLst>
                <a:gd name="connsiteX0" fmla="*/ 0 w 111776"/>
                <a:gd name="connsiteY0" fmla="*/ 0 h 10095"/>
                <a:gd name="connsiteX1" fmla="*/ 111776 w 111776"/>
                <a:gd name="connsiteY1" fmla="*/ 0 h 10095"/>
                <a:gd name="connsiteX2" fmla="*/ 111776 w 111776"/>
                <a:gd name="connsiteY2" fmla="*/ 10096 h 10095"/>
                <a:gd name="connsiteX3" fmla="*/ 0 w 111776"/>
                <a:gd name="connsiteY3" fmla="*/ 10096 h 10095"/>
                <a:gd name="connsiteX4" fmla="*/ 0 w 111776"/>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776" h="10095">
                  <a:moveTo>
                    <a:pt x="0" y="0"/>
                  </a:moveTo>
                  <a:lnTo>
                    <a:pt x="111776" y="0"/>
                  </a:lnTo>
                  <a:lnTo>
                    <a:pt x="11177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453" name="Figura a mano libera: forma 1452">
              <a:extLst>
                <a:ext uri="{FF2B5EF4-FFF2-40B4-BE49-F238E27FC236}">
                  <a16:creationId xmlns:a16="http://schemas.microsoft.com/office/drawing/2014/main" id="{A8695FD2-89EF-8FE1-88C7-61C49EB6A80F}"/>
                </a:ext>
              </a:extLst>
            </p:cNvPr>
            <p:cNvSpPr/>
            <p:nvPr/>
          </p:nvSpPr>
          <p:spPr>
            <a:xfrm>
              <a:off x="8079122" y="2844880"/>
              <a:ext cx="20191" cy="30287"/>
            </a:xfrm>
            <a:custGeom>
              <a:avLst/>
              <a:gdLst>
                <a:gd name="connsiteX0" fmla="*/ 20192 w 20191"/>
                <a:gd name="connsiteY0" fmla="*/ 0 h 30287"/>
                <a:gd name="connsiteX1" fmla="*/ 20192 w 20191"/>
                <a:gd name="connsiteY1" fmla="*/ 30288 h 30287"/>
                <a:gd name="connsiteX2" fmla="*/ 10096 w 20191"/>
                <a:gd name="connsiteY2" fmla="*/ 30288 h 30287"/>
                <a:gd name="connsiteX3" fmla="*/ 10096 w 20191"/>
                <a:gd name="connsiteY3" fmla="*/ 20192 h 30287"/>
                <a:gd name="connsiteX4" fmla="*/ 0 w 20191"/>
                <a:gd name="connsiteY4" fmla="*/ 20192 h 30287"/>
                <a:gd name="connsiteX5" fmla="*/ 0 w 20191"/>
                <a:gd name="connsiteY5" fmla="*/ 10096 h 30287"/>
                <a:gd name="connsiteX6" fmla="*/ 10096 w 20191"/>
                <a:gd name="connsiteY6" fmla="*/ 10096 h 30287"/>
                <a:gd name="connsiteX7" fmla="*/ 10096 w 20191"/>
                <a:gd name="connsiteY7" fmla="*/ 0 h 30287"/>
                <a:gd name="connsiteX8" fmla="*/ 20192 w 20191"/>
                <a:gd name="connsiteY8" fmla="*/ 0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91" h="30287">
                  <a:moveTo>
                    <a:pt x="20192" y="0"/>
                  </a:moveTo>
                  <a:lnTo>
                    <a:pt x="20192" y="30288"/>
                  </a:lnTo>
                  <a:lnTo>
                    <a:pt x="10096" y="30288"/>
                  </a:lnTo>
                  <a:lnTo>
                    <a:pt x="10096" y="20192"/>
                  </a:lnTo>
                  <a:lnTo>
                    <a:pt x="0" y="20192"/>
                  </a:lnTo>
                  <a:lnTo>
                    <a:pt x="0" y="10096"/>
                  </a:lnTo>
                  <a:lnTo>
                    <a:pt x="10096" y="10096"/>
                  </a:lnTo>
                  <a:lnTo>
                    <a:pt x="10096" y="0"/>
                  </a:lnTo>
                  <a:lnTo>
                    <a:pt x="20192" y="0"/>
                  </a:lnTo>
                  <a:close/>
                </a:path>
              </a:pathLst>
            </a:custGeom>
            <a:solidFill>
              <a:srgbClr val="000000"/>
            </a:solidFill>
            <a:ln w="0" cap="flat">
              <a:noFill/>
              <a:prstDash val="solid"/>
              <a:miter/>
            </a:ln>
          </p:spPr>
          <p:txBody>
            <a:bodyPr rtlCol="0" anchor="ctr"/>
            <a:lstStyle/>
            <a:p>
              <a:endParaRPr lang="it-IT"/>
            </a:p>
          </p:txBody>
        </p:sp>
        <p:sp>
          <p:nvSpPr>
            <p:cNvPr id="1454" name="Figura a mano libera: forma 1453">
              <a:extLst>
                <a:ext uri="{FF2B5EF4-FFF2-40B4-BE49-F238E27FC236}">
                  <a16:creationId xmlns:a16="http://schemas.microsoft.com/office/drawing/2014/main" id="{72B246EC-A680-97B3-4433-A43AF32E1C7C}"/>
                </a:ext>
              </a:extLst>
            </p:cNvPr>
            <p:cNvSpPr/>
            <p:nvPr/>
          </p:nvSpPr>
          <p:spPr>
            <a:xfrm>
              <a:off x="8079122" y="2987664"/>
              <a:ext cx="10096" cy="10096"/>
            </a:xfrm>
            <a:custGeom>
              <a:avLst/>
              <a:gdLst>
                <a:gd name="connsiteX0" fmla="*/ 0 w 10096"/>
                <a:gd name="connsiteY0" fmla="*/ 0 h 10096"/>
                <a:gd name="connsiteX1" fmla="*/ 10096 w 10096"/>
                <a:gd name="connsiteY1" fmla="*/ 0 h 10096"/>
                <a:gd name="connsiteX2" fmla="*/ 10096 w 10096"/>
                <a:gd name="connsiteY2" fmla="*/ 10096 h 10096"/>
                <a:gd name="connsiteX3" fmla="*/ 0 w 10096"/>
                <a:gd name="connsiteY3" fmla="*/ 10096 h 10096"/>
                <a:gd name="connsiteX4" fmla="*/ 0 w 10096"/>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grpSp>
      <p:grpSp>
        <p:nvGrpSpPr>
          <p:cNvPr id="1455" name="Elemento grafico 13">
            <a:extLst>
              <a:ext uri="{FF2B5EF4-FFF2-40B4-BE49-F238E27FC236}">
                <a16:creationId xmlns:a16="http://schemas.microsoft.com/office/drawing/2014/main" id="{DCE452EF-6CAD-52CA-FE9B-4499B18A02F2}"/>
              </a:ext>
            </a:extLst>
          </p:cNvPr>
          <p:cNvGrpSpPr/>
          <p:nvPr/>
        </p:nvGrpSpPr>
        <p:grpSpPr>
          <a:xfrm>
            <a:off x="8434968" y="2842836"/>
            <a:ext cx="173793" cy="173072"/>
            <a:chOff x="8414450" y="2834784"/>
            <a:chExt cx="173793" cy="173072"/>
          </a:xfrm>
          <a:solidFill>
            <a:srgbClr val="000000"/>
          </a:solidFill>
        </p:grpSpPr>
        <p:sp>
          <p:nvSpPr>
            <p:cNvPr id="1456" name="Figura a mano libera: forma 1455">
              <a:extLst>
                <a:ext uri="{FF2B5EF4-FFF2-40B4-BE49-F238E27FC236}">
                  <a16:creationId xmlns:a16="http://schemas.microsoft.com/office/drawing/2014/main" id="{AFFCE661-E132-8E0C-19E1-C0A1643BC03B}"/>
                </a:ext>
              </a:extLst>
            </p:cNvPr>
            <p:cNvSpPr/>
            <p:nvPr/>
          </p:nvSpPr>
          <p:spPr>
            <a:xfrm>
              <a:off x="8554351" y="2973963"/>
              <a:ext cx="23075" cy="23076"/>
            </a:xfrm>
            <a:custGeom>
              <a:avLst/>
              <a:gdLst>
                <a:gd name="connsiteX0" fmla="*/ 0 w 23075"/>
                <a:gd name="connsiteY0" fmla="*/ 0 h 23076"/>
                <a:gd name="connsiteX1" fmla="*/ 0 w 23075"/>
                <a:gd name="connsiteY1" fmla="*/ 11538 h 23076"/>
                <a:gd name="connsiteX2" fmla="*/ 11538 w 23075"/>
                <a:gd name="connsiteY2" fmla="*/ 11538 h 23076"/>
                <a:gd name="connsiteX3" fmla="*/ 11538 w 23075"/>
                <a:gd name="connsiteY3" fmla="*/ 23076 h 23076"/>
                <a:gd name="connsiteX4" fmla="*/ 23076 w 23075"/>
                <a:gd name="connsiteY4" fmla="*/ 23076 h 23076"/>
                <a:gd name="connsiteX5" fmla="*/ 23076 w 23075"/>
                <a:gd name="connsiteY5" fmla="*/ 721 h 23076"/>
                <a:gd name="connsiteX6" fmla="*/ 721 w 23075"/>
                <a:gd name="connsiteY6" fmla="*/ 721 h 23076"/>
                <a:gd name="connsiteX7" fmla="*/ 0 w 23075"/>
                <a:gd name="connsiteY7" fmla="*/ 0 h 23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75" h="23076">
                  <a:moveTo>
                    <a:pt x="0" y="0"/>
                  </a:moveTo>
                  <a:lnTo>
                    <a:pt x="0" y="11538"/>
                  </a:lnTo>
                  <a:lnTo>
                    <a:pt x="11538" y="11538"/>
                  </a:lnTo>
                  <a:lnTo>
                    <a:pt x="11538" y="23076"/>
                  </a:lnTo>
                  <a:lnTo>
                    <a:pt x="23076" y="23076"/>
                  </a:lnTo>
                  <a:lnTo>
                    <a:pt x="23076" y="721"/>
                  </a:lnTo>
                  <a:lnTo>
                    <a:pt x="721" y="721"/>
                  </a:lnTo>
                  <a:lnTo>
                    <a:pt x="0" y="0"/>
                  </a:lnTo>
                  <a:close/>
                </a:path>
              </a:pathLst>
            </a:custGeom>
            <a:solidFill>
              <a:srgbClr val="000000"/>
            </a:solidFill>
            <a:ln w="0" cap="flat">
              <a:noFill/>
              <a:prstDash val="solid"/>
              <a:miter/>
            </a:ln>
          </p:spPr>
          <p:txBody>
            <a:bodyPr rtlCol="0" anchor="ctr"/>
            <a:lstStyle/>
            <a:p>
              <a:endParaRPr lang="it-IT"/>
            </a:p>
          </p:txBody>
        </p:sp>
        <p:sp>
          <p:nvSpPr>
            <p:cNvPr id="1457" name="Figura a mano libera: forma 1456">
              <a:extLst>
                <a:ext uri="{FF2B5EF4-FFF2-40B4-BE49-F238E27FC236}">
                  <a16:creationId xmlns:a16="http://schemas.microsoft.com/office/drawing/2014/main" id="{7E993BD7-538B-E451-7A67-38CEF45C8219}"/>
                </a:ext>
              </a:extLst>
            </p:cNvPr>
            <p:cNvSpPr/>
            <p:nvPr/>
          </p:nvSpPr>
          <p:spPr>
            <a:xfrm>
              <a:off x="8486564" y="2883821"/>
              <a:ext cx="11537" cy="22355"/>
            </a:xfrm>
            <a:custGeom>
              <a:avLst/>
              <a:gdLst>
                <a:gd name="connsiteX0" fmla="*/ 11538 w 11537"/>
                <a:gd name="connsiteY0" fmla="*/ 0 h 22355"/>
                <a:gd name="connsiteX1" fmla="*/ 0 w 11537"/>
                <a:gd name="connsiteY1" fmla="*/ 0 h 22355"/>
                <a:gd name="connsiteX2" fmla="*/ 0 w 11537"/>
                <a:gd name="connsiteY2" fmla="*/ 22355 h 22355"/>
                <a:gd name="connsiteX3" fmla="*/ 11538 w 11537"/>
                <a:gd name="connsiteY3" fmla="*/ 22355 h 22355"/>
                <a:gd name="connsiteX4" fmla="*/ 11538 w 11537"/>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22355">
                  <a:moveTo>
                    <a:pt x="11538" y="0"/>
                  </a:moveTo>
                  <a:lnTo>
                    <a:pt x="0" y="0"/>
                  </a:lnTo>
                  <a:lnTo>
                    <a:pt x="0" y="22355"/>
                  </a:lnTo>
                  <a:lnTo>
                    <a:pt x="11538" y="22355"/>
                  </a:lnTo>
                  <a:lnTo>
                    <a:pt x="11538" y="0"/>
                  </a:lnTo>
                  <a:close/>
                </a:path>
              </a:pathLst>
            </a:custGeom>
            <a:solidFill>
              <a:srgbClr val="000000"/>
            </a:solidFill>
            <a:ln w="0" cap="flat">
              <a:noFill/>
              <a:prstDash val="solid"/>
              <a:miter/>
            </a:ln>
          </p:spPr>
          <p:txBody>
            <a:bodyPr rtlCol="0" anchor="ctr"/>
            <a:lstStyle/>
            <a:p>
              <a:endParaRPr lang="it-IT"/>
            </a:p>
          </p:txBody>
        </p:sp>
        <p:sp>
          <p:nvSpPr>
            <p:cNvPr id="1458" name="Figura a mano libera: forma 1457">
              <a:extLst>
                <a:ext uri="{FF2B5EF4-FFF2-40B4-BE49-F238E27FC236}">
                  <a16:creationId xmlns:a16="http://schemas.microsoft.com/office/drawing/2014/main" id="{41AB7AF1-2C64-024C-5D19-469E7AC80BB5}"/>
                </a:ext>
              </a:extLst>
            </p:cNvPr>
            <p:cNvSpPr/>
            <p:nvPr/>
          </p:nvSpPr>
          <p:spPr>
            <a:xfrm>
              <a:off x="8475026" y="2906176"/>
              <a:ext cx="11537" cy="11538"/>
            </a:xfrm>
            <a:custGeom>
              <a:avLst/>
              <a:gdLst>
                <a:gd name="connsiteX0" fmla="*/ 11538 w 11537"/>
                <a:gd name="connsiteY0" fmla="*/ 0 h 11538"/>
                <a:gd name="connsiteX1" fmla="*/ 0 w 11537"/>
                <a:gd name="connsiteY1" fmla="*/ 0 h 11538"/>
                <a:gd name="connsiteX2" fmla="*/ 0 w 11537"/>
                <a:gd name="connsiteY2" fmla="*/ 11538 h 11538"/>
                <a:gd name="connsiteX3" fmla="*/ 11538 w 11537"/>
                <a:gd name="connsiteY3" fmla="*/ 11538 h 11538"/>
                <a:gd name="connsiteX4" fmla="*/ 11538 w 1153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7"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1459" name="Figura a mano libera: forma 1458">
              <a:extLst>
                <a:ext uri="{FF2B5EF4-FFF2-40B4-BE49-F238E27FC236}">
                  <a16:creationId xmlns:a16="http://schemas.microsoft.com/office/drawing/2014/main" id="{EE9EFC68-3E27-0238-889C-3A038E1CCDCD}"/>
                </a:ext>
              </a:extLst>
            </p:cNvPr>
            <p:cNvSpPr/>
            <p:nvPr/>
          </p:nvSpPr>
          <p:spPr>
            <a:xfrm>
              <a:off x="8475026" y="2996318"/>
              <a:ext cx="90141" cy="11538"/>
            </a:xfrm>
            <a:custGeom>
              <a:avLst/>
              <a:gdLst>
                <a:gd name="connsiteX0" fmla="*/ 90142 w 90141"/>
                <a:gd name="connsiteY0" fmla="*/ 0 h 11538"/>
                <a:gd name="connsiteX1" fmla="*/ 0 w 90141"/>
                <a:gd name="connsiteY1" fmla="*/ 0 h 11538"/>
                <a:gd name="connsiteX2" fmla="*/ 0 w 90141"/>
                <a:gd name="connsiteY2" fmla="*/ 11538 h 11538"/>
                <a:gd name="connsiteX3" fmla="*/ 90142 w 90141"/>
                <a:gd name="connsiteY3" fmla="*/ 11538 h 11538"/>
                <a:gd name="connsiteX4" fmla="*/ 90142 w 90141"/>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41" h="11538">
                  <a:moveTo>
                    <a:pt x="90142" y="0"/>
                  </a:moveTo>
                  <a:lnTo>
                    <a:pt x="0" y="0"/>
                  </a:lnTo>
                  <a:lnTo>
                    <a:pt x="0" y="11538"/>
                  </a:lnTo>
                  <a:lnTo>
                    <a:pt x="90142" y="11538"/>
                  </a:lnTo>
                  <a:lnTo>
                    <a:pt x="90142" y="0"/>
                  </a:lnTo>
                  <a:close/>
                </a:path>
              </a:pathLst>
            </a:custGeom>
            <a:solidFill>
              <a:srgbClr val="000000"/>
            </a:solidFill>
            <a:ln w="0" cap="flat">
              <a:noFill/>
              <a:prstDash val="solid"/>
              <a:miter/>
            </a:ln>
          </p:spPr>
          <p:txBody>
            <a:bodyPr rtlCol="0" anchor="ctr"/>
            <a:lstStyle/>
            <a:p>
              <a:endParaRPr lang="it-IT"/>
            </a:p>
          </p:txBody>
        </p:sp>
        <p:sp>
          <p:nvSpPr>
            <p:cNvPr id="1460" name="Figura a mano libera: forma 1459">
              <a:extLst>
                <a:ext uri="{FF2B5EF4-FFF2-40B4-BE49-F238E27FC236}">
                  <a16:creationId xmlns:a16="http://schemas.microsoft.com/office/drawing/2014/main" id="{1BBE882E-B397-8738-572C-7DC8B3975FA7}"/>
                </a:ext>
              </a:extLst>
            </p:cNvPr>
            <p:cNvSpPr/>
            <p:nvPr/>
          </p:nvSpPr>
          <p:spPr>
            <a:xfrm>
              <a:off x="8414450" y="2916993"/>
              <a:ext cx="60575" cy="79324"/>
            </a:xfrm>
            <a:custGeom>
              <a:avLst/>
              <a:gdLst>
                <a:gd name="connsiteX0" fmla="*/ 60576 w 60575"/>
                <a:gd name="connsiteY0" fmla="*/ 11538 h 79324"/>
                <a:gd name="connsiteX1" fmla="*/ 60576 w 60575"/>
                <a:gd name="connsiteY1" fmla="*/ 0 h 79324"/>
                <a:gd name="connsiteX2" fmla="*/ 0 w 60575"/>
                <a:gd name="connsiteY2" fmla="*/ 0 h 79324"/>
                <a:gd name="connsiteX3" fmla="*/ 0 w 60575"/>
                <a:gd name="connsiteY3" fmla="*/ 79325 h 79324"/>
                <a:gd name="connsiteX4" fmla="*/ 60576 w 60575"/>
                <a:gd name="connsiteY4" fmla="*/ 79325 h 79324"/>
                <a:gd name="connsiteX5" fmla="*/ 60576 w 60575"/>
                <a:gd name="connsiteY5" fmla="*/ 67787 h 79324"/>
                <a:gd name="connsiteX6" fmla="*/ 49037 w 60575"/>
                <a:gd name="connsiteY6" fmla="*/ 67787 h 79324"/>
                <a:gd name="connsiteX7" fmla="*/ 49037 w 60575"/>
                <a:gd name="connsiteY7" fmla="*/ 11538 h 79324"/>
                <a:gd name="connsiteX8" fmla="*/ 60576 w 60575"/>
                <a:gd name="connsiteY8" fmla="*/ 11538 h 79324"/>
                <a:gd name="connsiteX9" fmla="*/ 38220 w 60575"/>
                <a:gd name="connsiteY9" fmla="*/ 68508 h 79324"/>
                <a:gd name="connsiteX10" fmla="*/ 11538 w 60575"/>
                <a:gd name="connsiteY10" fmla="*/ 68508 h 79324"/>
                <a:gd name="connsiteX11" fmla="*/ 11538 w 60575"/>
                <a:gd name="connsiteY11" fmla="*/ 12259 h 79324"/>
                <a:gd name="connsiteX12" fmla="*/ 38220 w 60575"/>
                <a:gd name="connsiteY12" fmla="*/ 12259 h 79324"/>
                <a:gd name="connsiteX13" fmla="*/ 38220 w 60575"/>
                <a:gd name="connsiteY13" fmla="*/ 68508 h 7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575" h="79324">
                  <a:moveTo>
                    <a:pt x="60576" y="11538"/>
                  </a:moveTo>
                  <a:lnTo>
                    <a:pt x="60576" y="0"/>
                  </a:lnTo>
                  <a:lnTo>
                    <a:pt x="0" y="0"/>
                  </a:lnTo>
                  <a:lnTo>
                    <a:pt x="0" y="79325"/>
                  </a:lnTo>
                  <a:lnTo>
                    <a:pt x="60576" y="79325"/>
                  </a:lnTo>
                  <a:lnTo>
                    <a:pt x="60576" y="67787"/>
                  </a:lnTo>
                  <a:lnTo>
                    <a:pt x="49037" y="67787"/>
                  </a:lnTo>
                  <a:lnTo>
                    <a:pt x="49037" y="11538"/>
                  </a:lnTo>
                  <a:lnTo>
                    <a:pt x="60576" y="11538"/>
                  </a:lnTo>
                  <a:close/>
                  <a:moveTo>
                    <a:pt x="38220" y="68508"/>
                  </a:moveTo>
                  <a:lnTo>
                    <a:pt x="11538" y="68508"/>
                  </a:lnTo>
                  <a:lnTo>
                    <a:pt x="11538" y="12259"/>
                  </a:lnTo>
                  <a:lnTo>
                    <a:pt x="38220" y="12259"/>
                  </a:lnTo>
                  <a:lnTo>
                    <a:pt x="38220" y="68508"/>
                  </a:lnTo>
                  <a:close/>
                </a:path>
              </a:pathLst>
            </a:custGeom>
            <a:solidFill>
              <a:srgbClr val="000000"/>
            </a:solidFill>
            <a:ln w="0" cap="flat">
              <a:noFill/>
              <a:prstDash val="solid"/>
              <a:miter/>
            </a:ln>
          </p:spPr>
          <p:txBody>
            <a:bodyPr rtlCol="0" anchor="ctr"/>
            <a:lstStyle/>
            <a:p>
              <a:endParaRPr lang="it-IT"/>
            </a:p>
          </p:txBody>
        </p:sp>
        <p:sp>
          <p:nvSpPr>
            <p:cNvPr id="1461" name="Figura a mano libera: forma 1460">
              <a:extLst>
                <a:ext uri="{FF2B5EF4-FFF2-40B4-BE49-F238E27FC236}">
                  <a16:creationId xmlns:a16="http://schemas.microsoft.com/office/drawing/2014/main" id="{35F6EFC2-2ACD-3EE7-EF98-82A4933527A1}"/>
                </a:ext>
              </a:extLst>
            </p:cNvPr>
            <p:cNvSpPr/>
            <p:nvPr/>
          </p:nvSpPr>
          <p:spPr>
            <a:xfrm>
              <a:off x="8497381" y="2834784"/>
              <a:ext cx="33893" cy="49037"/>
            </a:xfrm>
            <a:custGeom>
              <a:avLst/>
              <a:gdLst>
                <a:gd name="connsiteX0" fmla="*/ 11538 w 33893"/>
                <a:gd name="connsiteY0" fmla="*/ 0 h 49037"/>
                <a:gd name="connsiteX1" fmla="*/ 0 w 33893"/>
                <a:gd name="connsiteY1" fmla="*/ 0 h 49037"/>
                <a:gd name="connsiteX2" fmla="*/ 0 w 33893"/>
                <a:gd name="connsiteY2" fmla="*/ 49037 h 49037"/>
                <a:gd name="connsiteX3" fmla="*/ 11538 w 33893"/>
                <a:gd name="connsiteY3" fmla="*/ 49037 h 49037"/>
                <a:gd name="connsiteX4" fmla="*/ 11538 w 33893"/>
                <a:gd name="connsiteY4" fmla="*/ 11538 h 49037"/>
                <a:gd name="connsiteX5" fmla="*/ 33893 w 33893"/>
                <a:gd name="connsiteY5" fmla="*/ 11538 h 49037"/>
                <a:gd name="connsiteX6" fmla="*/ 33893 w 33893"/>
                <a:gd name="connsiteY6" fmla="*/ 0 h 49037"/>
                <a:gd name="connsiteX7" fmla="*/ 11538 w 33893"/>
                <a:gd name="connsiteY7" fmla="*/ 0 h 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93" h="49037">
                  <a:moveTo>
                    <a:pt x="11538" y="0"/>
                  </a:moveTo>
                  <a:lnTo>
                    <a:pt x="0" y="0"/>
                  </a:lnTo>
                  <a:lnTo>
                    <a:pt x="0" y="49037"/>
                  </a:lnTo>
                  <a:lnTo>
                    <a:pt x="11538" y="49037"/>
                  </a:lnTo>
                  <a:lnTo>
                    <a:pt x="11538" y="11538"/>
                  </a:lnTo>
                  <a:lnTo>
                    <a:pt x="33893" y="11538"/>
                  </a:lnTo>
                  <a:lnTo>
                    <a:pt x="33893" y="0"/>
                  </a:lnTo>
                  <a:lnTo>
                    <a:pt x="11538" y="0"/>
                  </a:lnTo>
                  <a:close/>
                </a:path>
              </a:pathLst>
            </a:custGeom>
            <a:solidFill>
              <a:srgbClr val="000000"/>
            </a:solidFill>
            <a:ln w="0" cap="flat">
              <a:noFill/>
              <a:prstDash val="solid"/>
              <a:miter/>
            </a:ln>
          </p:spPr>
          <p:txBody>
            <a:bodyPr rtlCol="0" anchor="ctr"/>
            <a:lstStyle/>
            <a:p>
              <a:endParaRPr lang="it-IT"/>
            </a:p>
          </p:txBody>
        </p:sp>
        <p:sp>
          <p:nvSpPr>
            <p:cNvPr id="1462" name="Figura a mano libera: forma 1461">
              <a:extLst>
                <a:ext uri="{FF2B5EF4-FFF2-40B4-BE49-F238E27FC236}">
                  <a16:creationId xmlns:a16="http://schemas.microsoft.com/office/drawing/2014/main" id="{397C02C3-B194-B56A-97E4-074821CCBD7A}"/>
                </a:ext>
              </a:extLst>
            </p:cNvPr>
            <p:cNvSpPr/>
            <p:nvPr/>
          </p:nvSpPr>
          <p:spPr>
            <a:xfrm>
              <a:off x="8554351" y="2906176"/>
              <a:ext cx="33893" cy="68507"/>
            </a:xfrm>
            <a:custGeom>
              <a:avLst/>
              <a:gdLst>
                <a:gd name="connsiteX0" fmla="*/ 22355 w 33893"/>
                <a:gd name="connsiteY0" fmla="*/ 0 h 68507"/>
                <a:gd name="connsiteX1" fmla="*/ 22355 w 33893"/>
                <a:gd name="connsiteY1" fmla="*/ 15144 h 68507"/>
                <a:gd name="connsiteX2" fmla="*/ 0 w 33893"/>
                <a:gd name="connsiteY2" fmla="*/ 15144 h 68507"/>
                <a:gd name="connsiteX3" fmla="*/ 0 w 33893"/>
                <a:gd name="connsiteY3" fmla="*/ 26682 h 68507"/>
                <a:gd name="connsiteX4" fmla="*/ 22355 w 33893"/>
                <a:gd name="connsiteY4" fmla="*/ 26682 h 68507"/>
                <a:gd name="connsiteX5" fmla="*/ 22355 w 33893"/>
                <a:gd name="connsiteY5" fmla="*/ 41826 h 68507"/>
                <a:gd name="connsiteX6" fmla="*/ 0 w 33893"/>
                <a:gd name="connsiteY6" fmla="*/ 41826 h 68507"/>
                <a:gd name="connsiteX7" fmla="*/ 0 w 33893"/>
                <a:gd name="connsiteY7" fmla="*/ 53364 h 68507"/>
                <a:gd name="connsiteX8" fmla="*/ 22355 w 33893"/>
                <a:gd name="connsiteY8" fmla="*/ 53364 h 68507"/>
                <a:gd name="connsiteX9" fmla="*/ 22355 w 33893"/>
                <a:gd name="connsiteY9" fmla="*/ 68508 h 68507"/>
                <a:gd name="connsiteX10" fmla="*/ 33893 w 33893"/>
                <a:gd name="connsiteY10" fmla="*/ 68508 h 68507"/>
                <a:gd name="connsiteX11" fmla="*/ 33893 w 33893"/>
                <a:gd name="connsiteY11" fmla="*/ 721 h 68507"/>
                <a:gd name="connsiteX12" fmla="*/ 22355 w 33893"/>
                <a:gd name="connsiteY12" fmla="*/ 721 h 68507"/>
                <a:gd name="connsiteX13" fmla="*/ 22355 w 33893"/>
                <a:gd name="connsiteY13" fmla="*/ 0 h 6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893" h="68507">
                  <a:moveTo>
                    <a:pt x="22355" y="0"/>
                  </a:moveTo>
                  <a:lnTo>
                    <a:pt x="22355" y="15144"/>
                  </a:lnTo>
                  <a:lnTo>
                    <a:pt x="0" y="15144"/>
                  </a:lnTo>
                  <a:lnTo>
                    <a:pt x="0" y="26682"/>
                  </a:lnTo>
                  <a:lnTo>
                    <a:pt x="22355" y="26682"/>
                  </a:lnTo>
                  <a:lnTo>
                    <a:pt x="22355" y="41826"/>
                  </a:lnTo>
                  <a:lnTo>
                    <a:pt x="0" y="41826"/>
                  </a:lnTo>
                  <a:lnTo>
                    <a:pt x="0" y="53364"/>
                  </a:lnTo>
                  <a:lnTo>
                    <a:pt x="22355" y="53364"/>
                  </a:lnTo>
                  <a:lnTo>
                    <a:pt x="22355" y="68508"/>
                  </a:lnTo>
                  <a:lnTo>
                    <a:pt x="33893" y="68508"/>
                  </a:lnTo>
                  <a:lnTo>
                    <a:pt x="33893" y="721"/>
                  </a:lnTo>
                  <a:lnTo>
                    <a:pt x="22355" y="721"/>
                  </a:lnTo>
                  <a:lnTo>
                    <a:pt x="22355" y="0"/>
                  </a:lnTo>
                  <a:close/>
                </a:path>
              </a:pathLst>
            </a:custGeom>
            <a:solidFill>
              <a:srgbClr val="000000"/>
            </a:solidFill>
            <a:ln w="0" cap="flat">
              <a:noFill/>
              <a:prstDash val="solid"/>
              <a:miter/>
            </a:ln>
          </p:spPr>
          <p:txBody>
            <a:bodyPr rtlCol="0" anchor="ctr"/>
            <a:lstStyle/>
            <a:p>
              <a:endParaRPr lang="it-IT"/>
            </a:p>
          </p:txBody>
        </p:sp>
        <p:sp>
          <p:nvSpPr>
            <p:cNvPr id="1463" name="Figura a mano libera: forma 1462">
              <a:extLst>
                <a:ext uri="{FF2B5EF4-FFF2-40B4-BE49-F238E27FC236}">
                  <a16:creationId xmlns:a16="http://schemas.microsoft.com/office/drawing/2014/main" id="{F2DC6F16-356A-D45C-98D3-5E208452AC1C}"/>
                </a:ext>
              </a:extLst>
            </p:cNvPr>
            <p:cNvSpPr/>
            <p:nvPr/>
          </p:nvSpPr>
          <p:spPr>
            <a:xfrm>
              <a:off x="8531274" y="2845601"/>
              <a:ext cx="45431" cy="59854"/>
            </a:xfrm>
            <a:custGeom>
              <a:avLst/>
              <a:gdLst>
                <a:gd name="connsiteX0" fmla="*/ 11538 w 45431"/>
                <a:gd name="connsiteY0" fmla="*/ 49037 h 59854"/>
                <a:gd name="connsiteX1" fmla="*/ 11538 w 45431"/>
                <a:gd name="connsiteY1" fmla="*/ 0 h 59854"/>
                <a:gd name="connsiteX2" fmla="*/ 0 w 45431"/>
                <a:gd name="connsiteY2" fmla="*/ 0 h 59854"/>
                <a:gd name="connsiteX3" fmla="*/ 0 w 45431"/>
                <a:gd name="connsiteY3" fmla="*/ 59854 h 59854"/>
                <a:gd name="connsiteX4" fmla="*/ 45431 w 45431"/>
                <a:gd name="connsiteY4" fmla="*/ 59854 h 59854"/>
                <a:gd name="connsiteX5" fmla="*/ 45431 w 45431"/>
                <a:gd name="connsiteY5" fmla="*/ 48316 h 59854"/>
                <a:gd name="connsiteX6" fmla="*/ 11538 w 45431"/>
                <a:gd name="connsiteY6" fmla="*/ 48316 h 59854"/>
                <a:gd name="connsiteX7" fmla="*/ 11538 w 45431"/>
                <a:gd name="connsiteY7" fmla="*/ 49037 h 59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431" h="59854">
                  <a:moveTo>
                    <a:pt x="11538" y="49037"/>
                  </a:moveTo>
                  <a:lnTo>
                    <a:pt x="11538" y="0"/>
                  </a:lnTo>
                  <a:lnTo>
                    <a:pt x="0" y="0"/>
                  </a:lnTo>
                  <a:lnTo>
                    <a:pt x="0" y="59854"/>
                  </a:lnTo>
                  <a:lnTo>
                    <a:pt x="45431" y="59854"/>
                  </a:lnTo>
                  <a:lnTo>
                    <a:pt x="45431" y="48316"/>
                  </a:lnTo>
                  <a:lnTo>
                    <a:pt x="11538" y="48316"/>
                  </a:lnTo>
                  <a:lnTo>
                    <a:pt x="11538" y="49037"/>
                  </a:lnTo>
                  <a:close/>
                </a:path>
              </a:pathLst>
            </a:custGeom>
            <a:solidFill>
              <a:srgbClr val="000000"/>
            </a:solidFill>
            <a:ln w="0" cap="flat">
              <a:noFill/>
              <a:prstDash val="solid"/>
              <a:miter/>
            </a:ln>
          </p:spPr>
          <p:txBody>
            <a:bodyPr rtlCol="0" anchor="ctr"/>
            <a:lstStyle/>
            <a:p>
              <a:endParaRPr lang="it-IT"/>
            </a:p>
          </p:txBody>
        </p:sp>
      </p:grpSp>
      <p:grpSp>
        <p:nvGrpSpPr>
          <p:cNvPr id="1464" name="Elemento grafico 13">
            <a:extLst>
              <a:ext uri="{FF2B5EF4-FFF2-40B4-BE49-F238E27FC236}">
                <a16:creationId xmlns:a16="http://schemas.microsoft.com/office/drawing/2014/main" id="{020C44D1-5549-32DF-DFF1-28BFCD77918F}"/>
              </a:ext>
            </a:extLst>
          </p:cNvPr>
          <p:cNvGrpSpPr/>
          <p:nvPr/>
        </p:nvGrpSpPr>
        <p:grpSpPr>
          <a:xfrm>
            <a:off x="8782860" y="2842836"/>
            <a:ext cx="230042" cy="173072"/>
            <a:chOff x="8761316" y="2834784"/>
            <a:chExt cx="230042" cy="173072"/>
          </a:xfrm>
          <a:solidFill>
            <a:srgbClr val="000000"/>
          </a:solidFill>
        </p:grpSpPr>
        <p:sp>
          <p:nvSpPr>
            <p:cNvPr id="1465" name="Figura a mano libera: forma 1464">
              <a:extLst>
                <a:ext uri="{FF2B5EF4-FFF2-40B4-BE49-F238E27FC236}">
                  <a16:creationId xmlns:a16="http://schemas.microsoft.com/office/drawing/2014/main" id="{68357C73-00D0-99D7-286F-B67C14CEFD9B}"/>
                </a:ext>
              </a:extLst>
            </p:cNvPr>
            <p:cNvSpPr/>
            <p:nvPr/>
          </p:nvSpPr>
          <p:spPr>
            <a:xfrm>
              <a:off x="8780787" y="2834784"/>
              <a:ext cx="115382" cy="19470"/>
            </a:xfrm>
            <a:custGeom>
              <a:avLst/>
              <a:gdLst>
                <a:gd name="connsiteX0" fmla="*/ 38220 w 115382"/>
                <a:gd name="connsiteY0" fmla="*/ 19471 h 19470"/>
                <a:gd name="connsiteX1" fmla="*/ 115382 w 115382"/>
                <a:gd name="connsiteY1" fmla="*/ 19471 h 19470"/>
                <a:gd name="connsiteX2" fmla="*/ 115382 w 115382"/>
                <a:gd name="connsiteY2" fmla="*/ 0 h 19470"/>
                <a:gd name="connsiteX3" fmla="*/ 0 w 115382"/>
                <a:gd name="connsiteY3" fmla="*/ 0 h 19470"/>
                <a:gd name="connsiteX4" fmla="*/ 0 w 115382"/>
                <a:gd name="connsiteY4" fmla="*/ 19471 h 19470"/>
                <a:gd name="connsiteX5" fmla="*/ 38220 w 115382"/>
                <a:gd name="connsiteY5" fmla="*/ 19471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382" h="19470">
                  <a:moveTo>
                    <a:pt x="38220" y="19471"/>
                  </a:moveTo>
                  <a:lnTo>
                    <a:pt x="115382" y="19471"/>
                  </a:lnTo>
                  <a:lnTo>
                    <a:pt x="115382" y="0"/>
                  </a:lnTo>
                  <a:lnTo>
                    <a:pt x="0" y="0"/>
                  </a:lnTo>
                  <a:lnTo>
                    <a:pt x="0" y="19471"/>
                  </a:lnTo>
                  <a:lnTo>
                    <a:pt x="38220" y="19471"/>
                  </a:lnTo>
                  <a:close/>
                </a:path>
              </a:pathLst>
            </a:custGeom>
            <a:solidFill>
              <a:srgbClr val="000000"/>
            </a:solidFill>
            <a:ln w="0" cap="flat">
              <a:noFill/>
              <a:prstDash val="solid"/>
              <a:miter/>
            </a:ln>
          </p:spPr>
          <p:txBody>
            <a:bodyPr rtlCol="0" anchor="ctr"/>
            <a:lstStyle/>
            <a:p>
              <a:endParaRPr lang="it-IT"/>
            </a:p>
          </p:txBody>
        </p:sp>
        <p:sp>
          <p:nvSpPr>
            <p:cNvPr id="1466" name="Figura a mano libera: forma 1465">
              <a:extLst>
                <a:ext uri="{FF2B5EF4-FFF2-40B4-BE49-F238E27FC236}">
                  <a16:creationId xmlns:a16="http://schemas.microsoft.com/office/drawing/2014/main" id="{9693C485-9522-48A3-28DA-0ABB722F9537}"/>
                </a:ext>
              </a:extLst>
            </p:cNvPr>
            <p:cNvSpPr/>
            <p:nvPr/>
          </p:nvSpPr>
          <p:spPr>
            <a:xfrm>
              <a:off x="8761316" y="2853533"/>
              <a:ext cx="19470" cy="74998"/>
            </a:xfrm>
            <a:custGeom>
              <a:avLst/>
              <a:gdLst>
                <a:gd name="connsiteX0" fmla="*/ 19471 w 19470"/>
                <a:gd name="connsiteY0" fmla="*/ 45431 h 74998"/>
                <a:gd name="connsiteX1" fmla="*/ 19471 w 19470"/>
                <a:gd name="connsiteY1" fmla="*/ 0 h 74998"/>
                <a:gd name="connsiteX2" fmla="*/ 0 w 19470"/>
                <a:gd name="connsiteY2" fmla="*/ 0 h 74998"/>
                <a:gd name="connsiteX3" fmla="*/ 0 w 19470"/>
                <a:gd name="connsiteY3" fmla="*/ 74998 h 74998"/>
                <a:gd name="connsiteX4" fmla="*/ 19471 w 19470"/>
                <a:gd name="connsiteY4" fmla="*/ 74998 h 74998"/>
                <a:gd name="connsiteX5" fmla="*/ 19471 w 19470"/>
                <a:gd name="connsiteY5" fmla="*/ 44710 h 74998"/>
                <a:gd name="connsiteX6" fmla="*/ 19471 w 19470"/>
                <a:gd name="connsiteY6" fmla="*/ 45431 h 74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70" h="74998">
                  <a:moveTo>
                    <a:pt x="19471" y="45431"/>
                  </a:moveTo>
                  <a:lnTo>
                    <a:pt x="19471" y="0"/>
                  </a:lnTo>
                  <a:lnTo>
                    <a:pt x="0" y="0"/>
                  </a:lnTo>
                  <a:lnTo>
                    <a:pt x="0" y="74998"/>
                  </a:lnTo>
                  <a:lnTo>
                    <a:pt x="19471" y="74998"/>
                  </a:lnTo>
                  <a:lnTo>
                    <a:pt x="19471" y="44710"/>
                  </a:lnTo>
                  <a:lnTo>
                    <a:pt x="19471" y="45431"/>
                  </a:lnTo>
                  <a:close/>
                </a:path>
              </a:pathLst>
            </a:custGeom>
            <a:solidFill>
              <a:srgbClr val="000000"/>
            </a:solidFill>
            <a:ln w="0" cap="flat">
              <a:noFill/>
              <a:prstDash val="solid"/>
              <a:miter/>
            </a:ln>
          </p:spPr>
          <p:txBody>
            <a:bodyPr rtlCol="0" anchor="ctr"/>
            <a:lstStyle/>
            <a:p>
              <a:endParaRPr lang="it-IT"/>
            </a:p>
          </p:txBody>
        </p:sp>
        <p:sp>
          <p:nvSpPr>
            <p:cNvPr id="1467" name="Figura a mano libera: forma 1466">
              <a:extLst>
                <a:ext uri="{FF2B5EF4-FFF2-40B4-BE49-F238E27FC236}">
                  <a16:creationId xmlns:a16="http://schemas.microsoft.com/office/drawing/2014/main" id="{7150077F-AEE9-7CE4-A7D9-347466D6ECEA}"/>
                </a:ext>
              </a:extLst>
            </p:cNvPr>
            <p:cNvSpPr/>
            <p:nvPr/>
          </p:nvSpPr>
          <p:spPr>
            <a:xfrm>
              <a:off x="8799537" y="2911945"/>
              <a:ext cx="19470" cy="95911"/>
            </a:xfrm>
            <a:custGeom>
              <a:avLst/>
              <a:gdLst>
                <a:gd name="connsiteX0" fmla="*/ 19470 w 19470"/>
                <a:gd name="connsiteY0" fmla="*/ 57691 h 95911"/>
                <a:gd name="connsiteX1" fmla="*/ 19470 w 19470"/>
                <a:gd name="connsiteY1" fmla="*/ 0 h 95911"/>
                <a:gd name="connsiteX2" fmla="*/ 0 w 19470"/>
                <a:gd name="connsiteY2" fmla="*/ 0 h 95911"/>
                <a:gd name="connsiteX3" fmla="*/ 0 w 19470"/>
                <a:gd name="connsiteY3" fmla="*/ 95911 h 95911"/>
                <a:gd name="connsiteX4" fmla="*/ 19470 w 19470"/>
                <a:gd name="connsiteY4" fmla="*/ 95911 h 95911"/>
                <a:gd name="connsiteX5" fmla="*/ 19470 w 19470"/>
                <a:gd name="connsiteY5" fmla="*/ 57691 h 95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70" h="95911">
                  <a:moveTo>
                    <a:pt x="19470" y="57691"/>
                  </a:moveTo>
                  <a:lnTo>
                    <a:pt x="19470" y="0"/>
                  </a:lnTo>
                  <a:lnTo>
                    <a:pt x="0" y="0"/>
                  </a:lnTo>
                  <a:lnTo>
                    <a:pt x="0" y="95911"/>
                  </a:lnTo>
                  <a:lnTo>
                    <a:pt x="19470" y="95911"/>
                  </a:lnTo>
                  <a:lnTo>
                    <a:pt x="19470" y="57691"/>
                  </a:lnTo>
                  <a:close/>
                </a:path>
              </a:pathLst>
            </a:custGeom>
            <a:solidFill>
              <a:srgbClr val="000000"/>
            </a:solidFill>
            <a:ln w="0" cap="flat">
              <a:noFill/>
              <a:prstDash val="solid"/>
              <a:miter/>
            </a:ln>
          </p:spPr>
          <p:txBody>
            <a:bodyPr rtlCol="0" anchor="ctr"/>
            <a:lstStyle/>
            <a:p>
              <a:endParaRPr lang="it-IT"/>
            </a:p>
          </p:txBody>
        </p:sp>
        <p:sp>
          <p:nvSpPr>
            <p:cNvPr id="1468" name="Figura a mano libera: forma 1467">
              <a:extLst>
                <a:ext uri="{FF2B5EF4-FFF2-40B4-BE49-F238E27FC236}">
                  <a16:creationId xmlns:a16="http://schemas.microsoft.com/office/drawing/2014/main" id="{586117E4-E07A-7AA3-BDD3-25EF29EE3ED5}"/>
                </a:ext>
              </a:extLst>
            </p:cNvPr>
            <p:cNvSpPr/>
            <p:nvPr/>
          </p:nvSpPr>
          <p:spPr>
            <a:xfrm>
              <a:off x="8876698" y="2950165"/>
              <a:ext cx="19471" cy="19470"/>
            </a:xfrm>
            <a:custGeom>
              <a:avLst/>
              <a:gdLst>
                <a:gd name="connsiteX0" fmla="*/ 12981 w 19471"/>
                <a:gd name="connsiteY0" fmla="*/ 0 h 19470"/>
                <a:gd name="connsiteX1" fmla="*/ 0 w 19471"/>
                <a:gd name="connsiteY1" fmla="*/ 0 h 19470"/>
                <a:gd name="connsiteX2" fmla="*/ 0 w 19471"/>
                <a:gd name="connsiteY2" fmla="*/ 19471 h 19470"/>
                <a:gd name="connsiteX3" fmla="*/ 19471 w 19471"/>
                <a:gd name="connsiteY3" fmla="*/ 19471 h 19470"/>
                <a:gd name="connsiteX4" fmla="*/ 19471 w 19471"/>
                <a:gd name="connsiteY4" fmla="*/ 0 h 19470"/>
                <a:gd name="connsiteX5" fmla="*/ 12981 w 19471"/>
                <a:gd name="connsiteY5" fmla="*/ 0 h 19470"/>
                <a:gd name="connsiteX6" fmla="*/ 12981 w 19471"/>
                <a:gd name="connsiteY6" fmla="*/ 0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71" h="19470">
                  <a:moveTo>
                    <a:pt x="12981" y="0"/>
                  </a:moveTo>
                  <a:lnTo>
                    <a:pt x="0" y="0"/>
                  </a:lnTo>
                  <a:lnTo>
                    <a:pt x="0" y="19471"/>
                  </a:lnTo>
                  <a:lnTo>
                    <a:pt x="19471" y="19471"/>
                  </a:lnTo>
                  <a:lnTo>
                    <a:pt x="19471" y="0"/>
                  </a:lnTo>
                  <a:lnTo>
                    <a:pt x="12981" y="0"/>
                  </a:lnTo>
                  <a:lnTo>
                    <a:pt x="12981" y="0"/>
                  </a:lnTo>
                  <a:close/>
                </a:path>
              </a:pathLst>
            </a:custGeom>
            <a:solidFill>
              <a:srgbClr val="000000"/>
            </a:solidFill>
            <a:ln w="0" cap="flat">
              <a:noFill/>
              <a:prstDash val="solid"/>
              <a:miter/>
            </a:ln>
          </p:spPr>
          <p:txBody>
            <a:bodyPr rtlCol="0" anchor="ctr"/>
            <a:lstStyle/>
            <a:p>
              <a:endParaRPr lang="it-IT"/>
            </a:p>
          </p:txBody>
        </p:sp>
        <p:sp>
          <p:nvSpPr>
            <p:cNvPr id="1469" name="Figura a mano libera: forma 1468">
              <a:extLst>
                <a:ext uri="{FF2B5EF4-FFF2-40B4-BE49-F238E27FC236}">
                  <a16:creationId xmlns:a16="http://schemas.microsoft.com/office/drawing/2014/main" id="{3FBC1F24-1551-1564-589B-A094B7A80C8A}"/>
                </a:ext>
              </a:extLst>
            </p:cNvPr>
            <p:cNvSpPr/>
            <p:nvPr/>
          </p:nvSpPr>
          <p:spPr>
            <a:xfrm>
              <a:off x="8895447" y="2853533"/>
              <a:ext cx="38941" cy="95910"/>
            </a:xfrm>
            <a:custGeom>
              <a:avLst/>
              <a:gdLst>
                <a:gd name="connsiteX0" fmla="*/ 19471 w 38941"/>
                <a:gd name="connsiteY0" fmla="*/ 58412 h 95910"/>
                <a:gd name="connsiteX1" fmla="*/ 19471 w 38941"/>
                <a:gd name="connsiteY1" fmla="*/ 38941 h 95910"/>
                <a:gd name="connsiteX2" fmla="*/ 38942 w 38941"/>
                <a:gd name="connsiteY2" fmla="*/ 38941 h 95910"/>
                <a:gd name="connsiteX3" fmla="*/ 38942 w 38941"/>
                <a:gd name="connsiteY3" fmla="*/ 19471 h 95910"/>
                <a:gd name="connsiteX4" fmla="*/ 19471 w 38941"/>
                <a:gd name="connsiteY4" fmla="*/ 19471 h 95910"/>
                <a:gd name="connsiteX5" fmla="*/ 19471 w 38941"/>
                <a:gd name="connsiteY5" fmla="*/ 0 h 95910"/>
                <a:gd name="connsiteX6" fmla="*/ 0 w 38941"/>
                <a:gd name="connsiteY6" fmla="*/ 0 h 95910"/>
                <a:gd name="connsiteX7" fmla="*/ 0 w 38941"/>
                <a:gd name="connsiteY7" fmla="*/ 95911 h 95910"/>
                <a:gd name="connsiteX8" fmla="*/ 19471 w 38941"/>
                <a:gd name="connsiteY8" fmla="*/ 95911 h 95910"/>
                <a:gd name="connsiteX9" fmla="*/ 19471 w 38941"/>
                <a:gd name="connsiteY9" fmla="*/ 76440 h 95910"/>
                <a:gd name="connsiteX10" fmla="*/ 38942 w 38941"/>
                <a:gd name="connsiteY10" fmla="*/ 76440 h 95910"/>
                <a:gd name="connsiteX11" fmla="*/ 38942 w 38941"/>
                <a:gd name="connsiteY11" fmla="*/ 56970 h 95910"/>
                <a:gd name="connsiteX12" fmla="*/ 19471 w 38941"/>
                <a:gd name="connsiteY12" fmla="*/ 56970 h 95910"/>
                <a:gd name="connsiteX13" fmla="*/ 19471 w 38941"/>
                <a:gd name="connsiteY13" fmla="*/ 58412 h 9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941" h="95910">
                  <a:moveTo>
                    <a:pt x="19471" y="58412"/>
                  </a:moveTo>
                  <a:lnTo>
                    <a:pt x="19471" y="38941"/>
                  </a:lnTo>
                  <a:lnTo>
                    <a:pt x="38942" y="38941"/>
                  </a:lnTo>
                  <a:lnTo>
                    <a:pt x="38942" y="19471"/>
                  </a:lnTo>
                  <a:lnTo>
                    <a:pt x="19471" y="19471"/>
                  </a:lnTo>
                  <a:lnTo>
                    <a:pt x="19471" y="0"/>
                  </a:lnTo>
                  <a:lnTo>
                    <a:pt x="0" y="0"/>
                  </a:lnTo>
                  <a:lnTo>
                    <a:pt x="0" y="95911"/>
                  </a:lnTo>
                  <a:lnTo>
                    <a:pt x="19471" y="95911"/>
                  </a:lnTo>
                  <a:lnTo>
                    <a:pt x="19471" y="76440"/>
                  </a:lnTo>
                  <a:lnTo>
                    <a:pt x="38942" y="76440"/>
                  </a:lnTo>
                  <a:lnTo>
                    <a:pt x="38942" y="56970"/>
                  </a:lnTo>
                  <a:lnTo>
                    <a:pt x="19471" y="56970"/>
                  </a:lnTo>
                  <a:lnTo>
                    <a:pt x="19471" y="58412"/>
                  </a:lnTo>
                  <a:close/>
                </a:path>
              </a:pathLst>
            </a:custGeom>
            <a:solidFill>
              <a:srgbClr val="000000"/>
            </a:solidFill>
            <a:ln w="0" cap="flat">
              <a:noFill/>
              <a:prstDash val="solid"/>
              <a:miter/>
            </a:ln>
          </p:spPr>
          <p:txBody>
            <a:bodyPr rtlCol="0" anchor="ctr"/>
            <a:lstStyle/>
            <a:p>
              <a:endParaRPr lang="it-IT"/>
            </a:p>
          </p:txBody>
        </p:sp>
        <p:sp>
          <p:nvSpPr>
            <p:cNvPr id="1470" name="Figura a mano libera: forma 1469">
              <a:extLst>
                <a:ext uri="{FF2B5EF4-FFF2-40B4-BE49-F238E27FC236}">
                  <a16:creationId xmlns:a16="http://schemas.microsoft.com/office/drawing/2014/main" id="{C0B96289-93A9-E8FF-ECEB-22A3BC4F81A0}"/>
                </a:ext>
              </a:extLst>
            </p:cNvPr>
            <p:cNvSpPr/>
            <p:nvPr/>
          </p:nvSpPr>
          <p:spPr>
            <a:xfrm>
              <a:off x="8934389" y="2930695"/>
              <a:ext cx="19471" cy="19470"/>
            </a:xfrm>
            <a:custGeom>
              <a:avLst/>
              <a:gdLst>
                <a:gd name="connsiteX0" fmla="*/ 0 w 19471"/>
                <a:gd name="connsiteY0" fmla="*/ 0 h 19470"/>
                <a:gd name="connsiteX1" fmla="*/ 19471 w 19471"/>
                <a:gd name="connsiteY1" fmla="*/ 0 h 19470"/>
                <a:gd name="connsiteX2" fmla="*/ 19471 w 19471"/>
                <a:gd name="connsiteY2" fmla="*/ 19471 h 19470"/>
                <a:gd name="connsiteX3" fmla="*/ 0 w 19471"/>
                <a:gd name="connsiteY3" fmla="*/ 19471 h 19470"/>
                <a:gd name="connsiteX4" fmla="*/ 0 w 19471"/>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1" h="19470">
                  <a:moveTo>
                    <a:pt x="0" y="0"/>
                  </a:moveTo>
                  <a:lnTo>
                    <a:pt x="19471" y="0"/>
                  </a:lnTo>
                  <a:lnTo>
                    <a:pt x="19471" y="19471"/>
                  </a:lnTo>
                  <a:lnTo>
                    <a:pt x="0" y="19471"/>
                  </a:lnTo>
                  <a:lnTo>
                    <a:pt x="0" y="0"/>
                  </a:lnTo>
                  <a:close/>
                </a:path>
              </a:pathLst>
            </a:custGeom>
            <a:solidFill>
              <a:srgbClr val="000000"/>
            </a:solidFill>
            <a:ln w="0" cap="flat">
              <a:noFill/>
              <a:prstDash val="solid"/>
              <a:miter/>
            </a:ln>
          </p:spPr>
          <p:txBody>
            <a:bodyPr rtlCol="0" anchor="ctr"/>
            <a:lstStyle/>
            <a:p>
              <a:endParaRPr lang="it-IT"/>
            </a:p>
          </p:txBody>
        </p:sp>
        <p:sp>
          <p:nvSpPr>
            <p:cNvPr id="1471" name="Figura a mano libera: forma 1470">
              <a:extLst>
                <a:ext uri="{FF2B5EF4-FFF2-40B4-BE49-F238E27FC236}">
                  <a16:creationId xmlns:a16="http://schemas.microsoft.com/office/drawing/2014/main" id="{8A4FA750-D2C1-7F8E-1683-8F2E3995D87A}"/>
                </a:ext>
              </a:extLst>
            </p:cNvPr>
            <p:cNvSpPr/>
            <p:nvPr/>
          </p:nvSpPr>
          <p:spPr>
            <a:xfrm>
              <a:off x="8953138" y="2834784"/>
              <a:ext cx="38220" cy="134852"/>
            </a:xfrm>
            <a:custGeom>
              <a:avLst/>
              <a:gdLst>
                <a:gd name="connsiteX0" fmla="*/ 19471 w 38220"/>
                <a:gd name="connsiteY0" fmla="*/ 0 h 134852"/>
                <a:gd name="connsiteX1" fmla="*/ 0 w 38220"/>
                <a:gd name="connsiteY1" fmla="*/ 0 h 134852"/>
                <a:gd name="connsiteX2" fmla="*/ 0 w 38220"/>
                <a:gd name="connsiteY2" fmla="*/ 19471 h 134852"/>
                <a:gd name="connsiteX3" fmla="*/ 19471 w 38220"/>
                <a:gd name="connsiteY3" fmla="*/ 19471 h 134852"/>
                <a:gd name="connsiteX4" fmla="*/ 19471 w 38220"/>
                <a:gd name="connsiteY4" fmla="*/ 115382 h 134852"/>
                <a:gd name="connsiteX5" fmla="*/ 0 w 38220"/>
                <a:gd name="connsiteY5" fmla="*/ 115382 h 134852"/>
                <a:gd name="connsiteX6" fmla="*/ 0 w 38220"/>
                <a:gd name="connsiteY6" fmla="*/ 134852 h 134852"/>
                <a:gd name="connsiteX7" fmla="*/ 38221 w 38220"/>
                <a:gd name="connsiteY7" fmla="*/ 134852 h 134852"/>
                <a:gd name="connsiteX8" fmla="*/ 38221 w 38220"/>
                <a:gd name="connsiteY8" fmla="*/ 0 h 134852"/>
                <a:gd name="connsiteX9" fmla="*/ 18750 w 38220"/>
                <a:gd name="connsiteY9" fmla="*/ 0 h 134852"/>
                <a:gd name="connsiteX10" fmla="*/ 19471 w 38220"/>
                <a:gd name="connsiteY10" fmla="*/ 0 h 13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0" h="134852">
                  <a:moveTo>
                    <a:pt x="19471" y="0"/>
                  </a:moveTo>
                  <a:lnTo>
                    <a:pt x="0" y="0"/>
                  </a:lnTo>
                  <a:lnTo>
                    <a:pt x="0" y="19471"/>
                  </a:lnTo>
                  <a:lnTo>
                    <a:pt x="19471" y="19471"/>
                  </a:lnTo>
                  <a:lnTo>
                    <a:pt x="19471" y="115382"/>
                  </a:lnTo>
                  <a:lnTo>
                    <a:pt x="0" y="115382"/>
                  </a:lnTo>
                  <a:lnTo>
                    <a:pt x="0" y="134852"/>
                  </a:lnTo>
                  <a:lnTo>
                    <a:pt x="38221" y="134852"/>
                  </a:lnTo>
                  <a:lnTo>
                    <a:pt x="38221" y="0"/>
                  </a:lnTo>
                  <a:lnTo>
                    <a:pt x="18750" y="0"/>
                  </a:lnTo>
                  <a:lnTo>
                    <a:pt x="19471" y="0"/>
                  </a:lnTo>
                  <a:close/>
                </a:path>
              </a:pathLst>
            </a:custGeom>
            <a:solidFill>
              <a:srgbClr val="000000"/>
            </a:solidFill>
            <a:ln w="0" cap="flat">
              <a:noFill/>
              <a:prstDash val="solid"/>
              <a:miter/>
            </a:ln>
          </p:spPr>
          <p:txBody>
            <a:bodyPr rtlCol="0" anchor="ctr"/>
            <a:lstStyle/>
            <a:p>
              <a:endParaRPr lang="it-IT"/>
            </a:p>
          </p:txBody>
        </p:sp>
        <p:sp>
          <p:nvSpPr>
            <p:cNvPr id="1472" name="Figura a mano libera: forma 1471">
              <a:extLst>
                <a:ext uri="{FF2B5EF4-FFF2-40B4-BE49-F238E27FC236}">
                  <a16:creationId xmlns:a16="http://schemas.microsoft.com/office/drawing/2014/main" id="{A2E30608-0757-C9B3-786F-AE5ACCC64F7B}"/>
                </a:ext>
              </a:extLst>
            </p:cNvPr>
            <p:cNvSpPr/>
            <p:nvPr/>
          </p:nvSpPr>
          <p:spPr>
            <a:xfrm>
              <a:off x="8934389" y="2854254"/>
              <a:ext cx="19471" cy="19470"/>
            </a:xfrm>
            <a:custGeom>
              <a:avLst/>
              <a:gdLst>
                <a:gd name="connsiteX0" fmla="*/ 0 w 19471"/>
                <a:gd name="connsiteY0" fmla="*/ 0 h 19470"/>
                <a:gd name="connsiteX1" fmla="*/ 19471 w 19471"/>
                <a:gd name="connsiteY1" fmla="*/ 0 h 19470"/>
                <a:gd name="connsiteX2" fmla="*/ 19471 w 19471"/>
                <a:gd name="connsiteY2" fmla="*/ 19471 h 19470"/>
                <a:gd name="connsiteX3" fmla="*/ 0 w 19471"/>
                <a:gd name="connsiteY3" fmla="*/ 19471 h 19470"/>
                <a:gd name="connsiteX4" fmla="*/ 0 w 19471"/>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1" h="19470">
                  <a:moveTo>
                    <a:pt x="0" y="0"/>
                  </a:moveTo>
                  <a:lnTo>
                    <a:pt x="19471" y="0"/>
                  </a:lnTo>
                  <a:lnTo>
                    <a:pt x="19471" y="19471"/>
                  </a:lnTo>
                  <a:lnTo>
                    <a:pt x="0" y="19471"/>
                  </a:lnTo>
                  <a:lnTo>
                    <a:pt x="0" y="0"/>
                  </a:lnTo>
                  <a:close/>
                </a:path>
              </a:pathLst>
            </a:custGeom>
            <a:solidFill>
              <a:srgbClr val="000000"/>
            </a:solidFill>
            <a:ln w="0" cap="flat">
              <a:noFill/>
              <a:prstDash val="solid"/>
              <a:miter/>
            </a:ln>
          </p:spPr>
          <p:txBody>
            <a:bodyPr rtlCol="0" anchor="ctr"/>
            <a:lstStyle/>
            <a:p>
              <a:endParaRPr lang="it-IT"/>
            </a:p>
          </p:txBody>
        </p:sp>
        <p:sp>
          <p:nvSpPr>
            <p:cNvPr id="1473" name="Figura a mano libera: forma 1472">
              <a:extLst>
                <a:ext uri="{FF2B5EF4-FFF2-40B4-BE49-F238E27FC236}">
                  <a16:creationId xmlns:a16="http://schemas.microsoft.com/office/drawing/2014/main" id="{F9CF6ADE-96AC-5BB2-AA0D-1E93AE4EE133}"/>
                </a:ext>
              </a:extLst>
            </p:cNvPr>
            <p:cNvSpPr/>
            <p:nvPr/>
          </p:nvSpPr>
          <p:spPr>
            <a:xfrm>
              <a:off x="8761316" y="2950165"/>
              <a:ext cx="95911" cy="19470"/>
            </a:xfrm>
            <a:custGeom>
              <a:avLst/>
              <a:gdLst>
                <a:gd name="connsiteX0" fmla="*/ 57691 w 95911"/>
                <a:gd name="connsiteY0" fmla="*/ 0 h 19470"/>
                <a:gd name="connsiteX1" fmla="*/ 0 w 95911"/>
                <a:gd name="connsiteY1" fmla="*/ 0 h 19470"/>
                <a:gd name="connsiteX2" fmla="*/ 0 w 95911"/>
                <a:gd name="connsiteY2" fmla="*/ 19471 h 19470"/>
                <a:gd name="connsiteX3" fmla="*/ 95911 w 95911"/>
                <a:gd name="connsiteY3" fmla="*/ 19471 h 19470"/>
                <a:gd name="connsiteX4" fmla="*/ 95911 w 95911"/>
                <a:gd name="connsiteY4" fmla="*/ 0 h 19470"/>
                <a:gd name="connsiteX5" fmla="*/ 57691 w 95911"/>
                <a:gd name="connsiteY5" fmla="*/ 0 h 1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911" h="19470">
                  <a:moveTo>
                    <a:pt x="57691" y="0"/>
                  </a:moveTo>
                  <a:lnTo>
                    <a:pt x="0" y="0"/>
                  </a:lnTo>
                  <a:lnTo>
                    <a:pt x="0" y="19471"/>
                  </a:lnTo>
                  <a:lnTo>
                    <a:pt x="95911" y="19471"/>
                  </a:lnTo>
                  <a:lnTo>
                    <a:pt x="95911" y="0"/>
                  </a:lnTo>
                  <a:lnTo>
                    <a:pt x="57691" y="0"/>
                  </a:lnTo>
                  <a:close/>
                </a:path>
              </a:pathLst>
            </a:custGeom>
            <a:solidFill>
              <a:srgbClr val="000000"/>
            </a:solidFill>
            <a:ln w="0" cap="flat">
              <a:noFill/>
              <a:prstDash val="solid"/>
              <a:miter/>
            </a:ln>
          </p:spPr>
          <p:txBody>
            <a:bodyPr rtlCol="0" anchor="ctr"/>
            <a:lstStyle/>
            <a:p>
              <a:endParaRPr lang="it-IT"/>
            </a:p>
          </p:txBody>
        </p:sp>
      </p:grpSp>
      <p:grpSp>
        <p:nvGrpSpPr>
          <p:cNvPr id="1474" name="Elemento grafico 13">
            <a:extLst>
              <a:ext uri="{FF2B5EF4-FFF2-40B4-BE49-F238E27FC236}">
                <a16:creationId xmlns:a16="http://schemas.microsoft.com/office/drawing/2014/main" id="{AD1831F1-4148-2647-AF6D-3552C66753A2}"/>
              </a:ext>
            </a:extLst>
          </p:cNvPr>
          <p:cNvGrpSpPr/>
          <p:nvPr/>
        </p:nvGrpSpPr>
        <p:grpSpPr>
          <a:xfrm>
            <a:off x="9187001" y="2842836"/>
            <a:ext cx="149996" cy="173072"/>
            <a:chOff x="9165152" y="2834784"/>
            <a:chExt cx="149996" cy="173072"/>
          </a:xfrm>
          <a:solidFill>
            <a:srgbClr val="000000"/>
          </a:solidFill>
        </p:grpSpPr>
        <p:sp>
          <p:nvSpPr>
            <p:cNvPr id="1475" name="Figura a mano libera: forma 1474">
              <a:extLst>
                <a:ext uri="{FF2B5EF4-FFF2-40B4-BE49-F238E27FC236}">
                  <a16:creationId xmlns:a16="http://schemas.microsoft.com/office/drawing/2014/main" id="{AA97CD1E-C5EE-A357-CF41-11B5AAD4CDC7}"/>
                </a:ext>
              </a:extLst>
            </p:cNvPr>
            <p:cNvSpPr/>
            <p:nvPr/>
          </p:nvSpPr>
          <p:spPr>
            <a:xfrm>
              <a:off x="9165152" y="2834784"/>
              <a:ext cx="149996" cy="173072"/>
            </a:xfrm>
            <a:custGeom>
              <a:avLst/>
              <a:gdLst>
                <a:gd name="connsiteX0" fmla="*/ 11538 w 149996"/>
                <a:gd name="connsiteY0" fmla="*/ 11538 h 173072"/>
                <a:gd name="connsiteX1" fmla="*/ 23077 w 149996"/>
                <a:gd name="connsiteY1" fmla="*/ 11538 h 173072"/>
                <a:gd name="connsiteX2" fmla="*/ 23077 w 149996"/>
                <a:gd name="connsiteY2" fmla="*/ 126920 h 173072"/>
                <a:gd name="connsiteX3" fmla="*/ 11538 w 149996"/>
                <a:gd name="connsiteY3" fmla="*/ 126920 h 173072"/>
                <a:gd name="connsiteX4" fmla="*/ 11538 w 149996"/>
                <a:gd name="connsiteY4" fmla="*/ 11538 h 173072"/>
                <a:gd name="connsiteX5" fmla="*/ 0 w 149996"/>
                <a:gd name="connsiteY5" fmla="*/ 11538 h 173072"/>
                <a:gd name="connsiteX6" fmla="*/ 0 w 149996"/>
                <a:gd name="connsiteY6" fmla="*/ 161534 h 173072"/>
                <a:gd name="connsiteX7" fmla="*/ 11538 w 149996"/>
                <a:gd name="connsiteY7" fmla="*/ 161534 h 173072"/>
                <a:gd name="connsiteX8" fmla="*/ 11538 w 149996"/>
                <a:gd name="connsiteY8" fmla="*/ 138458 h 173072"/>
                <a:gd name="connsiteX9" fmla="*/ 138459 w 149996"/>
                <a:gd name="connsiteY9" fmla="*/ 138458 h 173072"/>
                <a:gd name="connsiteX10" fmla="*/ 138459 w 149996"/>
                <a:gd name="connsiteY10" fmla="*/ 161534 h 173072"/>
                <a:gd name="connsiteX11" fmla="*/ 11538 w 149996"/>
                <a:gd name="connsiteY11" fmla="*/ 161534 h 173072"/>
                <a:gd name="connsiteX12" fmla="*/ 11538 w 149996"/>
                <a:gd name="connsiteY12" fmla="*/ 173073 h 173072"/>
                <a:gd name="connsiteX13" fmla="*/ 149997 w 149996"/>
                <a:gd name="connsiteY13" fmla="*/ 173073 h 173072"/>
                <a:gd name="connsiteX14" fmla="*/ 149997 w 149996"/>
                <a:gd name="connsiteY14" fmla="*/ 0 h 173072"/>
                <a:gd name="connsiteX15" fmla="*/ 11538 w 149996"/>
                <a:gd name="connsiteY15" fmla="*/ 0 h 173072"/>
                <a:gd name="connsiteX16" fmla="*/ 11538 w 149996"/>
                <a:gd name="connsiteY16" fmla="*/ 11538 h 173072"/>
                <a:gd name="connsiteX17" fmla="*/ 34615 w 149996"/>
                <a:gd name="connsiteY17" fmla="*/ 115382 h 173072"/>
                <a:gd name="connsiteX18" fmla="*/ 34615 w 149996"/>
                <a:gd name="connsiteY18" fmla="*/ 11538 h 173072"/>
                <a:gd name="connsiteX19" fmla="*/ 138459 w 149996"/>
                <a:gd name="connsiteY19" fmla="*/ 11538 h 173072"/>
                <a:gd name="connsiteX20" fmla="*/ 138459 w 149996"/>
                <a:gd name="connsiteY20" fmla="*/ 126920 h 173072"/>
                <a:gd name="connsiteX21" fmla="*/ 34615 w 149996"/>
                <a:gd name="connsiteY21" fmla="*/ 126920 h 173072"/>
                <a:gd name="connsiteX22" fmla="*/ 34615 w 149996"/>
                <a:gd name="connsiteY22" fmla="*/ 115382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9996" h="173072">
                  <a:moveTo>
                    <a:pt x="11538" y="11538"/>
                  </a:moveTo>
                  <a:lnTo>
                    <a:pt x="23077" y="11538"/>
                  </a:lnTo>
                  <a:lnTo>
                    <a:pt x="23077" y="126920"/>
                  </a:lnTo>
                  <a:lnTo>
                    <a:pt x="11538" y="126920"/>
                  </a:lnTo>
                  <a:lnTo>
                    <a:pt x="11538" y="11538"/>
                  </a:lnTo>
                  <a:lnTo>
                    <a:pt x="0" y="11538"/>
                  </a:lnTo>
                  <a:lnTo>
                    <a:pt x="0" y="161534"/>
                  </a:lnTo>
                  <a:lnTo>
                    <a:pt x="11538" y="161534"/>
                  </a:lnTo>
                  <a:lnTo>
                    <a:pt x="11538" y="138458"/>
                  </a:lnTo>
                  <a:lnTo>
                    <a:pt x="138459" y="138458"/>
                  </a:lnTo>
                  <a:lnTo>
                    <a:pt x="138459" y="161534"/>
                  </a:lnTo>
                  <a:lnTo>
                    <a:pt x="11538" y="161534"/>
                  </a:lnTo>
                  <a:lnTo>
                    <a:pt x="11538" y="173073"/>
                  </a:lnTo>
                  <a:lnTo>
                    <a:pt x="149997" y="173073"/>
                  </a:lnTo>
                  <a:lnTo>
                    <a:pt x="149997" y="0"/>
                  </a:lnTo>
                  <a:lnTo>
                    <a:pt x="11538" y="0"/>
                  </a:lnTo>
                  <a:lnTo>
                    <a:pt x="11538" y="11538"/>
                  </a:lnTo>
                  <a:close/>
                  <a:moveTo>
                    <a:pt x="34615" y="115382"/>
                  </a:moveTo>
                  <a:lnTo>
                    <a:pt x="34615" y="11538"/>
                  </a:lnTo>
                  <a:lnTo>
                    <a:pt x="138459" y="11538"/>
                  </a:lnTo>
                  <a:lnTo>
                    <a:pt x="138459" y="126920"/>
                  </a:lnTo>
                  <a:lnTo>
                    <a:pt x="34615" y="126920"/>
                  </a:lnTo>
                  <a:lnTo>
                    <a:pt x="34615" y="115382"/>
                  </a:lnTo>
                  <a:close/>
                </a:path>
              </a:pathLst>
            </a:custGeom>
            <a:solidFill>
              <a:srgbClr val="000000"/>
            </a:solidFill>
            <a:ln w="0" cap="flat">
              <a:noFill/>
              <a:prstDash val="solid"/>
              <a:miter/>
            </a:ln>
          </p:spPr>
          <p:txBody>
            <a:bodyPr rtlCol="0" anchor="ctr"/>
            <a:lstStyle/>
            <a:p>
              <a:endParaRPr lang="it-IT"/>
            </a:p>
          </p:txBody>
        </p:sp>
        <p:sp>
          <p:nvSpPr>
            <p:cNvPr id="1476" name="Figura a mano libera: forma 1475">
              <a:extLst>
                <a:ext uri="{FF2B5EF4-FFF2-40B4-BE49-F238E27FC236}">
                  <a16:creationId xmlns:a16="http://schemas.microsoft.com/office/drawing/2014/main" id="{DD4BD23B-978D-608E-272D-34BFF56F898D}"/>
                </a:ext>
              </a:extLst>
            </p:cNvPr>
            <p:cNvSpPr/>
            <p:nvPr/>
          </p:nvSpPr>
          <p:spPr>
            <a:xfrm>
              <a:off x="9231497" y="2872283"/>
              <a:ext cx="38940" cy="7932"/>
            </a:xfrm>
            <a:custGeom>
              <a:avLst/>
              <a:gdLst>
                <a:gd name="connsiteX0" fmla="*/ 0 w 38940"/>
                <a:gd name="connsiteY0" fmla="*/ 0 h 7932"/>
                <a:gd name="connsiteX1" fmla="*/ 38941 w 38940"/>
                <a:gd name="connsiteY1" fmla="*/ 0 h 7932"/>
                <a:gd name="connsiteX2" fmla="*/ 38941 w 38940"/>
                <a:gd name="connsiteY2" fmla="*/ 7933 h 7932"/>
                <a:gd name="connsiteX3" fmla="*/ 0 w 38940"/>
                <a:gd name="connsiteY3" fmla="*/ 7933 h 7932"/>
                <a:gd name="connsiteX4" fmla="*/ 0 w 3894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40" h="7932">
                  <a:moveTo>
                    <a:pt x="0" y="0"/>
                  </a:moveTo>
                  <a:lnTo>
                    <a:pt x="38941" y="0"/>
                  </a:lnTo>
                  <a:lnTo>
                    <a:pt x="38941"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477" name="Figura a mano libera: forma 1476">
              <a:extLst>
                <a:ext uri="{FF2B5EF4-FFF2-40B4-BE49-F238E27FC236}">
                  <a16:creationId xmlns:a16="http://schemas.microsoft.com/office/drawing/2014/main" id="{48DAF426-5A75-6121-6E95-D9E591B28AC8}"/>
                </a:ext>
              </a:extLst>
            </p:cNvPr>
            <p:cNvSpPr/>
            <p:nvPr/>
          </p:nvSpPr>
          <p:spPr>
            <a:xfrm>
              <a:off x="9231497" y="2934300"/>
              <a:ext cx="38940" cy="7932"/>
            </a:xfrm>
            <a:custGeom>
              <a:avLst/>
              <a:gdLst>
                <a:gd name="connsiteX0" fmla="*/ 0 w 38940"/>
                <a:gd name="connsiteY0" fmla="*/ 0 h 7932"/>
                <a:gd name="connsiteX1" fmla="*/ 38941 w 38940"/>
                <a:gd name="connsiteY1" fmla="*/ 0 h 7932"/>
                <a:gd name="connsiteX2" fmla="*/ 38941 w 38940"/>
                <a:gd name="connsiteY2" fmla="*/ 7933 h 7932"/>
                <a:gd name="connsiteX3" fmla="*/ 0 w 38940"/>
                <a:gd name="connsiteY3" fmla="*/ 7933 h 7932"/>
                <a:gd name="connsiteX4" fmla="*/ 0 w 38940"/>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40" h="7932">
                  <a:moveTo>
                    <a:pt x="0" y="0"/>
                  </a:moveTo>
                  <a:lnTo>
                    <a:pt x="38941" y="0"/>
                  </a:lnTo>
                  <a:lnTo>
                    <a:pt x="38941"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478" name="Figura a mano libera: forma 1477">
              <a:extLst>
                <a:ext uri="{FF2B5EF4-FFF2-40B4-BE49-F238E27FC236}">
                  <a16:creationId xmlns:a16="http://schemas.microsoft.com/office/drawing/2014/main" id="{316DBC2F-BD4B-77ED-39D3-B6E7A74D57C4}"/>
                </a:ext>
              </a:extLst>
            </p:cNvPr>
            <p:cNvSpPr/>
            <p:nvPr/>
          </p:nvSpPr>
          <p:spPr>
            <a:xfrm>
              <a:off x="9223564" y="2880215"/>
              <a:ext cx="7933" cy="7932"/>
            </a:xfrm>
            <a:custGeom>
              <a:avLst/>
              <a:gdLst>
                <a:gd name="connsiteX0" fmla="*/ 0 w 7933"/>
                <a:gd name="connsiteY0" fmla="*/ 0 h 7932"/>
                <a:gd name="connsiteX1" fmla="*/ 7933 w 7933"/>
                <a:gd name="connsiteY1" fmla="*/ 0 h 7932"/>
                <a:gd name="connsiteX2" fmla="*/ 7933 w 7933"/>
                <a:gd name="connsiteY2" fmla="*/ 7933 h 7932"/>
                <a:gd name="connsiteX3" fmla="*/ 0 w 7933"/>
                <a:gd name="connsiteY3" fmla="*/ 7933 h 7932"/>
                <a:gd name="connsiteX4" fmla="*/ 0 w 7933"/>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3" h="7932">
                  <a:moveTo>
                    <a:pt x="0" y="0"/>
                  </a:moveTo>
                  <a:lnTo>
                    <a:pt x="7933" y="0"/>
                  </a:lnTo>
                  <a:lnTo>
                    <a:pt x="7933"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479" name="Figura a mano libera: forma 1478">
              <a:extLst>
                <a:ext uri="{FF2B5EF4-FFF2-40B4-BE49-F238E27FC236}">
                  <a16:creationId xmlns:a16="http://schemas.microsoft.com/office/drawing/2014/main" id="{1916388F-9918-F38E-9853-BA3EF844A62E}"/>
                </a:ext>
              </a:extLst>
            </p:cNvPr>
            <p:cNvSpPr/>
            <p:nvPr/>
          </p:nvSpPr>
          <p:spPr>
            <a:xfrm>
              <a:off x="9223564" y="2927089"/>
              <a:ext cx="7933" cy="7932"/>
            </a:xfrm>
            <a:custGeom>
              <a:avLst/>
              <a:gdLst>
                <a:gd name="connsiteX0" fmla="*/ 0 w 7933"/>
                <a:gd name="connsiteY0" fmla="*/ 0 h 7932"/>
                <a:gd name="connsiteX1" fmla="*/ 7933 w 7933"/>
                <a:gd name="connsiteY1" fmla="*/ 0 h 7932"/>
                <a:gd name="connsiteX2" fmla="*/ 7933 w 7933"/>
                <a:gd name="connsiteY2" fmla="*/ 7933 h 7932"/>
                <a:gd name="connsiteX3" fmla="*/ 0 w 7933"/>
                <a:gd name="connsiteY3" fmla="*/ 7933 h 7932"/>
                <a:gd name="connsiteX4" fmla="*/ 0 w 7933"/>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3" h="7932">
                  <a:moveTo>
                    <a:pt x="0" y="0"/>
                  </a:moveTo>
                  <a:lnTo>
                    <a:pt x="7933" y="0"/>
                  </a:lnTo>
                  <a:lnTo>
                    <a:pt x="7933"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480" name="Figura a mano libera: forma 1479">
              <a:extLst>
                <a:ext uri="{FF2B5EF4-FFF2-40B4-BE49-F238E27FC236}">
                  <a16:creationId xmlns:a16="http://schemas.microsoft.com/office/drawing/2014/main" id="{89FFA11A-5904-9EF7-61B5-068AF201856F}"/>
                </a:ext>
              </a:extLst>
            </p:cNvPr>
            <p:cNvSpPr/>
            <p:nvPr/>
          </p:nvSpPr>
          <p:spPr>
            <a:xfrm>
              <a:off x="9270438" y="2927089"/>
              <a:ext cx="7933" cy="7932"/>
            </a:xfrm>
            <a:custGeom>
              <a:avLst/>
              <a:gdLst>
                <a:gd name="connsiteX0" fmla="*/ 0 w 7933"/>
                <a:gd name="connsiteY0" fmla="*/ 0 h 7932"/>
                <a:gd name="connsiteX1" fmla="*/ 7933 w 7933"/>
                <a:gd name="connsiteY1" fmla="*/ 0 h 7932"/>
                <a:gd name="connsiteX2" fmla="*/ 7933 w 7933"/>
                <a:gd name="connsiteY2" fmla="*/ 7933 h 7932"/>
                <a:gd name="connsiteX3" fmla="*/ 0 w 7933"/>
                <a:gd name="connsiteY3" fmla="*/ 7933 h 7932"/>
                <a:gd name="connsiteX4" fmla="*/ 0 w 7933"/>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3" h="7932">
                  <a:moveTo>
                    <a:pt x="0" y="0"/>
                  </a:moveTo>
                  <a:lnTo>
                    <a:pt x="7933" y="0"/>
                  </a:lnTo>
                  <a:lnTo>
                    <a:pt x="7933"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481" name="Figura a mano libera: forma 1480">
              <a:extLst>
                <a:ext uri="{FF2B5EF4-FFF2-40B4-BE49-F238E27FC236}">
                  <a16:creationId xmlns:a16="http://schemas.microsoft.com/office/drawing/2014/main" id="{F362C071-B907-4C8C-7722-46735EAF0C44}"/>
                </a:ext>
              </a:extLst>
            </p:cNvPr>
            <p:cNvSpPr/>
            <p:nvPr/>
          </p:nvSpPr>
          <p:spPr>
            <a:xfrm>
              <a:off x="9270438" y="2880215"/>
              <a:ext cx="7933" cy="7932"/>
            </a:xfrm>
            <a:custGeom>
              <a:avLst/>
              <a:gdLst>
                <a:gd name="connsiteX0" fmla="*/ 0 w 7933"/>
                <a:gd name="connsiteY0" fmla="*/ 0 h 7932"/>
                <a:gd name="connsiteX1" fmla="*/ 7933 w 7933"/>
                <a:gd name="connsiteY1" fmla="*/ 0 h 7932"/>
                <a:gd name="connsiteX2" fmla="*/ 7933 w 7933"/>
                <a:gd name="connsiteY2" fmla="*/ 7933 h 7932"/>
                <a:gd name="connsiteX3" fmla="*/ 0 w 7933"/>
                <a:gd name="connsiteY3" fmla="*/ 7933 h 7932"/>
                <a:gd name="connsiteX4" fmla="*/ 0 w 7933"/>
                <a:gd name="connsiteY4" fmla="*/ 0 h 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3" h="7932">
                  <a:moveTo>
                    <a:pt x="0" y="0"/>
                  </a:moveTo>
                  <a:lnTo>
                    <a:pt x="7933" y="0"/>
                  </a:lnTo>
                  <a:lnTo>
                    <a:pt x="7933" y="7933"/>
                  </a:lnTo>
                  <a:lnTo>
                    <a:pt x="0" y="7933"/>
                  </a:lnTo>
                  <a:lnTo>
                    <a:pt x="0" y="0"/>
                  </a:lnTo>
                  <a:close/>
                </a:path>
              </a:pathLst>
            </a:custGeom>
            <a:solidFill>
              <a:srgbClr val="000000"/>
            </a:solidFill>
            <a:ln w="0" cap="flat">
              <a:noFill/>
              <a:prstDash val="solid"/>
              <a:miter/>
            </a:ln>
          </p:spPr>
          <p:txBody>
            <a:bodyPr rtlCol="0" anchor="ctr"/>
            <a:lstStyle/>
            <a:p>
              <a:endParaRPr lang="it-IT"/>
            </a:p>
          </p:txBody>
        </p:sp>
        <p:sp>
          <p:nvSpPr>
            <p:cNvPr id="1482" name="Figura a mano libera: forma 1481">
              <a:extLst>
                <a:ext uri="{FF2B5EF4-FFF2-40B4-BE49-F238E27FC236}">
                  <a16:creationId xmlns:a16="http://schemas.microsoft.com/office/drawing/2014/main" id="{671F48D2-B7FC-D4FF-EA13-665BDD8CD06F}"/>
                </a:ext>
              </a:extLst>
            </p:cNvPr>
            <p:cNvSpPr/>
            <p:nvPr/>
          </p:nvSpPr>
          <p:spPr>
            <a:xfrm>
              <a:off x="9246641" y="2887427"/>
              <a:ext cx="15864" cy="23076"/>
            </a:xfrm>
            <a:custGeom>
              <a:avLst/>
              <a:gdLst>
                <a:gd name="connsiteX0" fmla="*/ 7932 w 15864"/>
                <a:gd name="connsiteY0" fmla="*/ 15865 h 23076"/>
                <a:gd name="connsiteX1" fmla="*/ 7932 w 15864"/>
                <a:gd name="connsiteY1" fmla="*/ 0 h 23076"/>
                <a:gd name="connsiteX2" fmla="*/ 0 w 15864"/>
                <a:gd name="connsiteY2" fmla="*/ 0 h 23076"/>
                <a:gd name="connsiteX3" fmla="*/ 0 w 15864"/>
                <a:gd name="connsiteY3" fmla="*/ 23076 h 23076"/>
                <a:gd name="connsiteX4" fmla="*/ 15865 w 15864"/>
                <a:gd name="connsiteY4" fmla="*/ 23076 h 23076"/>
                <a:gd name="connsiteX5" fmla="*/ 15865 w 15864"/>
                <a:gd name="connsiteY5" fmla="*/ 15144 h 23076"/>
                <a:gd name="connsiteX6" fmla="*/ 7932 w 15864"/>
                <a:gd name="connsiteY6" fmla="*/ 15144 h 23076"/>
                <a:gd name="connsiteX7" fmla="*/ 7932 w 15864"/>
                <a:gd name="connsiteY7" fmla="*/ 15865 h 23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4" h="23076">
                  <a:moveTo>
                    <a:pt x="7932" y="15865"/>
                  </a:moveTo>
                  <a:lnTo>
                    <a:pt x="7932" y="0"/>
                  </a:lnTo>
                  <a:lnTo>
                    <a:pt x="0" y="0"/>
                  </a:lnTo>
                  <a:lnTo>
                    <a:pt x="0" y="23076"/>
                  </a:lnTo>
                  <a:lnTo>
                    <a:pt x="15865" y="23076"/>
                  </a:lnTo>
                  <a:lnTo>
                    <a:pt x="15865" y="15144"/>
                  </a:lnTo>
                  <a:lnTo>
                    <a:pt x="7932" y="15144"/>
                  </a:lnTo>
                  <a:lnTo>
                    <a:pt x="7932" y="15865"/>
                  </a:lnTo>
                  <a:close/>
                </a:path>
              </a:pathLst>
            </a:custGeom>
            <a:solidFill>
              <a:srgbClr val="000000"/>
            </a:solidFill>
            <a:ln w="0" cap="flat">
              <a:noFill/>
              <a:prstDash val="solid"/>
              <a:miter/>
            </a:ln>
          </p:spPr>
          <p:txBody>
            <a:bodyPr rtlCol="0" anchor="ctr"/>
            <a:lstStyle/>
            <a:p>
              <a:endParaRPr lang="it-IT"/>
            </a:p>
          </p:txBody>
        </p:sp>
        <p:sp>
          <p:nvSpPr>
            <p:cNvPr id="1483" name="Figura a mano libera: forma 1482">
              <a:extLst>
                <a:ext uri="{FF2B5EF4-FFF2-40B4-BE49-F238E27FC236}">
                  <a16:creationId xmlns:a16="http://schemas.microsoft.com/office/drawing/2014/main" id="{4D5A18A7-3F61-187F-DE33-9D09E10B6702}"/>
                </a:ext>
              </a:extLst>
            </p:cNvPr>
            <p:cNvSpPr/>
            <p:nvPr/>
          </p:nvSpPr>
          <p:spPr>
            <a:xfrm>
              <a:off x="9278371" y="2888148"/>
              <a:ext cx="7932" cy="38941"/>
            </a:xfrm>
            <a:custGeom>
              <a:avLst/>
              <a:gdLst>
                <a:gd name="connsiteX0" fmla="*/ 0 w 7932"/>
                <a:gd name="connsiteY0" fmla="*/ 0 h 38941"/>
                <a:gd name="connsiteX1" fmla="*/ 7932 w 7932"/>
                <a:gd name="connsiteY1" fmla="*/ 0 h 38941"/>
                <a:gd name="connsiteX2" fmla="*/ 7932 w 7932"/>
                <a:gd name="connsiteY2" fmla="*/ 38941 h 38941"/>
                <a:gd name="connsiteX3" fmla="*/ 0 w 7932"/>
                <a:gd name="connsiteY3" fmla="*/ 38941 h 38941"/>
                <a:gd name="connsiteX4" fmla="*/ 0 w 7932"/>
                <a:gd name="connsiteY4" fmla="*/ 0 h 38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941">
                  <a:moveTo>
                    <a:pt x="0" y="0"/>
                  </a:moveTo>
                  <a:lnTo>
                    <a:pt x="7932" y="0"/>
                  </a:lnTo>
                  <a:lnTo>
                    <a:pt x="7932" y="38941"/>
                  </a:lnTo>
                  <a:lnTo>
                    <a:pt x="0" y="38941"/>
                  </a:lnTo>
                  <a:lnTo>
                    <a:pt x="0" y="0"/>
                  </a:lnTo>
                  <a:close/>
                </a:path>
              </a:pathLst>
            </a:custGeom>
            <a:solidFill>
              <a:srgbClr val="000000"/>
            </a:solidFill>
            <a:ln w="0" cap="flat">
              <a:noFill/>
              <a:prstDash val="solid"/>
              <a:miter/>
            </a:ln>
          </p:spPr>
          <p:txBody>
            <a:bodyPr rtlCol="0" anchor="ctr"/>
            <a:lstStyle/>
            <a:p>
              <a:endParaRPr lang="it-IT"/>
            </a:p>
          </p:txBody>
        </p:sp>
        <p:sp>
          <p:nvSpPr>
            <p:cNvPr id="1484" name="Figura a mano libera: forma 1483">
              <a:extLst>
                <a:ext uri="{FF2B5EF4-FFF2-40B4-BE49-F238E27FC236}">
                  <a16:creationId xmlns:a16="http://schemas.microsoft.com/office/drawing/2014/main" id="{C2D6A463-BD18-F183-F21C-249214DBE902}"/>
                </a:ext>
              </a:extLst>
            </p:cNvPr>
            <p:cNvSpPr/>
            <p:nvPr/>
          </p:nvSpPr>
          <p:spPr>
            <a:xfrm>
              <a:off x="9215632" y="2888148"/>
              <a:ext cx="7932" cy="38941"/>
            </a:xfrm>
            <a:custGeom>
              <a:avLst/>
              <a:gdLst>
                <a:gd name="connsiteX0" fmla="*/ 7932 w 7932"/>
                <a:gd name="connsiteY0" fmla="*/ 0 h 38941"/>
                <a:gd name="connsiteX1" fmla="*/ 0 w 7932"/>
                <a:gd name="connsiteY1" fmla="*/ 0 h 38941"/>
                <a:gd name="connsiteX2" fmla="*/ 0 w 7932"/>
                <a:gd name="connsiteY2" fmla="*/ 38941 h 38941"/>
                <a:gd name="connsiteX3" fmla="*/ 7932 w 7932"/>
                <a:gd name="connsiteY3" fmla="*/ 38941 h 38941"/>
                <a:gd name="connsiteX4" fmla="*/ 7932 w 7932"/>
                <a:gd name="connsiteY4" fmla="*/ 0 h 38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2" h="38941">
                  <a:moveTo>
                    <a:pt x="7932" y="0"/>
                  </a:moveTo>
                  <a:lnTo>
                    <a:pt x="0" y="0"/>
                  </a:lnTo>
                  <a:lnTo>
                    <a:pt x="0" y="38941"/>
                  </a:lnTo>
                  <a:lnTo>
                    <a:pt x="7932" y="38941"/>
                  </a:lnTo>
                  <a:lnTo>
                    <a:pt x="7932" y="0"/>
                  </a:lnTo>
                  <a:close/>
                </a:path>
              </a:pathLst>
            </a:custGeom>
            <a:solidFill>
              <a:srgbClr val="000000"/>
            </a:solidFill>
            <a:ln w="0" cap="flat">
              <a:noFill/>
              <a:prstDash val="solid"/>
              <a:miter/>
            </a:ln>
          </p:spPr>
          <p:txBody>
            <a:bodyPr rtlCol="0" anchor="ctr"/>
            <a:lstStyle/>
            <a:p>
              <a:endParaRPr lang="it-IT"/>
            </a:p>
          </p:txBody>
        </p:sp>
      </p:grpSp>
      <p:sp>
        <p:nvSpPr>
          <p:cNvPr id="1485" name="Figura a mano libera: forma 1484">
            <a:extLst>
              <a:ext uri="{FF2B5EF4-FFF2-40B4-BE49-F238E27FC236}">
                <a16:creationId xmlns:a16="http://schemas.microsoft.com/office/drawing/2014/main" id="{57EA5027-6713-F895-7CAD-F3A31B803CE4}"/>
              </a:ext>
            </a:extLst>
          </p:cNvPr>
          <p:cNvSpPr/>
          <p:nvPr/>
        </p:nvSpPr>
        <p:spPr>
          <a:xfrm>
            <a:off x="9511096" y="2843197"/>
            <a:ext cx="134852" cy="172351"/>
          </a:xfrm>
          <a:custGeom>
            <a:avLst/>
            <a:gdLst>
              <a:gd name="connsiteX0" fmla="*/ 115382 w 134852"/>
              <a:gd name="connsiteY0" fmla="*/ 153602 h 172351"/>
              <a:gd name="connsiteX1" fmla="*/ 115382 w 134852"/>
              <a:gd name="connsiteY1" fmla="*/ 134131 h 172351"/>
              <a:gd name="connsiteX2" fmla="*/ 134852 w 134852"/>
              <a:gd name="connsiteY2" fmla="*/ 134131 h 172351"/>
              <a:gd name="connsiteX3" fmla="*/ 134852 w 134852"/>
              <a:gd name="connsiteY3" fmla="*/ 172351 h 172351"/>
              <a:gd name="connsiteX4" fmla="*/ 0 w 134852"/>
              <a:gd name="connsiteY4" fmla="*/ 172351 h 172351"/>
              <a:gd name="connsiteX5" fmla="*/ 0 w 134852"/>
              <a:gd name="connsiteY5" fmla="*/ 134131 h 172351"/>
              <a:gd name="connsiteX6" fmla="*/ 19470 w 134852"/>
              <a:gd name="connsiteY6" fmla="*/ 134131 h 172351"/>
              <a:gd name="connsiteX7" fmla="*/ 19470 w 134852"/>
              <a:gd name="connsiteY7" fmla="*/ 153602 h 172351"/>
              <a:gd name="connsiteX8" fmla="*/ 115382 w 134852"/>
              <a:gd name="connsiteY8" fmla="*/ 153602 h 172351"/>
              <a:gd name="connsiteX9" fmla="*/ 77161 w 134852"/>
              <a:gd name="connsiteY9" fmla="*/ 0 h 172351"/>
              <a:gd name="connsiteX10" fmla="*/ 77161 w 134852"/>
              <a:gd name="connsiteY10" fmla="*/ 19471 h 172351"/>
              <a:gd name="connsiteX11" fmla="*/ 96632 w 134852"/>
              <a:gd name="connsiteY11" fmla="*/ 19471 h 172351"/>
              <a:gd name="connsiteX12" fmla="*/ 96632 w 134852"/>
              <a:gd name="connsiteY12" fmla="*/ 38941 h 172351"/>
              <a:gd name="connsiteX13" fmla="*/ 77161 w 134852"/>
              <a:gd name="connsiteY13" fmla="*/ 38941 h 172351"/>
              <a:gd name="connsiteX14" fmla="*/ 77161 w 134852"/>
              <a:gd name="connsiteY14" fmla="*/ 116103 h 172351"/>
              <a:gd name="connsiteX15" fmla="*/ 57691 w 134852"/>
              <a:gd name="connsiteY15" fmla="*/ 116103 h 172351"/>
              <a:gd name="connsiteX16" fmla="*/ 57691 w 134852"/>
              <a:gd name="connsiteY16" fmla="*/ 38941 h 172351"/>
              <a:gd name="connsiteX17" fmla="*/ 38220 w 134852"/>
              <a:gd name="connsiteY17" fmla="*/ 38941 h 172351"/>
              <a:gd name="connsiteX18" fmla="*/ 38220 w 134852"/>
              <a:gd name="connsiteY18" fmla="*/ 58412 h 172351"/>
              <a:gd name="connsiteX19" fmla="*/ 18749 w 134852"/>
              <a:gd name="connsiteY19" fmla="*/ 58412 h 172351"/>
              <a:gd name="connsiteX20" fmla="*/ 18749 w 134852"/>
              <a:gd name="connsiteY20" fmla="*/ 38941 h 172351"/>
              <a:gd name="connsiteX21" fmla="*/ 38220 w 134852"/>
              <a:gd name="connsiteY21" fmla="*/ 38941 h 172351"/>
              <a:gd name="connsiteX22" fmla="*/ 38220 w 134852"/>
              <a:gd name="connsiteY22" fmla="*/ 19471 h 172351"/>
              <a:gd name="connsiteX23" fmla="*/ 57691 w 134852"/>
              <a:gd name="connsiteY23" fmla="*/ 19471 h 172351"/>
              <a:gd name="connsiteX24" fmla="*/ 57691 w 134852"/>
              <a:gd name="connsiteY24" fmla="*/ 0 h 172351"/>
              <a:gd name="connsiteX25" fmla="*/ 77161 w 134852"/>
              <a:gd name="connsiteY25" fmla="*/ 0 h 172351"/>
              <a:gd name="connsiteX26" fmla="*/ 115382 w 134852"/>
              <a:gd name="connsiteY26" fmla="*/ 38220 h 172351"/>
              <a:gd name="connsiteX27" fmla="*/ 115382 w 134852"/>
              <a:gd name="connsiteY27" fmla="*/ 57691 h 172351"/>
              <a:gd name="connsiteX28" fmla="*/ 95911 w 134852"/>
              <a:gd name="connsiteY28" fmla="*/ 57691 h 172351"/>
              <a:gd name="connsiteX29" fmla="*/ 95911 w 134852"/>
              <a:gd name="connsiteY29" fmla="*/ 38220 h 172351"/>
              <a:gd name="connsiteX30" fmla="*/ 115382 w 134852"/>
              <a:gd name="connsiteY30" fmla="*/ 38220 h 17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4852" h="172351">
                <a:moveTo>
                  <a:pt x="115382" y="153602"/>
                </a:moveTo>
                <a:lnTo>
                  <a:pt x="115382" y="134131"/>
                </a:lnTo>
                <a:lnTo>
                  <a:pt x="134852" y="134131"/>
                </a:lnTo>
                <a:lnTo>
                  <a:pt x="134852" y="172351"/>
                </a:lnTo>
                <a:lnTo>
                  <a:pt x="0" y="172351"/>
                </a:lnTo>
                <a:lnTo>
                  <a:pt x="0" y="134131"/>
                </a:lnTo>
                <a:lnTo>
                  <a:pt x="19470" y="134131"/>
                </a:lnTo>
                <a:lnTo>
                  <a:pt x="19470" y="153602"/>
                </a:lnTo>
                <a:lnTo>
                  <a:pt x="115382" y="153602"/>
                </a:lnTo>
                <a:close/>
                <a:moveTo>
                  <a:pt x="77161" y="0"/>
                </a:moveTo>
                <a:lnTo>
                  <a:pt x="77161" y="19471"/>
                </a:lnTo>
                <a:lnTo>
                  <a:pt x="96632" y="19471"/>
                </a:lnTo>
                <a:lnTo>
                  <a:pt x="96632" y="38941"/>
                </a:lnTo>
                <a:lnTo>
                  <a:pt x="77161" y="38941"/>
                </a:lnTo>
                <a:lnTo>
                  <a:pt x="77161" y="116103"/>
                </a:lnTo>
                <a:lnTo>
                  <a:pt x="57691" y="116103"/>
                </a:lnTo>
                <a:lnTo>
                  <a:pt x="57691" y="38941"/>
                </a:lnTo>
                <a:lnTo>
                  <a:pt x="38220" y="38941"/>
                </a:lnTo>
                <a:lnTo>
                  <a:pt x="38220" y="58412"/>
                </a:lnTo>
                <a:lnTo>
                  <a:pt x="18749" y="58412"/>
                </a:lnTo>
                <a:lnTo>
                  <a:pt x="18749" y="38941"/>
                </a:lnTo>
                <a:lnTo>
                  <a:pt x="38220" y="38941"/>
                </a:lnTo>
                <a:lnTo>
                  <a:pt x="38220" y="19471"/>
                </a:lnTo>
                <a:lnTo>
                  <a:pt x="57691" y="19471"/>
                </a:lnTo>
                <a:lnTo>
                  <a:pt x="57691" y="0"/>
                </a:lnTo>
                <a:lnTo>
                  <a:pt x="77161" y="0"/>
                </a:lnTo>
                <a:close/>
                <a:moveTo>
                  <a:pt x="115382" y="38220"/>
                </a:moveTo>
                <a:lnTo>
                  <a:pt x="115382" y="57691"/>
                </a:lnTo>
                <a:lnTo>
                  <a:pt x="95911" y="57691"/>
                </a:lnTo>
                <a:lnTo>
                  <a:pt x="95911" y="38220"/>
                </a:lnTo>
                <a:lnTo>
                  <a:pt x="115382" y="38220"/>
                </a:lnTo>
                <a:close/>
              </a:path>
            </a:pathLst>
          </a:custGeom>
          <a:solidFill>
            <a:srgbClr val="000000"/>
          </a:solidFill>
          <a:ln w="0" cap="flat">
            <a:noFill/>
            <a:prstDash val="solid"/>
            <a:miter/>
          </a:ln>
        </p:spPr>
        <p:txBody>
          <a:bodyPr rtlCol="0" anchor="ctr"/>
          <a:lstStyle/>
          <a:p>
            <a:endParaRPr lang="it-IT"/>
          </a:p>
        </p:txBody>
      </p:sp>
      <p:sp>
        <p:nvSpPr>
          <p:cNvPr id="1486" name="Figura a mano libera: forma 1485">
            <a:extLst>
              <a:ext uri="{FF2B5EF4-FFF2-40B4-BE49-F238E27FC236}">
                <a16:creationId xmlns:a16="http://schemas.microsoft.com/office/drawing/2014/main" id="{F3DC4E9C-6D45-CFB7-0366-7251FC4E60EB}"/>
              </a:ext>
            </a:extLst>
          </p:cNvPr>
          <p:cNvSpPr/>
          <p:nvPr/>
        </p:nvSpPr>
        <p:spPr>
          <a:xfrm>
            <a:off x="9820047" y="2843197"/>
            <a:ext cx="134852" cy="172351"/>
          </a:xfrm>
          <a:custGeom>
            <a:avLst/>
            <a:gdLst>
              <a:gd name="connsiteX0" fmla="*/ 115382 w 134852"/>
              <a:gd name="connsiteY0" fmla="*/ 153602 h 172351"/>
              <a:gd name="connsiteX1" fmla="*/ 115382 w 134852"/>
              <a:gd name="connsiteY1" fmla="*/ 134131 h 172351"/>
              <a:gd name="connsiteX2" fmla="*/ 134853 w 134852"/>
              <a:gd name="connsiteY2" fmla="*/ 134131 h 172351"/>
              <a:gd name="connsiteX3" fmla="*/ 134853 w 134852"/>
              <a:gd name="connsiteY3" fmla="*/ 172351 h 172351"/>
              <a:gd name="connsiteX4" fmla="*/ 0 w 134852"/>
              <a:gd name="connsiteY4" fmla="*/ 172351 h 172351"/>
              <a:gd name="connsiteX5" fmla="*/ 0 w 134852"/>
              <a:gd name="connsiteY5" fmla="*/ 134131 h 172351"/>
              <a:gd name="connsiteX6" fmla="*/ 19471 w 134852"/>
              <a:gd name="connsiteY6" fmla="*/ 134131 h 172351"/>
              <a:gd name="connsiteX7" fmla="*/ 19471 w 134852"/>
              <a:gd name="connsiteY7" fmla="*/ 153602 h 172351"/>
              <a:gd name="connsiteX8" fmla="*/ 115382 w 134852"/>
              <a:gd name="connsiteY8" fmla="*/ 153602 h 172351"/>
              <a:gd name="connsiteX9" fmla="*/ 76440 w 134852"/>
              <a:gd name="connsiteY9" fmla="*/ 0 h 172351"/>
              <a:gd name="connsiteX10" fmla="*/ 76440 w 134852"/>
              <a:gd name="connsiteY10" fmla="*/ 77161 h 172351"/>
              <a:gd name="connsiteX11" fmla="*/ 95911 w 134852"/>
              <a:gd name="connsiteY11" fmla="*/ 77161 h 172351"/>
              <a:gd name="connsiteX12" fmla="*/ 95911 w 134852"/>
              <a:gd name="connsiteY12" fmla="*/ 96632 h 172351"/>
              <a:gd name="connsiteX13" fmla="*/ 76440 w 134852"/>
              <a:gd name="connsiteY13" fmla="*/ 96632 h 172351"/>
              <a:gd name="connsiteX14" fmla="*/ 76440 w 134852"/>
              <a:gd name="connsiteY14" fmla="*/ 116103 h 172351"/>
              <a:gd name="connsiteX15" fmla="*/ 56970 w 134852"/>
              <a:gd name="connsiteY15" fmla="*/ 116103 h 172351"/>
              <a:gd name="connsiteX16" fmla="*/ 56970 w 134852"/>
              <a:gd name="connsiteY16" fmla="*/ 96632 h 172351"/>
              <a:gd name="connsiteX17" fmla="*/ 37500 w 134852"/>
              <a:gd name="connsiteY17" fmla="*/ 96632 h 172351"/>
              <a:gd name="connsiteX18" fmla="*/ 37500 w 134852"/>
              <a:gd name="connsiteY18" fmla="*/ 77161 h 172351"/>
              <a:gd name="connsiteX19" fmla="*/ 56970 w 134852"/>
              <a:gd name="connsiteY19" fmla="*/ 77161 h 172351"/>
              <a:gd name="connsiteX20" fmla="*/ 56970 w 134852"/>
              <a:gd name="connsiteY20" fmla="*/ 0 h 172351"/>
              <a:gd name="connsiteX21" fmla="*/ 76440 w 134852"/>
              <a:gd name="connsiteY21" fmla="*/ 0 h 172351"/>
              <a:gd name="connsiteX22" fmla="*/ 38221 w 134852"/>
              <a:gd name="connsiteY22" fmla="*/ 57691 h 172351"/>
              <a:gd name="connsiteX23" fmla="*/ 38221 w 134852"/>
              <a:gd name="connsiteY23" fmla="*/ 77161 h 172351"/>
              <a:gd name="connsiteX24" fmla="*/ 18749 w 134852"/>
              <a:gd name="connsiteY24" fmla="*/ 77161 h 172351"/>
              <a:gd name="connsiteX25" fmla="*/ 18749 w 134852"/>
              <a:gd name="connsiteY25" fmla="*/ 57691 h 172351"/>
              <a:gd name="connsiteX26" fmla="*/ 38221 w 134852"/>
              <a:gd name="connsiteY26" fmla="*/ 57691 h 172351"/>
              <a:gd name="connsiteX27" fmla="*/ 115382 w 134852"/>
              <a:gd name="connsiteY27" fmla="*/ 57691 h 172351"/>
              <a:gd name="connsiteX28" fmla="*/ 115382 w 134852"/>
              <a:gd name="connsiteY28" fmla="*/ 77161 h 172351"/>
              <a:gd name="connsiteX29" fmla="*/ 95911 w 134852"/>
              <a:gd name="connsiteY29" fmla="*/ 77161 h 172351"/>
              <a:gd name="connsiteX30" fmla="*/ 95911 w 134852"/>
              <a:gd name="connsiteY30" fmla="*/ 57691 h 172351"/>
              <a:gd name="connsiteX31" fmla="*/ 115382 w 134852"/>
              <a:gd name="connsiteY31" fmla="*/ 57691 h 17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4852" h="172351">
                <a:moveTo>
                  <a:pt x="115382" y="153602"/>
                </a:moveTo>
                <a:lnTo>
                  <a:pt x="115382" y="134131"/>
                </a:lnTo>
                <a:lnTo>
                  <a:pt x="134853" y="134131"/>
                </a:lnTo>
                <a:lnTo>
                  <a:pt x="134853" y="172351"/>
                </a:lnTo>
                <a:lnTo>
                  <a:pt x="0" y="172351"/>
                </a:lnTo>
                <a:lnTo>
                  <a:pt x="0" y="134131"/>
                </a:lnTo>
                <a:lnTo>
                  <a:pt x="19471" y="134131"/>
                </a:lnTo>
                <a:lnTo>
                  <a:pt x="19471" y="153602"/>
                </a:lnTo>
                <a:lnTo>
                  <a:pt x="115382" y="153602"/>
                </a:lnTo>
                <a:close/>
                <a:moveTo>
                  <a:pt x="76440" y="0"/>
                </a:moveTo>
                <a:lnTo>
                  <a:pt x="76440" y="77161"/>
                </a:lnTo>
                <a:lnTo>
                  <a:pt x="95911" y="77161"/>
                </a:lnTo>
                <a:lnTo>
                  <a:pt x="95911" y="96632"/>
                </a:lnTo>
                <a:lnTo>
                  <a:pt x="76440" y="96632"/>
                </a:lnTo>
                <a:lnTo>
                  <a:pt x="76440" y="116103"/>
                </a:lnTo>
                <a:lnTo>
                  <a:pt x="56970" y="116103"/>
                </a:lnTo>
                <a:lnTo>
                  <a:pt x="56970" y="96632"/>
                </a:lnTo>
                <a:lnTo>
                  <a:pt x="37500" y="96632"/>
                </a:lnTo>
                <a:lnTo>
                  <a:pt x="37500" y="77161"/>
                </a:lnTo>
                <a:lnTo>
                  <a:pt x="56970" y="77161"/>
                </a:lnTo>
                <a:lnTo>
                  <a:pt x="56970" y="0"/>
                </a:lnTo>
                <a:lnTo>
                  <a:pt x="76440" y="0"/>
                </a:lnTo>
                <a:close/>
                <a:moveTo>
                  <a:pt x="38221" y="57691"/>
                </a:moveTo>
                <a:lnTo>
                  <a:pt x="38221" y="77161"/>
                </a:lnTo>
                <a:lnTo>
                  <a:pt x="18749" y="77161"/>
                </a:lnTo>
                <a:lnTo>
                  <a:pt x="18749" y="57691"/>
                </a:lnTo>
                <a:lnTo>
                  <a:pt x="38221" y="57691"/>
                </a:lnTo>
                <a:close/>
                <a:moveTo>
                  <a:pt x="115382" y="57691"/>
                </a:moveTo>
                <a:lnTo>
                  <a:pt x="115382" y="77161"/>
                </a:lnTo>
                <a:lnTo>
                  <a:pt x="95911" y="77161"/>
                </a:lnTo>
                <a:lnTo>
                  <a:pt x="95911" y="57691"/>
                </a:lnTo>
                <a:lnTo>
                  <a:pt x="115382" y="57691"/>
                </a:lnTo>
                <a:close/>
              </a:path>
            </a:pathLst>
          </a:custGeom>
          <a:solidFill>
            <a:srgbClr val="000000"/>
          </a:solidFill>
          <a:ln w="0" cap="flat">
            <a:noFill/>
            <a:prstDash val="solid"/>
            <a:miter/>
          </a:ln>
        </p:spPr>
        <p:txBody>
          <a:bodyPr rtlCol="0" anchor="ctr"/>
          <a:lstStyle/>
          <a:p>
            <a:endParaRPr lang="it-IT"/>
          </a:p>
        </p:txBody>
      </p:sp>
      <p:grpSp>
        <p:nvGrpSpPr>
          <p:cNvPr id="1487" name="Elemento grafico 13">
            <a:extLst>
              <a:ext uri="{FF2B5EF4-FFF2-40B4-BE49-F238E27FC236}">
                <a16:creationId xmlns:a16="http://schemas.microsoft.com/office/drawing/2014/main" id="{CB5E29FA-26B9-74C0-2D4F-2205853C4BED}"/>
              </a:ext>
            </a:extLst>
          </p:cNvPr>
          <p:cNvGrpSpPr/>
          <p:nvPr/>
        </p:nvGrpSpPr>
        <p:grpSpPr>
          <a:xfrm>
            <a:off x="10128998" y="2842836"/>
            <a:ext cx="170909" cy="173072"/>
            <a:chOff x="10106234" y="2834784"/>
            <a:chExt cx="170909" cy="173072"/>
          </a:xfrm>
          <a:solidFill>
            <a:srgbClr val="000000"/>
          </a:solidFill>
        </p:grpSpPr>
        <p:sp>
          <p:nvSpPr>
            <p:cNvPr id="1488" name="Figura a mano libera: forma 1487">
              <a:extLst>
                <a:ext uri="{FF2B5EF4-FFF2-40B4-BE49-F238E27FC236}">
                  <a16:creationId xmlns:a16="http://schemas.microsoft.com/office/drawing/2014/main" id="{CF161B4B-8C82-2CF4-6043-AFF97614EC2E}"/>
                </a:ext>
              </a:extLst>
            </p:cNvPr>
            <p:cNvSpPr/>
            <p:nvPr/>
          </p:nvSpPr>
          <p:spPr>
            <a:xfrm>
              <a:off x="10106234" y="2834784"/>
              <a:ext cx="170909" cy="173072"/>
            </a:xfrm>
            <a:custGeom>
              <a:avLst/>
              <a:gdLst>
                <a:gd name="connsiteX0" fmla="*/ 60576 w 170909"/>
                <a:gd name="connsiteY0" fmla="*/ 0 h 173072"/>
                <a:gd name="connsiteX1" fmla="*/ 111055 w 170909"/>
                <a:gd name="connsiteY1" fmla="*/ 0 h 173072"/>
                <a:gd name="connsiteX2" fmla="*/ 111055 w 170909"/>
                <a:gd name="connsiteY2" fmla="*/ 13702 h 173072"/>
                <a:gd name="connsiteX3" fmla="*/ 144227 w 170909"/>
                <a:gd name="connsiteY3" fmla="*/ 13702 h 173072"/>
                <a:gd name="connsiteX4" fmla="*/ 144227 w 170909"/>
                <a:gd name="connsiteY4" fmla="*/ 27403 h 173072"/>
                <a:gd name="connsiteX5" fmla="*/ 157929 w 170909"/>
                <a:gd name="connsiteY5" fmla="*/ 27403 h 173072"/>
                <a:gd name="connsiteX6" fmla="*/ 157929 w 170909"/>
                <a:gd name="connsiteY6" fmla="*/ 60575 h 173072"/>
                <a:gd name="connsiteX7" fmla="*/ 144227 w 170909"/>
                <a:gd name="connsiteY7" fmla="*/ 60575 h 173072"/>
                <a:gd name="connsiteX8" fmla="*/ 144227 w 170909"/>
                <a:gd name="connsiteY8" fmla="*/ 27403 h 173072"/>
                <a:gd name="connsiteX9" fmla="*/ 111055 w 170909"/>
                <a:gd name="connsiteY9" fmla="*/ 27403 h 173072"/>
                <a:gd name="connsiteX10" fmla="*/ 111055 w 170909"/>
                <a:gd name="connsiteY10" fmla="*/ 13702 h 173072"/>
                <a:gd name="connsiteX11" fmla="*/ 60576 w 170909"/>
                <a:gd name="connsiteY11" fmla="*/ 13702 h 173072"/>
                <a:gd name="connsiteX12" fmla="*/ 60576 w 170909"/>
                <a:gd name="connsiteY12" fmla="*/ 0 h 173072"/>
                <a:gd name="connsiteX13" fmla="*/ 60576 w 170909"/>
                <a:gd name="connsiteY13" fmla="*/ 159371 h 173072"/>
                <a:gd name="connsiteX14" fmla="*/ 111055 w 170909"/>
                <a:gd name="connsiteY14" fmla="*/ 159371 h 173072"/>
                <a:gd name="connsiteX15" fmla="*/ 111055 w 170909"/>
                <a:gd name="connsiteY15" fmla="*/ 173073 h 173072"/>
                <a:gd name="connsiteX16" fmla="*/ 60576 w 170909"/>
                <a:gd name="connsiteY16" fmla="*/ 173073 h 173072"/>
                <a:gd name="connsiteX17" fmla="*/ 60576 w 170909"/>
                <a:gd name="connsiteY17" fmla="*/ 159371 h 173072"/>
                <a:gd name="connsiteX18" fmla="*/ 60576 w 170909"/>
                <a:gd name="connsiteY18" fmla="*/ 13702 h 173072"/>
                <a:gd name="connsiteX19" fmla="*/ 28124 w 170909"/>
                <a:gd name="connsiteY19" fmla="*/ 13702 h 173072"/>
                <a:gd name="connsiteX20" fmla="*/ 28124 w 170909"/>
                <a:gd name="connsiteY20" fmla="*/ 27403 h 173072"/>
                <a:gd name="connsiteX21" fmla="*/ 14423 w 170909"/>
                <a:gd name="connsiteY21" fmla="*/ 27403 h 173072"/>
                <a:gd name="connsiteX22" fmla="*/ 14423 w 170909"/>
                <a:gd name="connsiteY22" fmla="*/ 60575 h 173072"/>
                <a:gd name="connsiteX23" fmla="*/ 28124 w 170909"/>
                <a:gd name="connsiteY23" fmla="*/ 60575 h 173072"/>
                <a:gd name="connsiteX24" fmla="*/ 28124 w 170909"/>
                <a:gd name="connsiteY24" fmla="*/ 27403 h 173072"/>
                <a:gd name="connsiteX25" fmla="*/ 60576 w 170909"/>
                <a:gd name="connsiteY25" fmla="*/ 27403 h 173072"/>
                <a:gd name="connsiteX26" fmla="*/ 60576 w 170909"/>
                <a:gd name="connsiteY26" fmla="*/ 13702 h 173072"/>
                <a:gd name="connsiteX27" fmla="*/ 60576 w 170909"/>
                <a:gd name="connsiteY27" fmla="*/ 145669 h 173072"/>
                <a:gd name="connsiteX28" fmla="*/ 28124 w 170909"/>
                <a:gd name="connsiteY28" fmla="*/ 145669 h 173072"/>
                <a:gd name="connsiteX29" fmla="*/ 28124 w 170909"/>
                <a:gd name="connsiteY29" fmla="*/ 112497 h 173072"/>
                <a:gd name="connsiteX30" fmla="*/ 14423 w 170909"/>
                <a:gd name="connsiteY30" fmla="*/ 112497 h 173072"/>
                <a:gd name="connsiteX31" fmla="*/ 14423 w 170909"/>
                <a:gd name="connsiteY31" fmla="*/ 145669 h 173072"/>
                <a:gd name="connsiteX32" fmla="*/ 28124 w 170909"/>
                <a:gd name="connsiteY32" fmla="*/ 145669 h 173072"/>
                <a:gd name="connsiteX33" fmla="*/ 28124 w 170909"/>
                <a:gd name="connsiteY33" fmla="*/ 159371 h 173072"/>
                <a:gd name="connsiteX34" fmla="*/ 60576 w 170909"/>
                <a:gd name="connsiteY34" fmla="*/ 159371 h 173072"/>
                <a:gd name="connsiteX35" fmla="*/ 60576 w 170909"/>
                <a:gd name="connsiteY35" fmla="*/ 145669 h 173072"/>
                <a:gd name="connsiteX36" fmla="*/ 143506 w 170909"/>
                <a:gd name="connsiteY36" fmla="*/ 112497 h 173072"/>
                <a:gd name="connsiteX37" fmla="*/ 143506 w 170909"/>
                <a:gd name="connsiteY37" fmla="*/ 145669 h 173072"/>
                <a:gd name="connsiteX38" fmla="*/ 110334 w 170909"/>
                <a:gd name="connsiteY38" fmla="*/ 145669 h 173072"/>
                <a:gd name="connsiteX39" fmla="*/ 110334 w 170909"/>
                <a:gd name="connsiteY39" fmla="*/ 159371 h 173072"/>
                <a:gd name="connsiteX40" fmla="*/ 143506 w 170909"/>
                <a:gd name="connsiteY40" fmla="*/ 159371 h 173072"/>
                <a:gd name="connsiteX41" fmla="*/ 143506 w 170909"/>
                <a:gd name="connsiteY41" fmla="*/ 145669 h 173072"/>
                <a:gd name="connsiteX42" fmla="*/ 157208 w 170909"/>
                <a:gd name="connsiteY42" fmla="*/ 145669 h 173072"/>
                <a:gd name="connsiteX43" fmla="*/ 157208 w 170909"/>
                <a:gd name="connsiteY43" fmla="*/ 112497 h 173072"/>
                <a:gd name="connsiteX44" fmla="*/ 143506 w 170909"/>
                <a:gd name="connsiteY44" fmla="*/ 112497 h 173072"/>
                <a:gd name="connsiteX45" fmla="*/ 0 w 170909"/>
                <a:gd name="connsiteY45" fmla="*/ 112497 h 173072"/>
                <a:gd name="connsiteX46" fmla="*/ 0 w 170909"/>
                <a:gd name="connsiteY46" fmla="*/ 60575 h 173072"/>
                <a:gd name="connsiteX47" fmla="*/ 13702 w 170909"/>
                <a:gd name="connsiteY47" fmla="*/ 60575 h 173072"/>
                <a:gd name="connsiteX48" fmla="*/ 13702 w 170909"/>
                <a:gd name="connsiteY48" fmla="*/ 112497 h 173072"/>
                <a:gd name="connsiteX49" fmla="*/ 0 w 170909"/>
                <a:gd name="connsiteY49" fmla="*/ 112497 h 173072"/>
                <a:gd name="connsiteX50" fmla="*/ 157208 w 170909"/>
                <a:gd name="connsiteY50" fmla="*/ 60575 h 173072"/>
                <a:gd name="connsiteX51" fmla="*/ 157208 w 170909"/>
                <a:gd name="connsiteY51" fmla="*/ 112497 h 173072"/>
                <a:gd name="connsiteX52" fmla="*/ 170910 w 170909"/>
                <a:gd name="connsiteY52" fmla="*/ 112497 h 173072"/>
                <a:gd name="connsiteX53" fmla="*/ 170910 w 170909"/>
                <a:gd name="connsiteY53" fmla="*/ 60575 h 173072"/>
                <a:gd name="connsiteX54" fmla="*/ 157208 w 170909"/>
                <a:gd name="connsiteY54" fmla="*/ 60575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0909" h="173072">
                  <a:moveTo>
                    <a:pt x="60576" y="0"/>
                  </a:moveTo>
                  <a:lnTo>
                    <a:pt x="111055" y="0"/>
                  </a:lnTo>
                  <a:lnTo>
                    <a:pt x="111055" y="13702"/>
                  </a:lnTo>
                  <a:lnTo>
                    <a:pt x="144227" y="13702"/>
                  </a:lnTo>
                  <a:lnTo>
                    <a:pt x="144227" y="27403"/>
                  </a:lnTo>
                  <a:lnTo>
                    <a:pt x="157929" y="27403"/>
                  </a:lnTo>
                  <a:lnTo>
                    <a:pt x="157929" y="60575"/>
                  </a:lnTo>
                  <a:lnTo>
                    <a:pt x="144227" y="60575"/>
                  </a:lnTo>
                  <a:lnTo>
                    <a:pt x="144227" y="27403"/>
                  </a:lnTo>
                  <a:lnTo>
                    <a:pt x="111055" y="27403"/>
                  </a:lnTo>
                  <a:lnTo>
                    <a:pt x="111055" y="13702"/>
                  </a:lnTo>
                  <a:lnTo>
                    <a:pt x="60576" y="13702"/>
                  </a:lnTo>
                  <a:lnTo>
                    <a:pt x="60576" y="0"/>
                  </a:lnTo>
                  <a:close/>
                  <a:moveTo>
                    <a:pt x="60576" y="159371"/>
                  </a:moveTo>
                  <a:lnTo>
                    <a:pt x="111055" y="159371"/>
                  </a:lnTo>
                  <a:lnTo>
                    <a:pt x="111055" y="173073"/>
                  </a:lnTo>
                  <a:lnTo>
                    <a:pt x="60576" y="173073"/>
                  </a:lnTo>
                  <a:lnTo>
                    <a:pt x="60576" y="159371"/>
                  </a:lnTo>
                  <a:close/>
                  <a:moveTo>
                    <a:pt x="60576" y="13702"/>
                  </a:moveTo>
                  <a:lnTo>
                    <a:pt x="28124" y="13702"/>
                  </a:lnTo>
                  <a:lnTo>
                    <a:pt x="28124" y="27403"/>
                  </a:lnTo>
                  <a:lnTo>
                    <a:pt x="14423" y="27403"/>
                  </a:lnTo>
                  <a:lnTo>
                    <a:pt x="14423" y="60575"/>
                  </a:lnTo>
                  <a:lnTo>
                    <a:pt x="28124" y="60575"/>
                  </a:lnTo>
                  <a:lnTo>
                    <a:pt x="28124" y="27403"/>
                  </a:lnTo>
                  <a:lnTo>
                    <a:pt x="60576" y="27403"/>
                  </a:lnTo>
                  <a:lnTo>
                    <a:pt x="60576" y="13702"/>
                  </a:lnTo>
                  <a:close/>
                  <a:moveTo>
                    <a:pt x="60576" y="145669"/>
                  </a:moveTo>
                  <a:lnTo>
                    <a:pt x="28124" y="145669"/>
                  </a:lnTo>
                  <a:lnTo>
                    <a:pt x="28124" y="112497"/>
                  </a:lnTo>
                  <a:lnTo>
                    <a:pt x="14423" y="112497"/>
                  </a:lnTo>
                  <a:lnTo>
                    <a:pt x="14423" y="145669"/>
                  </a:lnTo>
                  <a:lnTo>
                    <a:pt x="28124" y="145669"/>
                  </a:lnTo>
                  <a:lnTo>
                    <a:pt x="28124" y="159371"/>
                  </a:lnTo>
                  <a:lnTo>
                    <a:pt x="60576" y="159371"/>
                  </a:lnTo>
                  <a:lnTo>
                    <a:pt x="60576" y="145669"/>
                  </a:lnTo>
                  <a:close/>
                  <a:moveTo>
                    <a:pt x="143506" y="112497"/>
                  </a:moveTo>
                  <a:lnTo>
                    <a:pt x="143506" y="145669"/>
                  </a:lnTo>
                  <a:lnTo>
                    <a:pt x="110334" y="145669"/>
                  </a:lnTo>
                  <a:lnTo>
                    <a:pt x="110334" y="159371"/>
                  </a:lnTo>
                  <a:lnTo>
                    <a:pt x="143506" y="159371"/>
                  </a:lnTo>
                  <a:lnTo>
                    <a:pt x="143506" y="145669"/>
                  </a:lnTo>
                  <a:lnTo>
                    <a:pt x="157208" y="145669"/>
                  </a:lnTo>
                  <a:lnTo>
                    <a:pt x="157208" y="112497"/>
                  </a:lnTo>
                  <a:lnTo>
                    <a:pt x="143506" y="112497"/>
                  </a:lnTo>
                  <a:close/>
                  <a:moveTo>
                    <a:pt x="0" y="112497"/>
                  </a:moveTo>
                  <a:lnTo>
                    <a:pt x="0" y="60575"/>
                  </a:lnTo>
                  <a:lnTo>
                    <a:pt x="13702" y="60575"/>
                  </a:lnTo>
                  <a:lnTo>
                    <a:pt x="13702" y="112497"/>
                  </a:lnTo>
                  <a:lnTo>
                    <a:pt x="0" y="112497"/>
                  </a:lnTo>
                  <a:close/>
                  <a:moveTo>
                    <a:pt x="157208" y="60575"/>
                  </a:moveTo>
                  <a:lnTo>
                    <a:pt x="157208" y="112497"/>
                  </a:lnTo>
                  <a:lnTo>
                    <a:pt x="170910" y="112497"/>
                  </a:lnTo>
                  <a:lnTo>
                    <a:pt x="170910" y="60575"/>
                  </a:lnTo>
                  <a:lnTo>
                    <a:pt x="157208" y="60575"/>
                  </a:lnTo>
                  <a:close/>
                </a:path>
              </a:pathLst>
            </a:custGeom>
            <a:solidFill>
              <a:srgbClr val="000000"/>
            </a:solidFill>
            <a:ln w="0" cap="flat">
              <a:noFill/>
              <a:prstDash val="solid"/>
              <a:miter/>
            </a:ln>
          </p:spPr>
          <p:txBody>
            <a:bodyPr rtlCol="0" anchor="ctr"/>
            <a:lstStyle/>
            <a:p>
              <a:endParaRPr lang="it-IT"/>
            </a:p>
          </p:txBody>
        </p:sp>
        <p:sp>
          <p:nvSpPr>
            <p:cNvPr id="1489" name="Figura a mano libera: forma 1488">
              <a:extLst>
                <a:ext uri="{FF2B5EF4-FFF2-40B4-BE49-F238E27FC236}">
                  <a16:creationId xmlns:a16="http://schemas.microsoft.com/office/drawing/2014/main" id="{D3408065-F5FF-090E-E500-7FB1F615530A}"/>
                </a:ext>
              </a:extLst>
            </p:cNvPr>
            <p:cNvSpPr/>
            <p:nvPr/>
          </p:nvSpPr>
          <p:spPr>
            <a:xfrm>
              <a:off x="10157435" y="2875167"/>
              <a:ext cx="69229" cy="92305"/>
            </a:xfrm>
            <a:custGeom>
              <a:avLst/>
              <a:gdLst>
                <a:gd name="connsiteX0" fmla="*/ 53364 w 69229"/>
                <a:gd name="connsiteY0" fmla="*/ 54085 h 92305"/>
                <a:gd name="connsiteX1" fmla="*/ 61297 w 69229"/>
                <a:gd name="connsiteY1" fmla="*/ 54085 h 92305"/>
                <a:gd name="connsiteX2" fmla="*/ 61297 w 69229"/>
                <a:gd name="connsiteY2" fmla="*/ 46153 h 92305"/>
                <a:gd name="connsiteX3" fmla="*/ 53364 w 69229"/>
                <a:gd name="connsiteY3" fmla="*/ 46153 h 92305"/>
                <a:gd name="connsiteX4" fmla="*/ 53364 w 69229"/>
                <a:gd name="connsiteY4" fmla="*/ 54085 h 92305"/>
                <a:gd name="connsiteX5" fmla="*/ 46153 w 69229"/>
                <a:gd name="connsiteY5" fmla="*/ 54085 h 92305"/>
                <a:gd name="connsiteX6" fmla="*/ 54085 w 69229"/>
                <a:gd name="connsiteY6" fmla="*/ 54085 h 92305"/>
                <a:gd name="connsiteX7" fmla="*/ 54085 w 69229"/>
                <a:gd name="connsiteY7" fmla="*/ 46153 h 92305"/>
                <a:gd name="connsiteX8" fmla="*/ 46153 w 69229"/>
                <a:gd name="connsiteY8" fmla="*/ 46153 h 92305"/>
                <a:gd name="connsiteX9" fmla="*/ 46153 w 69229"/>
                <a:gd name="connsiteY9" fmla="*/ 54085 h 92305"/>
                <a:gd name="connsiteX10" fmla="*/ 38221 w 69229"/>
                <a:gd name="connsiteY10" fmla="*/ 54085 h 92305"/>
                <a:gd name="connsiteX11" fmla="*/ 46153 w 69229"/>
                <a:gd name="connsiteY11" fmla="*/ 54085 h 92305"/>
                <a:gd name="connsiteX12" fmla="*/ 46153 w 69229"/>
                <a:gd name="connsiteY12" fmla="*/ 46153 h 92305"/>
                <a:gd name="connsiteX13" fmla="*/ 38221 w 69229"/>
                <a:gd name="connsiteY13" fmla="*/ 46153 h 92305"/>
                <a:gd name="connsiteX14" fmla="*/ 38221 w 69229"/>
                <a:gd name="connsiteY14" fmla="*/ 54085 h 92305"/>
                <a:gd name="connsiteX15" fmla="*/ 30288 w 69229"/>
                <a:gd name="connsiteY15" fmla="*/ 54085 h 92305"/>
                <a:gd name="connsiteX16" fmla="*/ 38221 w 69229"/>
                <a:gd name="connsiteY16" fmla="*/ 54085 h 92305"/>
                <a:gd name="connsiteX17" fmla="*/ 38221 w 69229"/>
                <a:gd name="connsiteY17" fmla="*/ 46153 h 92305"/>
                <a:gd name="connsiteX18" fmla="*/ 30288 w 69229"/>
                <a:gd name="connsiteY18" fmla="*/ 46153 h 92305"/>
                <a:gd name="connsiteX19" fmla="*/ 30288 w 69229"/>
                <a:gd name="connsiteY19" fmla="*/ 54085 h 92305"/>
                <a:gd name="connsiteX20" fmla="*/ 23077 w 69229"/>
                <a:gd name="connsiteY20" fmla="*/ 54085 h 92305"/>
                <a:gd name="connsiteX21" fmla="*/ 31009 w 69229"/>
                <a:gd name="connsiteY21" fmla="*/ 54085 h 92305"/>
                <a:gd name="connsiteX22" fmla="*/ 31009 w 69229"/>
                <a:gd name="connsiteY22" fmla="*/ 46153 h 92305"/>
                <a:gd name="connsiteX23" fmla="*/ 23077 w 69229"/>
                <a:gd name="connsiteY23" fmla="*/ 46153 h 92305"/>
                <a:gd name="connsiteX24" fmla="*/ 23077 w 69229"/>
                <a:gd name="connsiteY24" fmla="*/ 54085 h 92305"/>
                <a:gd name="connsiteX25" fmla="*/ 15145 w 69229"/>
                <a:gd name="connsiteY25" fmla="*/ 54085 h 92305"/>
                <a:gd name="connsiteX26" fmla="*/ 23077 w 69229"/>
                <a:gd name="connsiteY26" fmla="*/ 54085 h 92305"/>
                <a:gd name="connsiteX27" fmla="*/ 23077 w 69229"/>
                <a:gd name="connsiteY27" fmla="*/ 46153 h 92305"/>
                <a:gd name="connsiteX28" fmla="*/ 15145 w 69229"/>
                <a:gd name="connsiteY28" fmla="*/ 46153 h 92305"/>
                <a:gd name="connsiteX29" fmla="*/ 15145 w 69229"/>
                <a:gd name="connsiteY29" fmla="*/ 54085 h 92305"/>
                <a:gd name="connsiteX30" fmla="*/ 7933 w 69229"/>
                <a:gd name="connsiteY30" fmla="*/ 54085 h 92305"/>
                <a:gd name="connsiteX31" fmla="*/ 15866 w 69229"/>
                <a:gd name="connsiteY31" fmla="*/ 54085 h 92305"/>
                <a:gd name="connsiteX32" fmla="*/ 15866 w 69229"/>
                <a:gd name="connsiteY32" fmla="*/ 46153 h 92305"/>
                <a:gd name="connsiteX33" fmla="*/ 7933 w 69229"/>
                <a:gd name="connsiteY33" fmla="*/ 46153 h 92305"/>
                <a:gd name="connsiteX34" fmla="*/ 7933 w 69229"/>
                <a:gd name="connsiteY34" fmla="*/ 54085 h 92305"/>
                <a:gd name="connsiteX35" fmla="*/ 0 w 69229"/>
                <a:gd name="connsiteY35" fmla="*/ 54085 h 92305"/>
                <a:gd name="connsiteX36" fmla="*/ 7933 w 69229"/>
                <a:gd name="connsiteY36" fmla="*/ 54085 h 92305"/>
                <a:gd name="connsiteX37" fmla="*/ 7933 w 69229"/>
                <a:gd name="connsiteY37" fmla="*/ 46153 h 92305"/>
                <a:gd name="connsiteX38" fmla="*/ 0 w 69229"/>
                <a:gd name="connsiteY38" fmla="*/ 46153 h 92305"/>
                <a:gd name="connsiteX39" fmla="*/ 0 w 69229"/>
                <a:gd name="connsiteY39" fmla="*/ 54085 h 92305"/>
                <a:gd name="connsiteX40" fmla="*/ 7933 w 69229"/>
                <a:gd name="connsiteY40" fmla="*/ 46153 h 92305"/>
                <a:gd name="connsiteX41" fmla="*/ 15866 w 69229"/>
                <a:gd name="connsiteY41" fmla="*/ 46153 h 92305"/>
                <a:gd name="connsiteX42" fmla="*/ 15866 w 69229"/>
                <a:gd name="connsiteY42" fmla="*/ 38220 h 92305"/>
                <a:gd name="connsiteX43" fmla="*/ 7933 w 69229"/>
                <a:gd name="connsiteY43" fmla="*/ 38220 h 92305"/>
                <a:gd name="connsiteX44" fmla="*/ 7933 w 69229"/>
                <a:gd name="connsiteY44" fmla="*/ 46153 h 92305"/>
                <a:gd name="connsiteX45" fmla="*/ 46153 w 69229"/>
                <a:gd name="connsiteY45" fmla="*/ 46153 h 92305"/>
                <a:gd name="connsiteX46" fmla="*/ 54085 w 69229"/>
                <a:gd name="connsiteY46" fmla="*/ 46153 h 92305"/>
                <a:gd name="connsiteX47" fmla="*/ 54085 w 69229"/>
                <a:gd name="connsiteY47" fmla="*/ 38220 h 92305"/>
                <a:gd name="connsiteX48" fmla="*/ 46153 w 69229"/>
                <a:gd name="connsiteY48" fmla="*/ 38220 h 92305"/>
                <a:gd name="connsiteX49" fmla="*/ 46153 w 69229"/>
                <a:gd name="connsiteY49" fmla="*/ 46153 h 92305"/>
                <a:gd name="connsiteX50" fmla="*/ 38221 w 69229"/>
                <a:gd name="connsiteY50" fmla="*/ 46153 h 92305"/>
                <a:gd name="connsiteX51" fmla="*/ 46153 w 69229"/>
                <a:gd name="connsiteY51" fmla="*/ 46153 h 92305"/>
                <a:gd name="connsiteX52" fmla="*/ 46153 w 69229"/>
                <a:gd name="connsiteY52" fmla="*/ 38220 h 92305"/>
                <a:gd name="connsiteX53" fmla="*/ 38221 w 69229"/>
                <a:gd name="connsiteY53" fmla="*/ 38220 h 92305"/>
                <a:gd name="connsiteX54" fmla="*/ 38221 w 69229"/>
                <a:gd name="connsiteY54" fmla="*/ 46153 h 92305"/>
                <a:gd name="connsiteX55" fmla="*/ 30288 w 69229"/>
                <a:gd name="connsiteY55" fmla="*/ 46153 h 92305"/>
                <a:gd name="connsiteX56" fmla="*/ 38221 w 69229"/>
                <a:gd name="connsiteY56" fmla="*/ 46153 h 92305"/>
                <a:gd name="connsiteX57" fmla="*/ 38221 w 69229"/>
                <a:gd name="connsiteY57" fmla="*/ 38220 h 92305"/>
                <a:gd name="connsiteX58" fmla="*/ 30288 w 69229"/>
                <a:gd name="connsiteY58" fmla="*/ 38220 h 92305"/>
                <a:gd name="connsiteX59" fmla="*/ 30288 w 69229"/>
                <a:gd name="connsiteY59" fmla="*/ 46153 h 92305"/>
                <a:gd name="connsiteX60" fmla="*/ 23077 w 69229"/>
                <a:gd name="connsiteY60" fmla="*/ 46153 h 92305"/>
                <a:gd name="connsiteX61" fmla="*/ 31009 w 69229"/>
                <a:gd name="connsiteY61" fmla="*/ 46153 h 92305"/>
                <a:gd name="connsiteX62" fmla="*/ 31009 w 69229"/>
                <a:gd name="connsiteY62" fmla="*/ 38220 h 92305"/>
                <a:gd name="connsiteX63" fmla="*/ 23077 w 69229"/>
                <a:gd name="connsiteY63" fmla="*/ 38220 h 92305"/>
                <a:gd name="connsiteX64" fmla="*/ 23077 w 69229"/>
                <a:gd name="connsiteY64" fmla="*/ 46153 h 92305"/>
                <a:gd name="connsiteX65" fmla="*/ 15145 w 69229"/>
                <a:gd name="connsiteY65" fmla="*/ 46153 h 92305"/>
                <a:gd name="connsiteX66" fmla="*/ 23077 w 69229"/>
                <a:gd name="connsiteY66" fmla="*/ 46153 h 92305"/>
                <a:gd name="connsiteX67" fmla="*/ 23077 w 69229"/>
                <a:gd name="connsiteY67" fmla="*/ 38220 h 92305"/>
                <a:gd name="connsiteX68" fmla="*/ 15145 w 69229"/>
                <a:gd name="connsiteY68" fmla="*/ 38220 h 92305"/>
                <a:gd name="connsiteX69" fmla="*/ 15145 w 69229"/>
                <a:gd name="connsiteY69" fmla="*/ 46153 h 92305"/>
                <a:gd name="connsiteX70" fmla="*/ 15145 w 69229"/>
                <a:gd name="connsiteY70" fmla="*/ 38220 h 92305"/>
                <a:gd name="connsiteX71" fmla="*/ 23077 w 69229"/>
                <a:gd name="connsiteY71" fmla="*/ 38220 h 92305"/>
                <a:gd name="connsiteX72" fmla="*/ 23077 w 69229"/>
                <a:gd name="connsiteY72" fmla="*/ 30288 h 92305"/>
                <a:gd name="connsiteX73" fmla="*/ 15145 w 69229"/>
                <a:gd name="connsiteY73" fmla="*/ 30288 h 92305"/>
                <a:gd name="connsiteX74" fmla="*/ 15145 w 69229"/>
                <a:gd name="connsiteY74" fmla="*/ 38220 h 92305"/>
                <a:gd name="connsiteX75" fmla="*/ 23077 w 69229"/>
                <a:gd name="connsiteY75" fmla="*/ 38220 h 92305"/>
                <a:gd name="connsiteX76" fmla="*/ 31009 w 69229"/>
                <a:gd name="connsiteY76" fmla="*/ 38220 h 92305"/>
                <a:gd name="connsiteX77" fmla="*/ 31009 w 69229"/>
                <a:gd name="connsiteY77" fmla="*/ 30288 h 92305"/>
                <a:gd name="connsiteX78" fmla="*/ 23077 w 69229"/>
                <a:gd name="connsiteY78" fmla="*/ 30288 h 92305"/>
                <a:gd name="connsiteX79" fmla="*/ 23077 w 69229"/>
                <a:gd name="connsiteY79" fmla="*/ 38220 h 92305"/>
                <a:gd name="connsiteX80" fmla="*/ 30288 w 69229"/>
                <a:gd name="connsiteY80" fmla="*/ 38220 h 92305"/>
                <a:gd name="connsiteX81" fmla="*/ 38221 w 69229"/>
                <a:gd name="connsiteY81" fmla="*/ 38220 h 92305"/>
                <a:gd name="connsiteX82" fmla="*/ 38221 w 69229"/>
                <a:gd name="connsiteY82" fmla="*/ 30288 h 92305"/>
                <a:gd name="connsiteX83" fmla="*/ 30288 w 69229"/>
                <a:gd name="connsiteY83" fmla="*/ 30288 h 92305"/>
                <a:gd name="connsiteX84" fmla="*/ 30288 w 69229"/>
                <a:gd name="connsiteY84" fmla="*/ 38220 h 92305"/>
                <a:gd name="connsiteX85" fmla="*/ 38221 w 69229"/>
                <a:gd name="connsiteY85" fmla="*/ 38220 h 92305"/>
                <a:gd name="connsiteX86" fmla="*/ 46153 w 69229"/>
                <a:gd name="connsiteY86" fmla="*/ 38220 h 92305"/>
                <a:gd name="connsiteX87" fmla="*/ 46153 w 69229"/>
                <a:gd name="connsiteY87" fmla="*/ 30288 h 92305"/>
                <a:gd name="connsiteX88" fmla="*/ 38221 w 69229"/>
                <a:gd name="connsiteY88" fmla="*/ 30288 h 92305"/>
                <a:gd name="connsiteX89" fmla="*/ 38221 w 69229"/>
                <a:gd name="connsiteY89" fmla="*/ 38220 h 92305"/>
                <a:gd name="connsiteX90" fmla="*/ 38221 w 69229"/>
                <a:gd name="connsiteY90" fmla="*/ 31009 h 92305"/>
                <a:gd name="connsiteX91" fmla="*/ 46153 w 69229"/>
                <a:gd name="connsiteY91" fmla="*/ 31009 h 92305"/>
                <a:gd name="connsiteX92" fmla="*/ 46153 w 69229"/>
                <a:gd name="connsiteY92" fmla="*/ 23076 h 92305"/>
                <a:gd name="connsiteX93" fmla="*/ 38221 w 69229"/>
                <a:gd name="connsiteY93" fmla="*/ 23076 h 92305"/>
                <a:gd name="connsiteX94" fmla="*/ 38221 w 69229"/>
                <a:gd name="connsiteY94" fmla="*/ 31009 h 92305"/>
                <a:gd name="connsiteX95" fmla="*/ 38221 w 69229"/>
                <a:gd name="connsiteY95" fmla="*/ 23076 h 92305"/>
                <a:gd name="connsiteX96" fmla="*/ 46153 w 69229"/>
                <a:gd name="connsiteY96" fmla="*/ 23076 h 92305"/>
                <a:gd name="connsiteX97" fmla="*/ 46153 w 69229"/>
                <a:gd name="connsiteY97" fmla="*/ 15144 h 92305"/>
                <a:gd name="connsiteX98" fmla="*/ 38221 w 69229"/>
                <a:gd name="connsiteY98" fmla="*/ 15144 h 92305"/>
                <a:gd name="connsiteX99" fmla="*/ 38221 w 69229"/>
                <a:gd name="connsiteY99" fmla="*/ 23076 h 92305"/>
                <a:gd name="connsiteX100" fmla="*/ 38221 w 69229"/>
                <a:gd name="connsiteY100" fmla="*/ 15865 h 92305"/>
                <a:gd name="connsiteX101" fmla="*/ 46153 w 69229"/>
                <a:gd name="connsiteY101" fmla="*/ 15865 h 92305"/>
                <a:gd name="connsiteX102" fmla="*/ 46153 w 69229"/>
                <a:gd name="connsiteY102" fmla="*/ 7932 h 92305"/>
                <a:gd name="connsiteX103" fmla="*/ 38221 w 69229"/>
                <a:gd name="connsiteY103" fmla="*/ 7932 h 92305"/>
                <a:gd name="connsiteX104" fmla="*/ 38221 w 69229"/>
                <a:gd name="connsiteY104" fmla="*/ 15865 h 92305"/>
                <a:gd name="connsiteX105" fmla="*/ 38221 w 69229"/>
                <a:gd name="connsiteY105" fmla="*/ 7932 h 92305"/>
                <a:gd name="connsiteX106" fmla="*/ 46153 w 69229"/>
                <a:gd name="connsiteY106" fmla="*/ 7932 h 92305"/>
                <a:gd name="connsiteX107" fmla="*/ 46153 w 69229"/>
                <a:gd name="connsiteY107" fmla="*/ 0 h 92305"/>
                <a:gd name="connsiteX108" fmla="*/ 38221 w 69229"/>
                <a:gd name="connsiteY108" fmla="*/ 0 h 92305"/>
                <a:gd name="connsiteX109" fmla="*/ 38221 w 69229"/>
                <a:gd name="connsiteY109" fmla="*/ 7932 h 92305"/>
                <a:gd name="connsiteX110" fmla="*/ 30288 w 69229"/>
                <a:gd name="connsiteY110" fmla="*/ 7932 h 92305"/>
                <a:gd name="connsiteX111" fmla="*/ 38221 w 69229"/>
                <a:gd name="connsiteY111" fmla="*/ 7932 h 92305"/>
                <a:gd name="connsiteX112" fmla="*/ 38221 w 69229"/>
                <a:gd name="connsiteY112" fmla="*/ 0 h 92305"/>
                <a:gd name="connsiteX113" fmla="*/ 30288 w 69229"/>
                <a:gd name="connsiteY113" fmla="*/ 0 h 92305"/>
                <a:gd name="connsiteX114" fmla="*/ 30288 w 69229"/>
                <a:gd name="connsiteY114" fmla="*/ 7932 h 92305"/>
                <a:gd name="connsiteX115" fmla="*/ 23077 w 69229"/>
                <a:gd name="connsiteY115" fmla="*/ 7932 h 92305"/>
                <a:gd name="connsiteX116" fmla="*/ 31009 w 69229"/>
                <a:gd name="connsiteY116" fmla="*/ 7932 h 92305"/>
                <a:gd name="connsiteX117" fmla="*/ 31009 w 69229"/>
                <a:gd name="connsiteY117" fmla="*/ 0 h 92305"/>
                <a:gd name="connsiteX118" fmla="*/ 23077 w 69229"/>
                <a:gd name="connsiteY118" fmla="*/ 0 h 92305"/>
                <a:gd name="connsiteX119" fmla="*/ 23077 w 69229"/>
                <a:gd name="connsiteY119" fmla="*/ 7932 h 92305"/>
                <a:gd name="connsiteX120" fmla="*/ 15145 w 69229"/>
                <a:gd name="connsiteY120" fmla="*/ 7932 h 92305"/>
                <a:gd name="connsiteX121" fmla="*/ 23077 w 69229"/>
                <a:gd name="connsiteY121" fmla="*/ 7932 h 92305"/>
                <a:gd name="connsiteX122" fmla="*/ 23077 w 69229"/>
                <a:gd name="connsiteY122" fmla="*/ 0 h 92305"/>
                <a:gd name="connsiteX123" fmla="*/ 15145 w 69229"/>
                <a:gd name="connsiteY123" fmla="*/ 0 h 92305"/>
                <a:gd name="connsiteX124" fmla="*/ 15145 w 69229"/>
                <a:gd name="connsiteY124" fmla="*/ 7932 h 92305"/>
                <a:gd name="connsiteX125" fmla="*/ 15145 w 69229"/>
                <a:gd name="connsiteY125" fmla="*/ 15865 h 92305"/>
                <a:gd name="connsiteX126" fmla="*/ 23077 w 69229"/>
                <a:gd name="connsiteY126" fmla="*/ 15865 h 92305"/>
                <a:gd name="connsiteX127" fmla="*/ 23077 w 69229"/>
                <a:gd name="connsiteY127" fmla="*/ 7932 h 92305"/>
                <a:gd name="connsiteX128" fmla="*/ 15145 w 69229"/>
                <a:gd name="connsiteY128" fmla="*/ 7932 h 92305"/>
                <a:gd name="connsiteX129" fmla="*/ 15145 w 69229"/>
                <a:gd name="connsiteY129" fmla="*/ 15865 h 92305"/>
                <a:gd name="connsiteX130" fmla="*/ 15145 w 69229"/>
                <a:gd name="connsiteY130" fmla="*/ 23076 h 92305"/>
                <a:gd name="connsiteX131" fmla="*/ 23077 w 69229"/>
                <a:gd name="connsiteY131" fmla="*/ 23076 h 92305"/>
                <a:gd name="connsiteX132" fmla="*/ 23077 w 69229"/>
                <a:gd name="connsiteY132" fmla="*/ 15144 h 92305"/>
                <a:gd name="connsiteX133" fmla="*/ 15145 w 69229"/>
                <a:gd name="connsiteY133" fmla="*/ 15144 h 92305"/>
                <a:gd name="connsiteX134" fmla="*/ 15145 w 69229"/>
                <a:gd name="connsiteY134" fmla="*/ 23076 h 92305"/>
                <a:gd name="connsiteX135" fmla="*/ 15145 w 69229"/>
                <a:gd name="connsiteY135" fmla="*/ 31009 h 92305"/>
                <a:gd name="connsiteX136" fmla="*/ 23077 w 69229"/>
                <a:gd name="connsiteY136" fmla="*/ 31009 h 92305"/>
                <a:gd name="connsiteX137" fmla="*/ 23077 w 69229"/>
                <a:gd name="connsiteY137" fmla="*/ 23076 h 92305"/>
                <a:gd name="connsiteX138" fmla="*/ 15145 w 69229"/>
                <a:gd name="connsiteY138" fmla="*/ 23076 h 92305"/>
                <a:gd name="connsiteX139" fmla="*/ 15145 w 69229"/>
                <a:gd name="connsiteY139" fmla="*/ 31009 h 92305"/>
                <a:gd name="connsiteX140" fmla="*/ 23077 w 69229"/>
                <a:gd name="connsiteY140" fmla="*/ 31009 h 92305"/>
                <a:gd name="connsiteX141" fmla="*/ 31009 w 69229"/>
                <a:gd name="connsiteY141" fmla="*/ 31009 h 92305"/>
                <a:gd name="connsiteX142" fmla="*/ 31009 w 69229"/>
                <a:gd name="connsiteY142" fmla="*/ 23076 h 92305"/>
                <a:gd name="connsiteX143" fmla="*/ 23077 w 69229"/>
                <a:gd name="connsiteY143" fmla="*/ 23076 h 92305"/>
                <a:gd name="connsiteX144" fmla="*/ 23077 w 69229"/>
                <a:gd name="connsiteY144" fmla="*/ 31009 h 92305"/>
                <a:gd name="connsiteX145" fmla="*/ 30288 w 69229"/>
                <a:gd name="connsiteY145" fmla="*/ 31009 h 92305"/>
                <a:gd name="connsiteX146" fmla="*/ 38221 w 69229"/>
                <a:gd name="connsiteY146" fmla="*/ 31009 h 92305"/>
                <a:gd name="connsiteX147" fmla="*/ 38221 w 69229"/>
                <a:gd name="connsiteY147" fmla="*/ 23076 h 92305"/>
                <a:gd name="connsiteX148" fmla="*/ 30288 w 69229"/>
                <a:gd name="connsiteY148" fmla="*/ 23076 h 92305"/>
                <a:gd name="connsiteX149" fmla="*/ 30288 w 69229"/>
                <a:gd name="connsiteY149" fmla="*/ 31009 h 92305"/>
                <a:gd name="connsiteX150" fmla="*/ 30288 w 69229"/>
                <a:gd name="connsiteY150" fmla="*/ 23076 h 92305"/>
                <a:gd name="connsiteX151" fmla="*/ 38221 w 69229"/>
                <a:gd name="connsiteY151" fmla="*/ 23076 h 92305"/>
                <a:gd name="connsiteX152" fmla="*/ 38221 w 69229"/>
                <a:gd name="connsiteY152" fmla="*/ 15144 h 92305"/>
                <a:gd name="connsiteX153" fmla="*/ 30288 w 69229"/>
                <a:gd name="connsiteY153" fmla="*/ 15144 h 92305"/>
                <a:gd name="connsiteX154" fmla="*/ 30288 w 69229"/>
                <a:gd name="connsiteY154" fmla="*/ 23076 h 92305"/>
                <a:gd name="connsiteX155" fmla="*/ 30288 w 69229"/>
                <a:gd name="connsiteY155" fmla="*/ 15865 h 92305"/>
                <a:gd name="connsiteX156" fmla="*/ 38221 w 69229"/>
                <a:gd name="connsiteY156" fmla="*/ 15865 h 92305"/>
                <a:gd name="connsiteX157" fmla="*/ 38221 w 69229"/>
                <a:gd name="connsiteY157" fmla="*/ 7932 h 92305"/>
                <a:gd name="connsiteX158" fmla="*/ 30288 w 69229"/>
                <a:gd name="connsiteY158" fmla="*/ 7932 h 92305"/>
                <a:gd name="connsiteX159" fmla="*/ 30288 w 69229"/>
                <a:gd name="connsiteY159" fmla="*/ 15865 h 92305"/>
                <a:gd name="connsiteX160" fmla="*/ 23077 w 69229"/>
                <a:gd name="connsiteY160" fmla="*/ 15865 h 92305"/>
                <a:gd name="connsiteX161" fmla="*/ 31009 w 69229"/>
                <a:gd name="connsiteY161" fmla="*/ 15865 h 92305"/>
                <a:gd name="connsiteX162" fmla="*/ 31009 w 69229"/>
                <a:gd name="connsiteY162" fmla="*/ 7932 h 92305"/>
                <a:gd name="connsiteX163" fmla="*/ 23077 w 69229"/>
                <a:gd name="connsiteY163" fmla="*/ 7932 h 92305"/>
                <a:gd name="connsiteX164" fmla="*/ 23077 w 69229"/>
                <a:gd name="connsiteY164" fmla="*/ 15865 h 92305"/>
                <a:gd name="connsiteX165" fmla="*/ 23077 w 69229"/>
                <a:gd name="connsiteY165" fmla="*/ 23076 h 92305"/>
                <a:gd name="connsiteX166" fmla="*/ 31009 w 69229"/>
                <a:gd name="connsiteY166" fmla="*/ 23076 h 92305"/>
                <a:gd name="connsiteX167" fmla="*/ 31009 w 69229"/>
                <a:gd name="connsiteY167" fmla="*/ 15144 h 92305"/>
                <a:gd name="connsiteX168" fmla="*/ 23077 w 69229"/>
                <a:gd name="connsiteY168" fmla="*/ 15144 h 92305"/>
                <a:gd name="connsiteX169" fmla="*/ 23077 w 69229"/>
                <a:gd name="connsiteY169" fmla="*/ 23076 h 92305"/>
                <a:gd name="connsiteX170" fmla="*/ 61297 w 69229"/>
                <a:gd name="connsiteY170" fmla="*/ 54085 h 92305"/>
                <a:gd name="connsiteX171" fmla="*/ 69230 w 69229"/>
                <a:gd name="connsiteY171" fmla="*/ 54085 h 92305"/>
                <a:gd name="connsiteX172" fmla="*/ 69230 w 69229"/>
                <a:gd name="connsiteY172" fmla="*/ 46153 h 92305"/>
                <a:gd name="connsiteX173" fmla="*/ 61297 w 69229"/>
                <a:gd name="connsiteY173" fmla="*/ 46153 h 92305"/>
                <a:gd name="connsiteX174" fmla="*/ 61297 w 69229"/>
                <a:gd name="connsiteY174" fmla="*/ 54085 h 92305"/>
                <a:gd name="connsiteX175" fmla="*/ 53364 w 69229"/>
                <a:gd name="connsiteY175" fmla="*/ 46153 h 92305"/>
                <a:gd name="connsiteX176" fmla="*/ 61297 w 69229"/>
                <a:gd name="connsiteY176" fmla="*/ 46153 h 92305"/>
                <a:gd name="connsiteX177" fmla="*/ 61297 w 69229"/>
                <a:gd name="connsiteY177" fmla="*/ 38220 h 92305"/>
                <a:gd name="connsiteX178" fmla="*/ 53364 w 69229"/>
                <a:gd name="connsiteY178" fmla="*/ 38220 h 92305"/>
                <a:gd name="connsiteX179" fmla="*/ 53364 w 69229"/>
                <a:gd name="connsiteY179" fmla="*/ 46153 h 92305"/>
                <a:gd name="connsiteX180" fmla="*/ 46153 w 69229"/>
                <a:gd name="connsiteY180" fmla="*/ 38220 h 92305"/>
                <a:gd name="connsiteX181" fmla="*/ 54085 w 69229"/>
                <a:gd name="connsiteY181" fmla="*/ 38220 h 92305"/>
                <a:gd name="connsiteX182" fmla="*/ 54085 w 69229"/>
                <a:gd name="connsiteY182" fmla="*/ 30288 h 92305"/>
                <a:gd name="connsiteX183" fmla="*/ 46153 w 69229"/>
                <a:gd name="connsiteY183" fmla="*/ 30288 h 92305"/>
                <a:gd name="connsiteX184" fmla="*/ 46153 w 69229"/>
                <a:gd name="connsiteY184" fmla="*/ 38220 h 92305"/>
                <a:gd name="connsiteX185" fmla="*/ 46153 w 69229"/>
                <a:gd name="connsiteY185" fmla="*/ 31009 h 92305"/>
                <a:gd name="connsiteX186" fmla="*/ 54085 w 69229"/>
                <a:gd name="connsiteY186" fmla="*/ 31009 h 92305"/>
                <a:gd name="connsiteX187" fmla="*/ 54085 w 69229"/>
                <a:gd name="connsiteY187" fmla="*/ 23076 h 92305"/>
                <a:gd name="connsiteX188" fmla="*/ 46153 w 69229"/>
                <a:gd name="connsiteY188" fmla="*/ 23076 h 92305"/>
                <a:gd name="connsiteX189" fmla="*/ 46153 w 69229"/>
                <a:gd name="connsiteY189" fmla="*/ 31009 h 92305"/>
                <a:gd name="connsiteX190" fmla="*/ 46153 w 69229"/>
                <a:gd name="connsiteY190" fmla="*/ 23076 h 92305"/>
                <a:gd name="connsiteX191" fmla="*/ 54085 w 69229"/>
                <a:gd name="connsiteY191" fmla="*/ 23076 h 92305"/>
                <a:gd name="connsiteX192" fmla="*/ 54085 w 69229"/>
                <a:gd name="connsiteY192" fmla="*/ 15144 h 92305"/>
                <a:gd name="connsiteX193" fmla="*/ 46153 w 69229"/>
                <a:gd name="connsiteY193" fmla="*/ 15144 h 92305"/>
                <a:gd name="connsiteX194" fmla="*/ 46153 w 69229"/>
                <a:gd name="connsiteY194" fmla="*/ 23076 h 92305"/>
                <a:gd name="connsiteX195" fmla="*/ 46153 w 69229"/>
                <a:gd name="connsiteY195" fmla="*/ 15865 h 92305"/>
                <a:gd name="connsiteX196" fmla="*/ 54085 w 69229"/>
                <a:gd name="connsiteY196" fmla="*/ 15865 h 92305"/>
                <a:gd name="connsiteX197" fmla="*/ 54085 w 69229"/>
                <a:gd name="connsiteY197" fmla="*/ 7932 h 92305"/>
                <a:gd name="connsiteX198" fmla="*/ 46153 w 69229"/>
                <a:gd name="connsiteY198" fmla="*/ 7932 h 92305"/>
                <a:gd name="connsiteX199" fmla="*/ 46153 w 69229"/>
                <a:gd name="connsiteY199" fmla="*/ 15865 h 92305"/>
                <a:gd name="connsiteX200" fmla="*/ 46153 w 69229"/>
                <a:gd name="connsiteY200" fmla="*/ 7932 h 92305"/>
                <a:gd name="connsiteX201" fmla="*/ 54085 w 69229"/>
                <a:gd name="connsiteY201" fmla="*/ 7932 h 92305"/>
                <a:gd name="connsiteX202" fmla="*/ 54085 w 69229"/>
                <a:gd name="connsiteY202" fmla="*/ 0 h 92305"/>
                <a:gd name="connsiteX203" fmla="*/ 46153 w 69229"/>
                <a:gd name="connsiteY203" fmla="*/ 0 h 92305"/>
                <a:gd name="connsiteX204" fmla="*/ 46153 w 69229"/>
                <a:gd name="connsiteY204" fmla="*/ 7932 h 92305"/>
                <a:gd name="connsiteX205" fmla="*/ 30288 w 69229"/>
                <a:gd name="connsiteY205" fmla="*/ 61297 h 92305"/>
                <a:gd name="connsiteX206" fmla="*/ 38221 w 69229"/>
                <a:gd name="connsiteY206" fmla="*/ 61297 h 92305"/>
                <a:gd name="connsiteX207" fmla="*/ 38221 w 69229"/>
                <a:gd name="connsiteY207" fmla="*/ 53364 h 92305"/>
                <a:gd name="connsiteX208" fmla="*/ 30288 w 69229"/>
                <a:gd name="connsiteY208" fmla="*/ 53364 h 92305"/>
                <a:gd name="connsiteX209" fmla="*/ 30288 w 69229"/>
                <a:gd name="connsiteY209" fmla="*/ 61297 h 92305"/>
                <a:gd name="connsiteX210" fmla="*/ 30288 w 69229"/>
                <a:gd name="connsiteY210" fmla="*/ 69229 h 92305"/>
                <a:gd name="connsiteX211" fmla="*/ 38221 w 69229"/>
                <a:gd name="connsiteY211" fmla="*/ 69229 h 92305"/>
                <a:gd name="connsiteX212" fmla="*/ 38221 w 69229"/>
                <a:gd name="connsiteY212" fmla="*/ 61297 h 92305"/>
                <a:gd name="connsiteX213" fmla="*/ 30288 w 69229"/>
                <a:gd name="connsiteY213" fmla="*/ 61297 h 92305"/>
                <a:gd name="connsiteX214" fmla="*/ 30288 w 69229"/>
                <a:gd name="connsiteY214" fmla="*/ 69229 h 92305"/>
                <a:gd name="connsiteX215" fmla="*/ 30288 w 69229"/>
                <a:gd name="connsiteY215" fmla="*/ 76440 h 92305"/>
                <a:gd name="connsiteX216" fmla="*/ 38221 w 69229"/>
                <a:gd name="connsiteY216" fmla="*/ 76440 h 92305"/>
                <a:gd name="connsiteX217" fmla="*/ 38221 w 69229"/>
                <a:gd name="connsiteY217" fmla="*/ 68508 h 92305"/>
                <a:gd name="connsiteX218" fmla="*/ 30288 w 69229"/>
                <a:gd name="connsiteY218" fmla="*/ 68508 h 92305"/>
                <a:gd name="connsiteX219" fmla="*/ 30288 w 69229"/>
                <a:gd name="connsiteY219" fmla="*/ 76440 h 92305"/>
                <a:gd name="connsiteX220" fmla="*/ 30288 w 69229"/>
                <a:gd name="connsiteY220" fmla="*/ 84373 h 92305"/>
                <a:gd name="connsiteX221" fmla="*/ 38221 w 69229"/>
                <a:gd name="connsiteY221" fmla="*/ 84373 h 92305"/>
                <a:gd name="connsiteX222" fmla="*/ 38221 w 69229"/>
                <a:gd name="connsiteY222" fmla="*/ 76440 h 92305"/>
                <a:gd name="connsiteX223" fmla="*/ 30288 w 69229"/>
                <a:gd name="connsiteY223" fmla="*/ 76440 h 92305"/>
                <a:gd name="connsiteX224" fmla="*/ 30288 w 69229"/>
                <a:gd name="connsiteY224" fmla="*/ 84373 h 92305"/>
                <a:gd name="connsiteX225" fmla="*/ 30288 w 69229"/>
                <a:gd name="connsiteY225" fmla="*/ 92305 h 92305"/>
                <a:gd name="connsiteX226" fmla="*/ 38221 w 69229"/>
                <a:gd name="connsiteY226" fmla="*/ 92305 h 92305"/>
                <a:gd name="connsiteX227" fmla="*/ 38221 w 69229"/>
                <a:gd name="connsiteY227" fmla="*/ 84373 h 92305"/>
                <a:gd name="connsiteX228" fmla="*/ 30288 w 69229"/>
                <a:gd name="connsiteY228" fmla="*/ 84373 h 92305"/>
                <a:gd name="connsiteX229" fmla="*/ 30288 w 69229"/>
                <a:gd name="connsiteY229" fmla="*/ 92305 h 92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Lst>
              <a:rect l="l" t="t" r="r" b="b"/>
              <a:pathLst>
                <a:path w="69229" h="92305">
                  <a:moveTo>
                    <a:pt x="53364" y="54085"/>
                  </a:moveTo>
                  <a:lnTo>
                    <a:pt x="61297" y="54085"/>
                  </a:lnTo>
                  <a:lnTo>
                    <a:pt x="61297" y="46153"/>
                  </a:lnTo>
                  <a:lnTo>
                    <a:pt x="53364" y="46153"/>
                  </a:lnTo>
                  <a:lnTo>
                    <a:pt x="53364" y="54085"/>
                  </a:lnTo>
                  <a:close/>
                  <a:moveTo>
                    <a:pt x="46153" y="54085"/>
                  </a:moveTo>
                  <a:lnTo>
                    <a:pt x="54085" y="54085"/>
                  </a:lnTo>
                  <a:lnTo>
                    <a:pt x="54085" y="46153"/>
                  </a:lnTo>
                  <a:lnTo>
                    <a:pt x="46153" y="46153"/>
                  </a:lnTo>
                  <a:lnTo>
                    <a:pt x="46153" y="54085"/>
                  </a:lnTo>
                  <a:close/>
                  <a:moveTo>
                    <a:pt x="38221" y="54085"/>
                  </a:moveTo>
                  <a:lnTo>
                    <a:pt x="46153" y="54085"/>
                  </a:lnTo>
                  <a:lnTo>
                    <a:pt x="46153" y="46153"/>
                  </a:lnTo>
                  <a:lnTo>
                    <a:pt x="38221" y="46153"/>
                  </a:lnTo>
                  <a:lnTo>
                    <a:pt x="38221" y="54085"/>
                  </a:lnTo>
                  <a:close/>
                  <a:moveTo>
                    <a:pt x="30288" y="54085"/>
                  </a:moveTo>
                  <a:lnTo>
                    <a:pt x="38221" y="54085"/>
                  </a:lnTo>
                  <a:lnTo>
                    <a:pt x="38221" y="46153"/>
                  </a:lnTo>
                  <a:lnTo>
                    <a:pt x="30288" y="46153"/>
                  </a:lnTo>
                  <a:lnTo>
                    <a:pt x="30288" y="54085"/>
                  </a:lnTo>
                  <a:close/>
                  <a:moveTo>
                    <a:pt x="23077" y="54085"/>
                  </a:moveTo>
                  <a:lnTo>
                    <a:pt x="31009" y="54085"/>
                  </a:lnTo>
                  <a:lnTo>
                    <a:pt x="31009" y="46153"/>
                  </a:lnTo>
                  <a:lnTo>
                    <a:pt x="23077" y="46153"/>
                  </a:lnTo>
                  <a:lnTo>
                    <a:pt x="23077" y="54085"/>
                  </a:lnTo>
                  <a:close/>
                  <a:moveTo>
                    <a:pt x="15145" y="54085"/>
                  </a:moveTo>
                  <a:lnTo>
                    <a:pt x="23077" y="54085"/>
                  </a:lnTo>
                  <a:lnTo>
                    <a:pt x="23077" y="46153"/>
                  </a:lnTo>
                  <a:lnTo>
                    <a:pt x="15145" y="46153"/>
                  </a:lnTo>
                  <a:lnTo>
                    <a:pt x="15145" y="54085"/>
                  </a:lnTo>
                  <a:close/>
                  <a:moveTo>
                    <a:pt x="7933" y="54085"/>
                  </a:moveTo>
                  <a:lnTo>
                    <a:pt x="15866" y="54085"/>
                  </a:lnTo>
                  <a:lnTo>
                    <a:pt x="15866" y="46153"/>
                  </a:lnTo>
                  <a:lnTo>
                    <a:pt x="7933" y="46153"/>
                  </a:lnTo>
                  <a:lnTo>
                    <a:pt x="7933" y="54085"/>
                  </a:lnTo>
                  <a:close/>
                  <a:moveTo>
                    <a:pt x="0" y="54085"/>
                  </a:moveTo>
                  <a:lnTo>
                    <a:pt x="7933" y="54085"/>
                  </a:lnTo>
                  <a:lnTo>
                    <a:pt x="7933" y="46153"/>
                  </a:lnTo>
                  <a:lnTo>
                    <a:pt x="0" y="46153"/>
                  </a:lnTo>
                  <a:lnTo>
                    <a:pt x="0" y="54085"/>
                  </a:lnTo>
                  <a:close/>
                  <a:moveTo>
                    <a:pt x="7933" y="46153"/>
                  </a:moveTo>
                  <a:lnTo>
                    <a:pt x="15866" y="46153"/>
                  </a:lnTo>
                  <a:lnTo>
                    <a:pt x="15866" y="38220"/>
                  </a:lnTo>
                  <a:lnTo>
                    <a:pt x="7933" y="38220"/>
                  </a:lnTo>
                  <a:lnTo>
                    <a:pt x="7933" y="46153"/>
                  </a:lnTo>
                  <a:close/>
                  <a:moveTo>
                    <a:pt x="46153" y="46153"/>
                  </a:moveTo>
                  <a:lnTo>
                    <a:pt x="54085" y="46153"/>
                  </a:lnTo>
                  <a:lnTo>
                    <a:pt x="54085" y="38220"/>
                  </a:lnTo>
                  <a:lnTo>
                    <a:pt x="46153" y="38220"/>
                  </a:lnTo>
                  <a:lnTo>
                    <a:pt x="46153" y="46153"/>
                  </a:lnTo>
                  <a:close/>
                  <a:moveTo>
                    <a:pt x="38221" y="46153"/>
                  </a:moveTo>
                  <a:lnTo>
                    <a:pt x="46153" y="46153"/>
                  </a:lnTo>
                  <a:lnTo>
                    <a:pt x="46153" y="38220"/>
                  </a:lnTo>
                  <a:lnTo>
                    <a:pt x="38221" y="38220"/>
                  </a:lnTo>
                  <a:lnTo>
                    <a:pt x="38221" y="46153"/>
                  </a:lnTo>
                  <a:close/>
                  <a:moveTo>
                    <a:pt x="30288" y="46153"/>
                  </a:moveTo>
                  <a:lnTo>
                    <a:pt x="38221" y="46153"/>
                  </a:lnTo>
                  <a:lnTo>
                    <a:pt x="38221" y="38220"/>
                  </a:lnTo>
                  <a:lnTo>
                    <a:pt x="30288" y="38220"/>
                  </a:lnTo>
                  <a:lnTo>
                    <a:pt x="30288" y="46153"/>
                  </a:lnTo>
                  <a:close/>
                  <a:moveTo>
                    <a:pt x="23077" y="46153"/>
                  </a:moveTo>
                  <a:lnTo>
                    <a:pt x="31009" y="46153"/>
                  </a:lnTo>
                  <a:lnTo>
                    <a:pt x="31009" y="38220"/>
                  </a:lnTo>
                  <a:lnTo>
                    <a:pt x="23077" y="38220"/>
                  </a:lnTo>
                  <a:lnTo>
                    <a:pt x="23077" y="46153"/>
                  </a:lnTo>
                  <a:close/>
                  <a:moveTo>
                    <a:pt x="15145" y="46153"/>
                  </a:moveTo>
                  <a:lnTo>
                    <a:pt x="23077" y="46153"/>
                  </a:lnTo>
                  <a:lnTo>
                    <a:pt x="23077" y="38220"/>
                  </a:lnTo>
                  <a:lnTo>
                    <a:pt x="15145" y="38220"/>
                  </a:lnTo>
                  <a:lnTo>
                    <a:pt x="15145" y="46153"/>
                  </a:lnTo>
                  <a:close/>
                  <a:moveTo>
                    <a:pt x="15145" y="38220"/>
                  </a:moveTo>
                  <a:lnTo>
                    <a:pt x="23077" y="38220"/>
                  </a:lnTo>
                  <a:lnTo>
                    <a:pt x="23077" y="30288"/>
                  </a:lnTo>
                  <a:lnTo>
                    <a:pt x="15145" y="30288"/>
                  </a:lnTo>
                  <a:lnTo>
                    <a:pt x="15145" y="38220"/>
                  </a:lnTo>
                  <a:close/>
                  <a:moveTo>
                    <a:pt x="23077" y="38220"/>
                  </a:moveTo>
                  <a:lnTo>
                    <a:pt x="31009" y="38220"/>
                  </a:lnTo>
                  <a:lnTo>
                    <a:pt x="31009" y="30288"/>
                  </a:lnTo>
                  <a:lnTo>
                    <a:pt x="23077" y="30288"/>
                  </a:lnTo>
                  <a:lnTo>
                    <a:pt x="23077" y="38220"/>
                  </a:lnTo>
                  <a:close/>
                  <a:moveTo>
                    <a:pt x="30288" y="38220"/>
                  </a:moveTo>
                  <a:lnTo>
                    <a:pt x="38221" y="38220"/>
                  </a:lnTo>
                  <a:lnTo>
                    <a:pt x="38221" y="30288"/>
                  </a:lnTo>
                  <a:lnTo>
                    <a:pt x="30288" y="30288"/>
                  </a:lnTo>
                  <a:lnTo>
                    <a:pt x="30288" y="38220"/>
                  </a:lnTo>
                  <a:close/>
                  <a:moveTo>
                    <a:pt x="38221" y="38220"/>
                  </a:moveTo>
                  <a:lnTo>
                    <a:pt x="46153" y="38220"/>
                  </a:lnTo>
                  <a:lnTo>
                    <a:pt x="46153" y="30288"/>
                  </a:lnTo>
                  <a:lnTo>
                    <a:pt x="38221" y="30288"/>
                  </a:lnTo>
                  <a:lnTo>
                    <a:pt x="38221" y="38220"/>
                  </a:lnTo>
                  <a:close/>
                  <a:moveTo>
                    <a:pt x="38221" y="31009"/>
                  </a:moveTo>
                  <a:lnTo>
                    <a:pt x="46153" y="31009"/>
                  </a:lnTo>
                  <a:lnTo>
                    <a:pt x="46153" y="23076"/>
                  </a:lnTo>
                  <a:lnTo>
                    <a:pt x="38221" y="23076"/>
                  </a:lnTo>
                  <a:lnTo>
                    <a:pt x="38221" y="31009"/>
                  </a:lnTo>
                  <a:close/>
                  <a:moveTo>
                    <a:pt x="38221" y="23076"/>
                  </a:moveTo>
                  <a:lnTo>
                    <a:pt x="46153" y="23076"/>
                  </a:lnTo>
                  <a:lnTo>
                    <a:pt x="46153" y="15144"/>
                  </a:lnTo>
                  <a:lnTo>
                    <a:pt x="38221" y="15144"/>
                  </a:lnTo>
                  <a:lnTo>
                    <a:pt x="38221" y="23076"/>
                  </a:lnTo>
                  <a:close/>
                  <a:moveTo>
                    <a:pt x="38221" y="15865"/>
                  </a:moveTo>
                  <a:lnTo>
                    <a:pt x="46153" y="15865"/>
                  </a:lnTo>
                  <a:lnTo>
                    <a:pt x="46153" y="7932"/>
                  </a:lnTo>
                  <a:lnTo>
                    <a:pt x="38221" y="7932"/>
                  </a:lnTo>
                  <a:lnTo>
                    <a:pt x="38221" y="15865"/>
                  </a:lnTo>
                  <a:close/>
                  <a:moveTo>
                    <a:pt x="38221" y="7932"/>
                  </a:moveTo>
                  <a:lnTo>
                    <a:pt x="46153" y="7932"/>
                  </a:lnTo>
                  <a:lnTo>
                    <a:pt x="46153" y="0"/>
                  </a:lnTo>
                  <a:lnTo>
                    <a:pt x="38221" y="0"/>
                  </a:lnTo>
                  <a:lnTo>
                    <a:pt x="38221" y="7932"/>
                  </a:lnTo>
                  <a:close/>
                  <a:moveTo>
                    <a:pt x="30288" y="7932"/>
                  </a:moveTo>
                  <a:lnTo>
                    <a:pt x="38221" y="7932"/>
                  </a:lnTo>
                  <a:lnTo>
                    <a:pt x="38221" y="0"/>
                  </a:lnTo>
                  <a:lnTo>
                    <a:pt x="30288" y="0"/>
                  </a:lnTo>
                  <a:lnTo>
                    <a:pt x="30288" y="7932"/>
                  </a:lnTo>
                  <a:close/>
                  <a:moveTo>
                    <a:pt x="23077" y="7932"/>
                  </a:moveTo>
                  <a:lnTo>
                    <a:pt x="31009" y="7932"/>
                  </a:lnTo>
                  <a:lnTo>
                    <a:pt x="31009" y="0"/>
                  </a:lnTo>
                  <a:lnTo>
                    <a:pt x="23077" y="0"/>
                  </a:lnTo>
                  <a:lnTo>
                    <a:pt x="23077" y="7932"/>
                  </a:lnTo>
                  <a:close/>
                  <a:moveTo>
                    <a:pt x="15145" y="7932"/>
                  </a:moveTo>
                  <a:lnTo>
                    <a:pt x="23077" y="7932"/>
                  </a:lnTo>
                  <a:lnTo>
                    <a:pt x="23077" y="0"/>
                  </a:lnTo>
                  <a:lnTo>
                    <a:pt x="15145" y="0"/>
                  </a:lnTo>
                  <a:lnTo>
                    <a:pt x="15145" y="7932"/>
                  </a:lnTo>
                  <a:close/>
                  <a:moveTo>
                    <a:pt x="15145" y="15865"/>
                  </a:moveTo>
                  <a:lnTo>
                    <a:pt x="23077" y="15865"/>
                  </a:lnTo>
                  <a:lnTo>
                    <a:pt x="23077" y="7932"/>
                  </a:lnTo>
                  <a:lnTo>
                    <a:pt x="15145" y="7932"/>
                  </a:lnTo>
                  <a:lnTo>
                    <a:pt x="15145" y="15865"/>
                  </a:lnTo>
                  <a:close/>
                  <a:moveTo>
                    <a:pt x="15145" y="23076"/>
                  </a:moveTo>
                  <a:lnTo>
                    <a:pt x="23077" y="23076"/>
                  </a:lnTo>
                  <a:lnTo>
                    <a:pt x="23077" y="15144"/>
                  </a:lnTo>
                  <a:lnTo>
                    <a:pt x="15145" y="15144"/>
                  </a:lnTo>
                  <a:lnTo>
                    <a:pt x="15145" y="23076"/>
                  </a:lnTo>
                  <a:close/>
                  <a:moveTo>
                    <a:pt x="15145" y="31009"/>
                  </a:moveTo>
                  <a:lnTo>
                    <a:pt x="23077" y="31009"/>
                  </a:lnTo>
                  <a:lnTo>
                    <a:pt x="23077" y="23076"/>
                  </a:lnTo>
                  <a:lnTo>
                    <a:pt x="15145" y="23076"/>
                  </a:lnTo>
                  <a:lnTo>
                    <a:pt x="15145" y="31009"/>
                  </a:lnTo>
                  <a:close/>
                  <a:moveTo>
                    <a:pt x="23077" y="31009"/>
                  </a:moveTo>
                  <a:lnTo>
                    <a:pt x="31009" y="31009"/>
                  </a:lnTo>
                  <a:lnTo>
                    <a:pt x="31009" y="23076"/>
                  </a:lnTo>
                  <a:lnTo>
                    <a:pt x="23077" y="23076"/>
                  </a:lnTo>
                  <a:lnTo>
                    <a:pt x="23077" y="31009"/>
                  </a:lnTo>
                  <a:close/>
                  <a:moveTo>
                    <a:pt x="30288" y="31009"/>
                  </a:moveTo>
                  <a:lnTo>
                    <a:pt x="38221" y="31009"/>
                  </a:lnTo>
                  <a:lnTo>
                    <a:pt x="38221" y="23076"/>
                  </a:lnTo>
                  <a:lnTo>
                    <a:pt x="30288" y="23076"/>
                  </a:lnTo>
                  <a:lnTo>
                    <a:pt x="30288" y="31009"/>
                  </a:lnTo>
                  <a:close/>
                  <a:moveTo>
                    <a:pt x="30288" y="23076"/>
                  </a:moveTo>
                  <a:lnTo>
                    <a:pt x="38221" y="23076"/>
                  </a:lnTo>
                  <a:lnTo>
                    <a:pt x="38221" y="15144"/>
                  </a:lnTo>
                  <a:lnTo>
                    <a:pt x="30288" y="15144"/>
                  </a:lnTo>
                  <a:lnTo>
                    <a:pt x="30288" y="23076"/>
                  </a:lnTo>
                  <a:close/>
                  <a:moveTo>
                    <a:pt x="30288" y="15865"/>
                  </a:moveTo>
                  <a:lnTo>
                    <a:pt x="38221" y="15865"/>
                  </a:lnTo>
                  <a:lnTo>
                    <a:pt x="38221" y="7932"/>
                  </a:lnTo>
                  <a:lnTo>
                    <a:pt x="30288" y="7932"/>
                  </a:lnTo>
                  <a:lnTo>
                    <a:pt x="30288" y="15865"/>
                  </a:lnTo>
                  <a:close/>
                  <a:moveTo>
                    <a:pt x="23077" y="15865"/>
                  </a:moveTo>
                  <a:lnTo>
                    <a:pt x="31009" y="15865"/>
                  </a:lnTo>
                  <a:lnTo>
                    <a:pt x="31009" y="7932"/>
                  </a:lnTo>
                  <a:lnTo>
                    <a:pt x="23077" y="7932"/>
                  </a:lnTo>
                  <a:lnTo>
                    <a:pt x="23077" y="15865"/>
                  </a:lnTo>
                  <a:close/>
                  <a:moveTo>
                    <a:pt x="23077" y="23076"/>
                  </a:moveTo>
                  <a:lnTo>
                    <a:pt x="31009" y="23076"/>
                  </a:lnTo>
                  <a:lnTo>
                    <a:pt x="31009" y="15144"/>
                  </a:lnTo>
                  <a:lnTo>
                    <a:pt x="23077" y="15144"/>
                  </a:lnTo>
                  <a:lnTo>
                    <a:pt x="23077" y="23076"/>
                  </a:lnTo>
                  <a:close/>
                  <a:moveTo>
                    <a:pt x="61297" y="54085"/>
                  </a:moveTo>
                  <a:lnTo>
                    <a:pt x="69230" y="54085"/>
                  </a:lnTo>
                  <a:lnTo>
                    <a:pt x="69230" y="46153"/>
                  </a:lnTo>
                  <a:lnTo>
                    <a:pt x="61297" y="46153"/>
                  </a:lnTo>
                  <a:lnTo>
                    <a:pt x="61297" y="54085"/>
                  </a:lnTo>
                  <a:close/>
                  <a:moveTo>
                    <a:pt x="53364" y="46153"/>
                  </a:moveTo>
                  <a:lnTo>
                    <a:pt x="61297" y="46153"/>
                  </a:lnTo>
                  <a:lnTo>
                    <a:pt x="61297" y="38220"/>
                  </a:lnTo>
                  <a:lnTo>
                    <a:pt x="53364" y="38220"/>
                  </a:lnTo>
                  <a:lnTo>
                    <a:pt x="53364" y="46153"/>
                  </a:lnTo>
                  <a:close/>
                  <a:moveTo>
                    <a:pt x="46153" y="38220"/>
                  </a:moveTo>
                  <a:lnTo>
                    <a:pt x="54085" y="38220"/>
                  </a:lnTo>
                  <a:lnTo>
                    <a:pt x="54085" y="30288"/>
                  </a:lnTo>
                  <a:lnTo>
                    <a:pt x="46153" y="30288"/>
                  </a:lnTo>
                  <a:lnTo>
                    <a:pt x="46153" y="38220"/>
                  </a:lnTo>
                  <a:close/>
                  <a:moveTo>
                    <a:pt x="46153" y="31009"/>
                  </a:moveTo>
                  <a:lnTo>
                    <a:pt x="54085" y="31009"/>
                  </a:lnTo>
                  <a:lnTo>
                    <a:pt x="54085" y="23076"/>
                  </a:lnTo>
                  <a:lnTo>
                    <a:pt x="46153" y="23076"/>
                  </a:lnTo>
                  <a:lnTo>
                    <a:pt x="46153" y="31009"/>
                  </a:lnTo>
                  <a:close/>
                  <a:moveTo>
                    <a:pt x="46153" y="23076"/>
                  </a:moveTo>
                  <a:lnTo>
                    <a:pt x="54085" y="23076"/>
                  </a:lnTo>
                  <a:lnTo>
                    <a:pt x="54085" y="15144"/>
                  </a:lnTo>
                  <a:lnTo>
                    <a:pt x="46153" y="15144"/>
                  </a:lnTo>
                  <a:lnTo>
                    <a:pt x="46153" y="23076"/>
                  </a:lnTo>
                  <a:close/>
                  <a:moveTo>
                    <a:pt x="46153" y="15865"/>
                  </a:moveTo>
                  <a:lnTo>
                    <a:pt x="54085" y="15865"/>
                  </a:lnTo>
                  <a:lnTo>
                    <a:pt x="54085" y="7932"/>
                  </a:lnTo>
                  <a:lnTo>
                    <a:pt x="46153" y="7932"/>
                  </a:lnTo>
                  <a:lnTo>
                    <a:pt x="46153" y="15865"/>
                  </a:lnTo>
                  <a:close/>
                  <a:moveTo>
                    <a:pt x="46153" y="7932"/>
                  </a:moveTo>
                  <a:lnTo>
                    <a:pt x="54085" y="7932"/>
                  </a:lnTo>
                  <a:lnTo>
                    <a:pt x="54085" y="0"/>
                  </a:lnTo>
                  <a:lnTo>
                    <a:pt x="46153" y="0"/>
                  </a:lnTo>
                  <a:lnTo>
                    <a:pt x="46153" y="7932"/>
                  </a:lnTo>
                  <a:close/>
                  <a:moveTo>
                    <a:pt x="30288" y="61297"/>
                  </a:moveTo>
                  <a:lnTo>
                    <a:pt x="38221" y="61297"/>
                  </a:lnTo>
                  <a:lnTo>
                    <a:pt x="38221" y="53364"/>
                  </a:lnTo>
                  <a:lnTo>
                    <a:pt x="30288" y="53364"/>
                  </a:lnTo>
                  <a:lnTo>
                    <a:pt x="30288" y="61297"/>
                  </a:lnTo>
                  <a:close/>
                  <a:moveTo>
                    <a:pt x="30288" y="69229"/>
                  </a:moveTo>
                  <a:lnTo>
                    <a:pt x="38221" y="69229"/>
                  </a:lnTo>
                  <a:lnTo>
                    <a:pt x="38221" y="61297"/>
                  </a:lnTo>
                  <a:lnTo>
                    <a:pt x="30288" y="61297"/>
                  </a:lnTo>
                  <a:lnTo>
                    <a:pt x="30288" y="69229"/>
                  </a:lnTo>
                  <a:close/>
                  <a:moveTo>
                    <a:pt x="30288" y="76440"/>
                  </a:moveTo>
                  <a:lnTo>
                    <a:pt x="38221" y="76440"/>
                  </a:lnTo>
                  <a:lnTo>
                    <a:pt x="38221" y="68508"/>
                  </a:lnTo>
                  <a:lnTo>
                    <a:pt x="30288" y="68508"/>
                  </a:lnTo>
                  <a:lnTo>
                    <a:pt x="30288" y="76440"/>
                  </a:lnTo>
                  <a:close/>
                  <a:moveTo>
                    <a:pt x="30288" y="84373"/>
                  </a:moveTo>
                  <a:lnTo>
                    <a:pt x="38221" y="84373"/>
                  </a:lnTo>
                  <a:lnTo>
                    <a:pt x="38221" y="76440"/>
                  </a:lnTo>
                  <a:lnTo>
                    <a:pt x="30288" y="76440"/>
                  </a:lnTo>
                  <a:lnTo>
                    <a:pt x="30288" y="84373"/>
                  </a:lnTo>
                  <a:close/>
                  <a:moveTo>
                    <a:pt x="30288" y="92305"/>
                  </a:moveTo>
                  <a:lnTo>
                    <a:pt x="38221" y="92305"/>
                  </a:lnTo>
                  <a:lnTo>
                    <a:pt x="38221" y="84373"/>
                  </a:lnTo>
                  <a:lnTo>
                    <a:pt x="30288" y="84373"/>
                  </a:lnTo>
                  <a:lnTo>
                    <a:pt x="30288" y="92305"/>
                  </a:lnTo>
                  <a:close/>
                </a:path>
              </a:pathLst>
            </a:custGeom>
            <a:solidFill>
              <a:srgbClr val="000000"/>
            </a:solidFill>
            <a:ln w="0" cap="flat">
              <a:noFill/>
              <a:prstDash val="solid"/>
              <a:miter/>
            </a:ln>
          </p:spPr>
          <p:txBody>
            <a:bodyPr rtlCol="0" anchor="ctr"/>
            <a:lstStyle/>
            <a:p>
              <a:endParaRPr lang="it-IT"/>
            </a:p>
          </p:txBody>
        </p:sp>
      </p:grpSp>
      <p:grpSp>
        <p:nvGrpSpPr>
          <p:cNvPr id="1490" name="Elemento grafico 13">
            <a:extLst>
              <a:ext uri="{FF2B5EF4-FFF2-40B4-BE49-F238E27FC236}">
                <a16:creationId xmlns:a16="http://schemas.microsoft.com/office/drawing/2014/main" id="{66EA9623-057C-4B18-C04A-6DA0851B4441}"/>
              </a:ext>
            </a:extLst>
          </p:cNvPr>
          <p:cNvGrpSpPr/>
          <p:nvPr/>
        </p:nvGrpSpPr>
        <p:grpSpPr>
          <a:xfrm>
            <a:off x="10474013" y="2842836"/>
            <a:ext cx="126198" cy="173072"/>
            <a:chOff x="10474013" y="2834784"/>
            <a:chExt cx="126198" cy="173072"/>
          </a:xfrm>
          <a:solidFill>
            <a:srgbClr val="000000"/>
          </a:solidFill>
        </p:grpSpPr>
        <p:sp>
          <p:nvSpPr>
            <p:cNvPr id="1491" name="Figura a mano libera: forma 1490">
              <a:extLst>
                <a:ext uri="{FF2B5EF4-FFF2-40B4-BE49-F238E27FC236}">
                  <a16:creationId xmlns:a16="http://schemas.microsoft.com/office/drawing/2014/main" id="{A5175CF2-135B-5AF9-2FDE-9A9C02725C38}"/>
                </a:ext>
              </a:extLst>
            </p:cNvPr>
            <p:cNvSpPr/>
            <p:nvPr/>
          </p:nvSpPr>
          <p:spPr>
            <a:xfrm>
              <a:off x="10593722" y="2841274"/>
              <a:ext cx="6490" cy="160092"/>
            </a:xfrm>
            <a:custGeom>
              <a:avLst/>
              <a:gdLst>
                <a:gd name="connsiteX0" fmla="*/ 6490 w 6490"/>
                <a:gd name="connsiteY0" fmla="*/ 0 h 160092"/>
                <a:gd name="connsiteX1" fmla="*/ 0 w 6490"/>
                <a:gd name="connsiteY1" fmla="*/ 0 h 160092"/>
                <a:gd name="connsiteX2" fmla="*/ 0 w 6490"/>
                <a:gd name="connsiteY2" fmla="*/ 160092 h 160092"/>
                <a:gd name="connsiteX3" fmla="*/ 6490 w 6490"/>
                <a:gd name="connsiteY3" fmla="*/ 160092 h 160092"/>
                <a:gd name="connsiteX4" fmla="*/ 6490 w 6490"/>
                <a:gd name="connsiteY4" fmla="*/ 0 h 160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160092">
                  <a:moveTo>
                    <a:pt x="6490" y="0"/>
                  </a:moveTo>
                  <a:lnTo>
                    <a:pt x="0" y="0"/>
                  </a:lnTo>
                  <a:lnTo>
                    <a:pt x="0" y="160092"/>
                  </a:lnTo>
                  <a:lnTo>
                    <a:pt x="6490" y="160092"/>
                  </a:lnTo>
                  <a:lnTo>
                    <a:pt x="6490" y="0"/>
                  </a:lnTo>
                  <a:close/>
                </a:path>
              </a:pathLst>
            </a:custGeom>
            <a:solidFill>
              <a:srgbClr val="000000"/>
            </a:solidFill>
            <a:ln w="0" cap="flat">
              <a:noFill/>
              <a:prstDash val="solid"/>
              <a:miter/>
            </a:ln>
          </p:spPr>
          <p:txBody>
            <a:bodyPr rtlCol="0" anchor="ctr"/>
            <a:lstStyle/>
            <a:p>
              <a:endParaRPr lang="it-IT"/>
            </a:p>
          </p:txBody>
        </p:sp>
        <p:sp>
          <p:nvSpPr>
            <p:cNvPr id="1492" name="Figura a mano libera: forma 1491">
              <a:extLst>
                <a:ext uri="{FF2B5EF4-FFF2-40B4-BE49-F238E27FC236}">
                  <a16:creationId xmlns:a16="http://schemas.microsoft.com/office/drawing/2014/main" id="{294813A5-D290-4726-4C58-A4DEE2C10F09}"/>
                </a:ext>
              </a:extLst>
            </p:cNvPr>
            <p:cNvSpPr/>
            <p:nvPr/>
          </p:nvSpPr>
          <p:spPr>
            <a:xfrm>
              <a:off x="10480504" y="3001366"/>
              <a:ext cx="113217" cy="6490"/>
            </a:xfrm>
            <a:custGeom>
              <a:avLst/>
              <a:gdLst>
                <a:gd name="connsiteX0" fmla="*/ 113218 w 113217"/>
                <a:gd name="connsiteY0" fmla="*/ 0 h 6490"/>
                <a:gd name="connsiteX1" fmla="*/ 0 w 113217"/>
                <a:gd name="connsiteY1" fmla="*/ 0 h 6490"/>
                <a:gd name="connsiteX2" fmla="*/ 0 w 113217"/>
                <a:gd name="connsiteY2" fmla="*/ 6490 h 6490"/>
                <a:gd name="connsiteX3" fmla="*/ 113218 w 113217"/>
                <a:gd name="connsiteY3" fmla="*/ 6490 h 6490"/>
                <a:gd name="connsiteX4" fmla="*/ 113218 w 113217"/>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217" h="6490">
                  <a:moveTo>
                    <a:pt x="113218" y="0"/>
                  </a:moveTo>
                  <a:lnTo>
                    <a:pt x="0" y="0"/>
                  </a:lnTo>
                  <a:lnTo>
                    <a:pt x="0" y="6490"/>
                  </a:lnTo>
                  <a:lnTo>
                    <a:pt x="113218" y="6490"/>
                  </a:lnTo>
                  <a:lnTo>
                    <a:pt x="113218" y="0"/>
                  </a:lnTo>
                  <a:close/>
                </a:path>
              </a:pathLst>
            </a:custGeom>
            <a:solidFill>
              <a:srgbClr val="000000"/>
            </a:solidFill>
            <a:ln w="0" cap="flat">
              <a:noFill/>
              <a:prstDash val="solid"/>
              <a:miter/>
            </a:ln>
          </p:spPr>
          <p:txBody>
            <a:bodyPr rtlCol="0" anchor="ctr"/>
            <a:lstStyle/>
            <a:p>
              <a:endParaRPr lang="it-IT"/>
            </a:p>
          </p:txBody>
        </p:sp>
        <p:sp>
          <p:nvSpPr>
            <p:cNvPr id="1493" name="Figura a mano libera: forma 1492">
              <a:extLst>
                <a:ext uri="{FF2B5EF4-FFF2-40B4-BE49-F238E27FC236}">
                  <a16:creationId xmlns:a16="http://schemas.microsoft.com/office/drawing/2014/main" id="{F9FD5EB3-37BD-9161-EA0F-1DED113672C8}"/>
                </a:ext>
              </a:extLst>
            </p:cNvPr>
            <p:cNvSpPr/>
            <p:nvPr/>
          </p:nvSpPr>
          <p:spPr>
            <a:xfrm>
              <a:off x="10580742" y="2854975"/>
              <a:ext cx="6490" cy="26682"/>
            </a:xfrm>
            <a:custGeom>
              <a:avLst/>
              <a:gdLst>
                <a:gd name="connsiteX0" fmla="*/ 6490 w 6490"/>
                <a:gd name="connsiteY0" fmla="*/ 0 h 26682"/>
                <a:gd name="connsiteX1" fmla="*/ 0 w 6490"/>
                <a:gd name="connsiteY1" fmla="*/ 0 h 26682"/>
                <a:gd name="connsiteX2" fmla="*/ 0 w 6490"/>
                <a:gd name="connsiteY2" fmla="*/ 26682 h 26682"/>
                <a:gd name="connsiteX3" fmla="*/ 6490 w 6490"/>
                <a:gd name="connsiteY3" fmla="*/ 26682 h 26682"/>
                <a:gd name="connsiteX4" fmla="*/ 6490 w 6490"/>
                <a:gd name="connsiteY4" fmla="*/ 0 h 26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26682">
                  <a:moveTo>
                    <a:pt x="6490" y="0"/>
                  </a:moveTo>
                  <a:lnTo>
                    <a:pt x="0" y="0"/>
                  </a:lnTo>
                  <a:lnTo>
                    <a:pt x="0" y="26682"/>
                  </a:lnTo>
                  <a:lnTo>
                    <a:pt x="6490" y="26682"/>
                  </a:lnTo>
                  <a:lnTo>
                    <a:pt x="6490" y="0"/>
                  </a:lnTo>
                  <a:close/>
                </a:path>
              </a:pathLst>
            </a:custGeom>
            <a:solidFill>
              <a:srgbClr val="000000"/>
            </a:solidFill>
            <a:ln w="0" cap="flat">
              <a:noFill/>
              <a:prstDash val="solid"/>
              <a:miter/>
            </a:ln>
          </p:spPr>
          <p:txBody>
            <a:bodyPr rtlCol="0" anchor="ctr"/>
            <a:lstStyle/>
            <a:p>
              <a:endParaRPr lang="it-IT"/>
            </a:p>
          </p:txBody>
        </p:sp>
        <p:sp>
          <p:nvSpPr>
            <p:cNvPr id="1494" name="Figura a mano libera: forma 1493">
              <a:extLst>
                <a:ext uri="{FF2B5EF4-FFF2-40B4-BE49-F238E27FC236}">
                  <a16:creationId xmlns:a16="http://schemas.microsoft.com/office/drawing/2014/main" id="{0EF86697-C4E8-868D-B11B-917981C60E69}"/>
                </a:ext>
              </a:extLst>
            </p:cNvPr>
            <p:cNvSpPr/>
            <p:nvPr/>
          </p:nvSpPr>
          <p:spPr>
            <a:xfrm>
              <a:off x="10567040" y="2921320"/>
              <a:ext cx="20192" cy="73555"/>
            </a:xfrm>
            <a:custGeom>
              <a:avLst/>
              <a:gdLst>
                <a:gd name="connsiteX0" fmla="*/ 0 w 20192"/>
                <a:gd name="connsiteY0" fmla="*/ 0 h 73555"/>
                <a:gd name="connsiteX1" fmla="*/ 0 w 20192"/>
                <a:gd name="connsiteY1" fmla="*/ 73556 h 73555"/>
                <a:gd name="connsiteX2" fmla="*/ 20192 w 20192"/>
                <a:gd name="connsiteY2" fmla="*/ 73556 h 73555"/>
                <a:gd name="connsiteX3" fmla="*/ 20192 w 20192"/>
                <a:gd name="connsiteY3" fmla="*/ 0 h 73555"/>
                <a:gd name="connsiteX4" fmla="*/ 0 w 20192"/>
                <a:gd name="connsiteY4" fmla="*/ 0 h 73555"/>
                <a:gd name="connsiteX5" fmla="*/ 12981 w 20192"/>
                <a:gd name="connsiteY5" fmla="*/ 66344 h 73555"/>
                <a:gd name="connsiteX6" fmla="*/ 6490 w 20192"/>
                <a:gd name="connsiteY6" fmla="*/ 66344 h 73555"/>
                <a:gd name="connsiteX7" fmla="*/ 6490 w 20192"/>
                <a:gd name="connsiteY7" fmla="*/ 6490 h 73555"/>
                <a:gd name="connsiteX8" fmla="*/ 12981 w 20192"/>
                <a:gd name="connsiteY8" fmla="*/ 6490 h 73555"/>
                <a:gd name="connsiteX9" fmla="*/ 12981 w 20192"/>
                <a:gd name="connsiteY9" fmla="*/ 66344 h 73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2" h="73555">
                  <a:moveTo>
                    <a:pt x="0" y="0"/>
                  </a:moveTo>
                  <a:lnTo>
                    <a:pt x="0" y="73556"/>
                  </a:lnTo>
                  <a:lnTo>
                    <a:pt x="20192" y="73556"/>
                  </a:lnTo>
                  <a:lnTo>
                    <a:pt x="20192" y="0"/>
                  </a:lnTo>
                  <a:lnTo>
                    <a:pt x="0" y="0"/>
                  </a:lnTo>
                  <a:close/>
                  <a:moveTo>
                    <a:pt x="12981" y="66344"/>
                  </a:moveTo>
                  <a:lnTo>
                    <a:pt x="6490" y="66344"/>
                  </a:lnTo>
                  <a:lnTo>
                    <a:pt x="6490" y="6490"/>
                  </a:lnTo>
                  <a:lnTo>
                    <a:pt x="12981" y="6490"/>
                  </a:lnTo>
                  <a:lnTo>
                    <a:pt x="12981" y="66344"/>
                  </a:lnTo>
                  <a:close/>
                </a:path>
              </a:pathLst>
            </a:custGeom>
            <a:solidFill>
              <a:srgbClr val="000000"/>
            </a:solidFill>
            <a:ln w="0" cap="flat">
              <a:noFill/>
              <a:prstDash val="solid"/>
              <a:miter/>
            </a:ln>
          </p:spPr>
          <p:txBody>
            <a:bodyPr rtlCol="0" anchor="ctr"/>
            <a:lstStyle/>
            <a:p>
              <a:endParaRPr lang="it-IT"/>
            </a:p>
          </p:txBody>
        </p:sp>
        <p:sp>
          <p:nvSpPr>
            <p:cNvPr id="1495" name="Figura a mano libera: forma 1494">
              <a:extLst>
                <a:ext uri="{FF2B5EF4-FFF2-40B4-BE49-F238E27FC236}">
                  <a16:creationId xmlns:a16="http://schemas.microsoft.com/office/drawing/2014/main" id="{80EFB24B-ED6B-AC4B-F80E-275FD3D5B71F}"/>
                </a:ext>
              </a:extLst>
            </p:cNvPr>
            <p:cNvSpPr/>
            <p:nvPr/>
          </p:nvSpPr>
          <p:spPr>
            <a:xfrm>
              <a:off x="10567040" y="2894638"/>
              <a:ext cx="20192" cy="20191"/>
            </a:xfrm>
            <a:custGeom>
              <a:avLst/>
              <a:gdLst>
                <a:gd name="connsiteX0" fmla="*/ 0 w 20192"/>
                <a:gd name="connsiteY0" fmla="*/ 0 h 20191"/>
                <a:gd name="connsiteX1" fmla="*/ 0 w 20192"/>
                <a:gd name="connsiteY1" fmla="*/ 20192 h 20191"/>
                <a:gd name="connsiteX2" fmla="*/ 20192 w 20192"/>
                <a:gd name="connsiteY2" fmla="*/ 20192 h 20191"/>
                <a:gd name="connsiteX3" fmla="*/ 20192 w 20192"/>
                <a:gd name="connsiteY3" fmla="*/ 0 h 20191"/>
                <a:gd name="connsiteX4" fmla="*/ 0 w 20192"/>
                <a:gd name="connsiteY4" fmla="*/ 0 h 20191"/>
                <a:gd name="connsiteX5" fmla="*/ 12981 w 20192"/>
                <a:gd name="connsiteY5" fmla="*/ 13702 h 20191"/>
                <a:gd name="connsiteX6" fmla="*/ 6490 w 20192"/>
                <a:gd name="connsiteY6" fmla="*/ 13702 h 20191"/>
                <a:gd name="connsiteX7" fmla="*/ 6490 w 20192"/>
                <a:gd name="connsiteY7" fmla="*/ 7211 h 20191"/>
                <a:gd name="connsiteX8" fmla="*/ 12981 w 20192"/>
                <a:gd name="connsiteY8" fmla="*/ 7211 h 20191"/>
                <a:gd name="connsiteX9" fmla="*/ 12981 w 20192"/>
                <a:gd name="connsiteY9" fmla="*/ 13702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2" h="20191">
                  <a:moveTo>
                    <a:pt x="0" y="0"/>
                  </a:moveTo>
                  <a:lnTo>
                    <a:pt x="0" y="20192"/>
                  </a:lnTo>
                  <a:lnTo>
                    <a:pt x="20192" y="20192"/>
                  </a:lnTo>
                  <a:lnTo>
                    <a:pt x="20192" y="0"/>
                  </a:lnTo>
                  <a:lnTo>
                    <a:pt x="0" y="0"/>
                  </a:lnTo>
                  <a:close/>
                  <a:moveTo>
                    <a:pt x="12981" y="13702"/>
                  </a:moveTo>
                  <a:lnTo>
                    <a:pt x="6490" y="13702"/>
                  </a:lnTo>
                  <a:lnTo>
                    <a:pt x="6490" y="7211"/>
                  </a:lnTo>
                  <a:lnTo>
                    <a:pt x="12981" y="7211"/>
                  </a:lnTo>
                  <a:lnTo>
                    <a:pt x="12981" y="13702"/>
                  </a:lnTo>
                  <a:close/>
                </a:path>
              </a:pathLst>
            </a:custGeom>
            <a:solidFill>
              <a:srgbClr val="000000"/>
            </a:solidFill>
            <a:ln w="0" cap="flat">
              <a:noFill/>
              <a:prstDash val="solid"/>
              <a:miter/>
            </a:ln>
          </p:spPr>
          <p:txBody>
            <a:bodyPr rtlCol="0" anchor="ctr"/>
            <a:lstStyle/>
            <a:p>
              <a:endParaRPr lang="it-IT"/>
            </a:p>
          </p:txBody>
        </p:sp>
        <p:sp>
          <p:nvSpPr>
            <p:cNvPr id="1496" name="Figura a mano libera: forma 1495">
              <a:extLst>
                <a:ext uri="{FF2B5EF4-FFF2-40B4-BE49-F238E27FC236}">
                  <a16:creationId xmlns:a16="http://schemas.microsoft.com/office/drawing/2014/main" id="{DCE695BB-5F1C-DBA2-A513-A3EC2500C5F3}"/>
                </a:ext>
              </a:extLst>
            </p:cNvPr>
            <p:cNvSpPr/>
            <p:nvPr/>
          </p:nvSpPr>
          <p:spPr>
            <a:xfrm>
              <a:off x="10493485" y="2881658"/>
              <a:ext cx="86536" cy="6490"/>
            </a:xfrm>
            <a:custGeom>
              <a:avLst/>
              <a:gdLst>
                <a:gd name="connsiteX0" fmla="*/ 86536 w 86536"/>
                <a:gd name="connsiteY0" fmla="*/ 0 h 6490"/>
                <a:gd name="connsiteX1" fmla="*/ 0 w 86536"/>
                <a:gd name="connsiteY1" fmla="*/ 0 h 6490"/>
                <a:gd name="connsiteX2" fmla="*/ 0 w 86536"/>
                <a:gd name="connsiteY2" fmla="*/ 6490 h 6490"/>
                <a:gd name="connsiteX3" fmla="*/ 86536 w 86536"/>
                <a:gd name="connsiteY3" fmla="*/ 6490 h 6490"/>
                <a:gd name="connsiteX4" fmla="*/ 86536 w 86536"/>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6" h="6490">
                  <a:moveTo>
                    <a:pt x="86536" y="0"/>
                  </a:moveTo>
                  <a:lnTo>
                    <a:pt x="0" y="0"/>
                  </a:lnTo>
                  <a:lnTo>
                    <a:pt x="0" y="6490"/>
                  </a:lnTo>
                  <a:lnTo>
                    <a:pt x="86536" y="6490"/>
                  </a:lnTo>
                  <a:lnTo>
                    <a:pt x="86536" y="0"/>
                  </a:lnTo>
                  <a:close/>
                </a:path>
              </a:pathLst>
            </a:custGeom>
            <a:solidFill>
              <a:srgbClr val="000000"/>
            </a:solidFill>
            <a:ln w="0" cap="flat">
              <a:noFill/>
              <a:prstDash val="solid"/>
              <a:miter/>
            </a:ln>
          </p:spPr>
          <p:txBody>
            <a:bodyPr rtlCol="0" anchor="ctr"/>
            <a:lstStyle/>
            <a:p>
              <a:endParaRPr lang="it-IT"/>
            </a:p>
          </p:txBody>
        </p:sp>
        <p:sp>
          <p:nvSpPr>
            <p:cNvPr id="1497" name="Figura a mano libera: forma 1496">
              <a:extLst>
                <a:ext uri="{FF2B5EF4-FFF2-40B4-BE49-F238E27FC236}">
                  <a16:creationId xmlns:a16="http://schemas.microsoft.com/office/drawing/2014/main" id="{16CE0790-0D2D-92E7-A53E-7BBC823D5443}"/>
                </a:ext>
              </a:extLst>
            </p:cNvPr>
            <p:cNvSpPr/>
            <p:nvPr/>
          </p:nvSpPr>
          <p:spPr>
            <a:xfrm>
              <a:off x="10540358" y="2974684"/>
              <a:ext cx="20191" cy="20191"/>
            </a:xfrm>
            <a:custGeom>
              <a:avLst/>
              <a:gdLst>
                <a:gd name="connsiteX0" fmla="*/ 0 w 20191"/>
                <a:gd name="connsiteY0" fmla="*/ 0 h 20191"/>
                <a:gd name="connsiteX1" fmla="*/ 0 w 20191"/>
                <a:gd name="connsiteY1" fmla="*/ 20192 h 20191"/>
                <a:gd name="connsiteX2" fmla="*/ 20191 w 20191"/>
                <a:gd name="connsiteY2" fmla="*/ 20192 h 20191"/>
                <a:gd name="connsiteX3" fmla="*/ 20191 w 20191"/>
                <a:gd name="connsiteY3" fmla="*/ 0 h 20191"/>
                <a:gd name="connsiteX4" fmla="*/ 0 w 20191"/>
                <a:gd name="connsiteY4" fmla="*/ 0 h 20191"/>
                <a:gd name="connsiteX5" fmla="*/ 13701 w 20191"/>
                <a:gd name="connsiteY5" fmla="*/ 12980 h 20191"/>
                <a:gd name="connsiteX6" fmla="*/ 7211 w 20191"/>
                <a:gd name="connsiteY6" fmla="*/ 12980 h 20191"/>
                <a:gd name="connsiteX7" fmla="*/ 7211 w 20191"/>
                <a:gd name="connsiteY7" fmla="*/ 6490 h 20191"/>
                <a:gd name="connsiteX8" fmla="*/ 13701 w 20191"/>
                <a:gd name="connsiteY8" fmla="*/ 6490 h 20191"/>
                <a:gd name="connsiteX9" fmla="*/ 13701 w 20191"/>
                <a:gd name="connsiteY9" fmla="*/ 1298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1" h="20191">
                  <a:moveTo>
                    <a:pt x="0" y="0"/>
                  </a:moveTo>
                  <a:lnTo>
                    <a:pt x="0" y="20192"/>
                  </a:lnTo>
                  <a:lnTo>
                    <a:pt x="20191" y="20192"/>
                  </a:lnTo>
                  <a:lnTo>
                    <a:pt x="20191" y="0"/>
                  </a:lnTo>
                  <a:lnTo>
                    <a:pt x="0" y="0"/>
                  </a:lnTo>
                  <a:close/>
                  <a:moveTo>
                    <a:pt x="13701" y="12980"/>
                  </a:moveTo>
                  <a:lnTo>
                    <a:pt x="7211" y="12980"/>
                  </a:lnTo>
                  <a:lnTo>
                    <a:pt x="7211" y="6490"/>
                  </a:lnTo>
                  <a:lnTo>
                    <a:pt x="13701" y="6490"/>
                  </a:lnTo>
                  <a:lnTo>
                    <a:pt x="13701" y="12980"/>
                  </a:lnTo>
                  <a:close/>
                </a:path>
              </a:pathLst>
            </a:custGeom>
            <a:solidFill>
              <a:srgbClr val="000000"/>
            </a:solidFill>
            <a:ln w="0" cap="flat">
              <a:noFill/>
              <a:prstDash val="solid"/>
              <a:miter/>
            </a:ln>
          </p:spPr>
          <p:txBody>
            <a:bodyPr rtlCol="0" anchor="ctr"/>
            <a:lstStyle/>
            <a:p>
              <a:endParaRPr lang="it-IT"/>
            </a:p>
          </p:txBody>
        </p:sp>
        <p:sp>
          <p:nvSpPr>
            <p:cNvPr id="1498" name="Figura a mano libera: forma 1497">
              <a:extLst>
                <a:ext uri="{FF2B5EF4-FFF2-40B4-BE49-F238E27FC236}">
                  <a16:creationId xmlns:a16="http://schemas.microsoft.com/office/drawing/2014/main" id="{B59C0A9B-A2ED-09B2-4D9D-5FA67CBEA890}"/>
                </a:ext>
              </a:extLst>
            </p:cNvPr>
            <p:cNvSpPr/>
            <p:nvPr/>
          </p:nvSpPr>
          <p:spPr>
            <a:xfrm>
              <a:off x="10540358" y="2948002"/>
              <a:ext cx="20191" cy="20191"/>
            </a:xfrm>
            <a:custGeom>
              <a:avLst/>
              <a:gdLst>
                <a:gd name="connsiteX0" fmla="*/ 0 w 20191"/>
                <a:gd name="connsiteY0" fmla="*/ 0 h 20191"/>
                <a:gd name="connsiteX1" fmla="*/ 0 w 20191"/>
                <a:gd name="connsiteY1" fmla="*/ 20192 h 20191"/>
                <a:gd name="connsiteX2" fmla="*/ 20191 w 20191"/>
                <a:gd name="connsiteY2" fmla="*/ 20192 h 20191"/>
                <a:gd name="connsiteX3" fmla="*/ 20191 w 20191"/>
                <a:gd name="connsiteY3" fmla="*/ 0 h 20191"/>
                <a:gd name="connsiteX4" fmla="*/ 0 w 20191"/>
                <a:gd name="connsiteY4" fmla="*/ 0 h 20191"/>
                <a:gd name="connsiteX5" fmla="*/ 13701 w 20191"/>
                <a:gd name="connsiteY5" fmla="*/ 12981 h 20191"/>
                <a:gd name="connsiteX6" fmla="*/ 7211 w 20191"/>
                <a:gd name="connsiteY6" fmla="*/ 12981 h 20191"/>
                <a:gd name="connsiteX7" fmla="*/ 7211 w 20191"/>
                <a:gd name="connsiteY7" fmla="*/ 6490 h 20191"/>
                <a:gd name="connsiteX8" fmla="*/ 13701 w 20191"/>
                <a:gd name="connsiteY8" fmla="*/ 6490 h 20191"/>
                <a:gd name="connsiteX9" fmla="*/ 13701 w 20191"/>
                <a:gd name="connsiteY9" fmla="*/ 12981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1" h="20191">
                  <a:moveTo>
                    <a:pt x="0" y="0"/>
                  </a:moveTo>
                  <a:lnTo>
                    <a:pt x="0" y="20192"/>
                  </a:lnTo>
                  <a:lnTo>
                    <a:pt x="20191" y="20192"/>
                  </a:lnTo>
                  <a:lnTo>
                    <a:pt x="20191" y="0"/>
                  </a:lnTo>
                  <a:lnTo>
                    <a:pt x="0" y="0"/>
                  </a:lnTo>
                  <a:close/>
                  <a:moveTo>
                    <a:pt x="13701" y="12981"/>
                  </a:moveTo>
                  <a:lnTo>
                    <a:pt x="7211" y="12981"/>
                  </a:lnTo>
                  <a:lnTo>
                    <a:pt x="7211" y="6490"/>
                  </a:lnTo>
                  <a:lnTo>
                    <a:pt x="13701" y="6490"/>
                  </a:lnTo>
                  <a:lnTo>
                    <a:pt x="13701" y="12981"/>
                  </a:lnTo>
                  <a:close/>
                </a:path>
              </a:pathLst>
            </a:custGeom>
            <a:solidFill>
              <a:srgbClr val="000000"/>
            </a:solidFill>
            <a:ln w="0" cap="flat">
              <a:noFill/>
              <a:prstDash val="solid"/>
              <a:miter/>
            </a:ln>
          </p:spPr>
          <p:txBody>
            <a:bodyPr rtlCol="0" anchor="ctr"/>
            <a:lstStyle/>
            <a:p>
              <a:endParaRPr lang="it-IT"/>
            </a:p>
          </p:txBody>
        </p:sp>
        <p:sp>
          <p:nvSpPr>
            <p:cNvPr id="1499" name="Figura a mano libera: forma 1498">
              <a:extLst>
                <a:ext uri="{FF2B5EF4-FFF2-40B4-BE49-F238E27FC236}">
                  <a16:creationId xmlns:a16="http://schemas.microsoft.com/office/drawing/2014/main" id="{22471F8C-3A12-6C19-7505-A5090F589A04}"/>
                </a:ext>
              </a:extLst>
            </p:cNvPr>
            <p:cNvSpPr/>
            <p:nvPr/>
          </p:nvSpPr>
          <p:spPr>
            <a:xfrm>
              <a:off x="10540358" y="2921320"/>
              <a:ext cx="20191" cy="20191"/>
            </a:xfrm>
            <a:custGeom>
              <a:avLst/>
              <a:gdLst>
                <a:gd name="connsiteX0" fmla="*/ 0 w 20191"/>
                <a:gd name="connsiteY0" fmla="*/ 0 h 20191"/>
                <a:gd name="connsiteX1" fmla="*/ 0 w 20191"/>
                <a:gd name="connsiteY1" fmla="*/ 20192 h 20191"/>
                <a:gd name="connsiteX2" fmla="*/ 20191 w 20191"/>
                <a:gd name="connsiteY2" fmla="*/ 20192 h 20191"/>
                <a:gd name="connsiteX3" fmla="*/ 20191 w 20191"/>
                <a:gd name="connsiteY3" fmla="*/ 0 h 20191"/>
                <a:gd name="connsiteX4" fmla="*/ 0 w 20191"/>
                <a:gd name="connsiteY4" fmla="*/ 0 h 20191"/>
                <a:gd name="connsiteX5" fmla="*/ 13701 w 20191"/>
                <a:gd name="connsiteY5" fmla="*/ 12980 h 20191"/>
                <a:gd name="connsiteX6" fmla="*/ 7211 w 20191"/>
                <a:gd name="connsiteY6" fmla="*/ 12980 h 20191"/>
                <a:gd name="connsiteX7" fmla="*/ 7211 w 20191"/>
                <a:gd name="connsiteY7" fmla="*/ 6490 h 20191"/>
                <a:gd name="connsiteX8" fmla="*/ 13701 w 20191"/>
                <a:gd name="connsiteY8" fmla="*/ 6490 h 20191"/>
                <a:gd name="connsiteX9" fmla="*/ 13701 w 20191"/>
                <a:gd name="connsiteY9" fmla="*/ 1298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1" h="20191">
                  <a:moveTo>
                    <a:pt x="0" y="0"/>
                  </a:moveTo>
                  <a:lnTo>
                    <a:pt x="0" y="20192"/>
                  </a:lnTo>
                  <a:lnTo>
                    <a:pt x="20191" y="20192"/>
                  </a:lnTo>
                  <a:lnTo>
                    <a:pt x="20191" y="0"/>
                  </a:lnTo>
                  <a:lnTo>
                    <a:pt x="0" y="0"/>
                  </a:lnTo>
                  <a:close/>
                  <a:moveTo>
                    <a:pt x="13701" y="12980"/>
                  </a:moveTo>
                  <a:lnTo>
                    <a:pt x="7211" y="12980"/>
                  </a:lnTo>
                  <a:lnTo>
                    <a:pt x="7211" y="6490"/>
                  </a:lnTo>
                  <a:lnTo>
                    <a:pt x="13701" y="6490"/>
                  </a:lnTo>
                  <a:lnTo>
                    <a:pt x="13701" y="12980"/>
                  </a:lnTo>
                  <a:close/>
                </a:path>
              </a:pathLst>
            </a:custGeom>
            <a:solidFill>
              <a:srgbClr val="000000"/>
            </a:solidFill>
            <a:ln w="0" cap="flat">
              <a:noFill/>
              <a:prstDash val="solid"/>
              <a:miter/>
            </a:ln>
          </p:spPr>
          <p:txBody>
            <a:bodyPr rtlCol="0" anchor="ctr"/>
            <a:lstStyle/>
            <a:p>
              <a:endParaRPr lang="it-IT"/>
            </a:p>
          </p:txBody>
        </p:sp>
        <p:sp>
          <p:nvSpPr>
            <p:cNvPr id="1500" name="Figura a mano libera: forma 1499">
              <a:extLst>
                <a:ext uri="{FF2B5EF4-FFF2-40B4-BE49-F238E27FC236}">
                  <a16:creationId xmlns:a16="http://schemas.microsoft.com/office/drawing/2014/main" id="{00B58EFC-53ED-A230-1F9D-5D5D745E5650}"/>
                </a:ext>
              </a:extLst>
            </p:cNvPr>
            <p:cNvSpPr/>
            <p:nvPr/>
          </p:nvSpPr>
          <p:spPr>
            <a:xfrm>
              <a:off x="10540358" y="2894638"/>
              <a:ext cx="20191" cy="20191"/>
            </a:xfrm>
            <a:custGeom>
              <a:avLst/>
              <a:gdLst>
                <a:gd name="connsiteX0" fmla="*/ 0 w 20191"/>
                <a:gd name="connsiteY0" fmla="*/ 0 h 20191"/>
                <a:gd name="connsiteX1" fmla="*/ 0 w 20191"/>
                <a:gd name="connsiteY1" fmla="*/ 20192 h 20191"/>
                <a:gd name="connsiteX2" fmla="*/ 20191 w 20191"/>
                <a:gd name="connsiteY2" fmla="*/ 20192 h 20191"/>
                <a:gd name="connsiteX3" fmla="*/ 20191 w 20191"/>
                <a:gd name="connsiteY3" fmla="*/ 0 h 20191"/>
                <a:gd name="connsiteX4" fmla="*/ 0 w 20191"/>
                <a:gd name="connsiteY4" fmla="*/ 0 h 20191"/>
                <a:gd name="connsiteX5" fmla="*/ 13701 w 20191"/>
                <a:gd name="connsiteY5" fmla="*/ 13702 h 20191"/>
                <a:gd name="connsiteX6" fmla="*/ 7211 w 20191"/>
                <a:gd name="connsiteY6" fmla="*/ 13702 h 20191"/>
                <a:gd name="connsiteX7" fmla="*/ 7211 w 20191"/>
                <a:gd name="connsiteY7" fmla="*/ 7211 h 20191"/>
                <a:gd name="connsiteX8" fmla="*/ 13701 w 20191"/>
                <a:gd name="connsiteY8" fmla="*/ 7211 h 20191"/>
                <a:gd name="connsiteX9" fmla="*/ 13701 w 20191"/>
                <a:gd name="connsiteY9" fmla="*/ 13702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1" h="20191">
                  <a:moveTo>
                    <a:pt x="0" y="0"/>
                  </a:moveTo>
                  <a:lnTo>
                    <a:pt x="0" y="20192"/>
                  </a:lnTo>
                  <a:lnTo>
                    <a:pt x="20191" y="20192"/>
                  </a:lnTo>
                  <a:lnTo>
                    <a:pt x="20191" y="0"/>
                  </a:lnTo>
                  <a:lnTo>
                    <a:pt x="0" y="0"/>
                  </a:lnTo>
                  <a:close/>
                  <a:moveTo>
                    <a:pt x="13701" y="13702"/>
                  </a:moveTo>
                  <a:lnTo>
                    <a:pt x="7211" y="13702"/>
                  </a:lnTo>
                  <a:lnTo>
                    <a:pt x="7211" y="7211"/>
                  </a:lnTo>
                  <a:lnTo>
                    <a:pt x="13701" y="7211"/>
                  </a:lnTo>
                  <a:lnTo>
                    <a:pt x="13701" y="13702"/>
                  </a:lnTo>
                  <a:close/>
                </a:path>
              </a:pathLst>
            </a:custGeom>
            <a:solidFill>
              <a:srgbClr val="000000"/>
            </a:solidFill>
            <a:ln w="0" cap="flat">
              <a:noFill/>
              <a:prstDash val="solid"/>
              <a:miter/>
            </a:ln>
          </p:spPr>
          <p:txBody>
            <a:bodyPr rtlCol="0" anchor="ctr"/>
            <a:lstStyle/>
            <a:p>
              <a:endParaRPr lang="it-IT"/>
            </a:p>
          </p:txBody>
        </p:sp>
        <p:sp>
          <p:nvSpPr>
            <p:cNvPr id="1501" name="Figura a mano libera: forma 1500">
              <a:extLst>
                <a:ext uri="{FF2B5EF4-FFF2-40B4-BE49-F238E27FC236}">
                  <a16:creationId xmlns:a16="http://schemas.microsoft.com/office/drawing/2014/main" id="{7611CCF3-9C4F-5921-2449-AFDFB66E8DD7}"/>
                </a:ext>
              </a:extLst>
            </p:cNvPr>
            <p:cNvSpPr/>
            <p:nvPr/>
          </p:nvSpPr>
          <p:spPr>
            <a:xfrm>
              <a:off x="10513676" y="2974684"/>
              <a:ext cx="20192" cy="20191"/>
            </a:xfrm>
            <a:custGeom>
              <a:avLst/>
              <a:gdLst>
                <a:gd name="connsiteX0" fmla="*/ 0 w 20192"/>
                <a:gd name="connsiteY0" fmla="*/ 0 h 20191"/>
                <a:gd name="connsiteX1" fmla="*/ 0 w 20192"/>
                <a:gd name="connsiteY1" fmla="*/ 20192 h 20191"/>
                <a:gd name="connsiteX2" fmla="*/ 20192 w 20192"/>
                <a:gd name="connsiteY2" fmla="*/ 20192 h 20191"/>
                <a:gd name="connsiteX3" fmla="*/ 20192 w 20192"/>
                <a:gd name="connsiteY3" fmla="*/ 0 h 20191"/>
                <a:gd name="connsiteX4" fmla="*/ 0 w 20192"/>
                <a:gd name="connsiteY4" fmla="*/ 0 h 20191"/>
                <a:gd name="connsiteX5" fmla="*/ 13702 w 20192"/>
                <a:gd name="connsiteY5" fmla="*/ 12980 h 20191"/>
                <a:gd name="connsiteX6" fmla="*/ 7211 w 20192"/>
                <a:gd name="connsiteY6" fmla="*/ 12980 h 20191"/>
                <a:gd name="connsiteX7" fmla="*/ 7211 w 20192"/>
                <a:gd name="connsiteY7" fmla="*/ 6490 h 20191"/>
                <a:gd name="connsiteX8" fmla="*/ 13702 w 20192"/>
                <a:gd name="connsiteY8" fmla="*/ 6490 h 20191"/>
                <a:gd name="connsiteX9" fmla="*/ 13702 w 20192"/>
                <a:gd name="connsiteY9" fmla="*/ 1298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2" h="20191">
                  <a:moveTo>
                    <a:pt x="0" y="0"/>
                  </a:moveTo>
                  <a:lnTo>
                    <a:pt x="0" y="20192"/>
                  </a:lnTo>
                  <a:lnTo>
                    <a:pt x="20192" y="20192"/>
                  </a:lnTo>
                  <a:lnTo>
                    <a:pt x="20192" y="0"/>
                  </a:lnTo>
                  <a:lnTo>
                    <a:pt x="0" y="0"/>
                  </a:lnTo>
                  <a:close/>
                  <a:moveTo>
                    <a:pt x="13702" y="12980"/>
                  </a:moveTo>
                  <a:lnTo>
                    <a:pt x="7211" y="12980"/>
                  </a:lnTo>
                  <a:lnTo>
                    <a:pt x="7211" y="6490"/>
                  </a:lnTo>
                  <a:lnTo>
                    <a:pt x="13702" y="6490"/>
                  </a:lnTo>
                  <a:lnTo>
                    <a:pt x="13702" y="12980"/>
                  </a:lnTo>
                  <a:close/>
                </a:path>
              </a:pathLst>
            </a:custGeom>
            <a:solidFill>
              <a:srgbClr val="000000"/>
            </a:solidFill>
            <a:ln w="0" cap="flat">
              <a:noFill/>
              <a:prstDash val="solid"/>
              <a:miter/>
            </a:ln>
          </p:spPr>
          <p:txBody>
            <a:bodyPr rtlCol="0" anchor="ctr"/>
            <a:lstStyle/>
            <a:p>
              <a:endParaRPr lang="it-IT"/>
            </a:p>
          </p:txBody>
        </p:sp>
        <p:sp>
          <p:nvSpPr>
            <p:cNvPr id="1502" name="Figura a mano libera: forma 1501">
              <a:extLst>
                <a:ext uri="{FF2B5EF4-FFF2-40B4-BE49-F238E27FC236}">
                  <a16:creationId xmlns:a16="http://schemas.microsoft.com/office/drawing/2014/main" id="{C5BD22C6-AED7-1A69-3724-8BA3DB198C35}"/>
                </a:ext>
              </a:extLst>
            </p:cNvPr>
            <p:cNvSpPr/>
            <p:nvPr/>
          </p:nvSpPr>
          <p:spPr>
            <a:xfrm>
              <a:off x="10513676" y="2948002"/>
              <a:ext cx="20192" cy="20191"/>
            </a:xfrm>
            <a:custGeom>
              <a:avLst/>
              <a:gdLst>
                <a:gd name="connsiteX0" fmla="*/ 0 w 20192"/>
                <a:gd name="connsiteY0" fmla="*/ 0 h 20191"/>
                <a:gd name="connsiteX1" fmla="*/ 0 w 20192"/>
                <a:gd name="connsiteY1" fmla="*/ 20192 h 20191"/>
                <a:gd name="connsiteX2" fmla="*/ 20192 w 20192"/>
                <a:gd name="connsiteY2" fmla="*/ 20192 h 20191"/>
                <a:gd name="connsiteX3" fmla="*/ 20192 w 20192"/>
                <a:gd name="connsiteY3" fmla="*/ 0 h 20191"/>
                <a:gd name="connsiteX4" fmla="*/ 0 w 20192"/>
                <a:gd name="connsiteY4" fmla="*/ 0 h 20191"/>
                <a:gd name="connsiteX5" fmla="*/ 13702 w 20192"/>
                <a:gd name="connsiteY5" fmla="*/ 12981 h 20191"/>
                <a:gd name="connsiteX6" fmla="*/ 7211 w 20192"/>
                <a:gd name="connsiteY6" fmla="*/ 12981 h 20191"/>
                <a:gd name="connsiteX7" fmla="*/ 7211 w 20192"/>
                <a:gd name="connsiteY7" fmla="*/ 6490 h 20191"/>
                <a:gd name="connsiteX8" fmla="*/ 13702 w 20192"/>
                <a:gd name="connsiteY8" fmla="*/ 6490 h 20191"/>
                <a:gd name="connsiteX9" fmla="*/ 13702 w 20192"/>
                <a:gd name="connsiteY9" fmla="*/ 12981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2" h="20191">
                  <a:moveTo>
                    <a:pt x="0" y="0"/>
                  </a:moveTo>
                  <a:lnTo>
                    <a:pt x="0" y="20192"/>
                  </a:lnTo>
                  <a:lnTo>
                    <a:pt x="20192" y="20192"/>
                  </a:lnTo>
                  <a:lnTo>
                    <a:pt x="20192" y="0"/>
                  </a:lnTo>
                  <a:lnTo>
                    <a:pt x="0" y="0"/>
                  </a:lnTo>
                  <a:close/>
                  <a:moveTo>
                    <a:pt x="13702" y="12981"/>
                  </a:moveTo>
                  <a:lnTo>
                    <a:pt x="7211" y="12981"/>
                  </a:lnTo>
                  <a:lnTo>
                    <a:pt x="7211" y="6490"/>
                  </a:lnTo>
                  <a:lnTo>
                    <a:pt x="13702" y="6490"/>
                  </a:lnTo>
                  <a:lnTo>
                    <a:pt x="13702" y="12981"/>
                  </a:lnTo>
                  <a:close/>
                </a:path>
              </a:pathLst>
            </a:custGeom>
            <a:solidFill>
              <a:srgbClr val="000000"/>
            </a:solidFill>
            <a:ln w="0" cap="flat">
              <a:noFill/>
              <a:prstDash val="solid"/>
              <a:miter/>
            </a:ln>
          </p:spPr>
          <p:txBody>
            <a:bodyPr rtlCol="0" anchor="ctr"/>
            <a:lstStyle/>
            <a:p>
              <a:endParaRPr lang="it-IT"/>
            </a:p>
          </p:txBody>
        </p:sp>
        <p:sp>
          <p:nvSpPr>
            <p:cNvPr id="1503" name="Figura a mano libera: forma 1502">
              <a:extLst>
                <a:ext uri="{FF2B5EF4-FFF2-40B4-BE49-F238E27FC236}">
                  <a16:creationId xmlns:a16="http://schemas.microsoft.com/office/drawing/2014/main" id="{065A6590-7B60-EF7A-7E11-D4200D4C2739}"/>
                </a:ext>
              </a:extLst>
            </p:cNvPr>
            <p:cNvSpPr/>
            <p:nvPr/>
          </p:nvSpPr>
          <p:spPr>
            <a:xfrm>
              <a:off x="10513676" y="2921320"/>
              <a:ext cx="20192" cy="20191"/>
            </a:xfrm>
            <a:custGeom>
              <a:avLst/>
              <a:gdLst>
                <a:gd name="connsiteX0" fmla="*/ 0 w 20192"/>
                <a:gd name="connsiteY0" fmla="*/ 0 h 20191"/>
                <a:gd name="connsiteX1" fmla="*/ 0 w 20192"/>
                <a:gd name="connsiteY1" fmla="*/ 20192 h 20191"/>
                <a:gd name="connsiteX2" fmla="*/ 20192 w 20192"/>
                <a:gd name="connsiteY2" fmla="*/ 20192 h 20191"/>
                <a:gd name="connsiteX3" fmla="*/ 20192 w 20192"/>
                <a:gd name="connsiteY3" fmla="*/ 0 h 20191"/>
                <a:gd name="connsiteX4" fmla="*/ 0 w 20192"/>
                <a:gd name="connsiteY4" fmla="*/ 0 h 20191"/>
                <a:gd name="connsiteX5" fmla="*/ 13702 w 20192"/>
                <a:gd name="connsiteY5" fmla="*/ 12980 h 20191"/>
                <a:gd name="connsiteX6" fmla="*/ 7211 w 20192"/>
                <a:gd name="connsiteY6" fmla="*/ 12980 h 20191"/>
                <a:gd name="connsiteX7" fmla="*/ 7211 w 20192"/>
                <a:gd name="connsiteY7" fmla="*/ 6490 h 20191"/>
                <a:gd name="connsiteX8" fmla="*/ 13702 w 20192"/>
                <a:gd name="connsiteY8" fmla="*/ 6490 h 20191"/>
                <a:gd name="connsiteX9" fmla="*/ 13702 w 20192"/>
                <a:gd name="connsiteY9" fmla="*/ 1298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2" h="20191">
                  <a:moveTo>
                    <a:pt x="0" y="0"/>
                  </a:moveTo>
                  <a:lnTo>
                    <a:pt x="0" y="20192"/>
                  </a:lnTo>
                  <a:lnTo>
                    <a:pt x="20192" y="20192"/>
                  </a:lnTo>
                  <a:lnTo>
                    <a:pt x="20192" y="0"/>
                  </a:lnTo>
                  <a:lnTo>
                    <a:pt x="0" y="0"/>
                  </a:lnTo>
                  <a:close/>
                  <a:moveTo>
                    <a:pt x="13702" y="12980"/>
                  </a:moveTo>
                  <a:lnTo>
                    <a:pt x="7211" y="12980"/>
                  </a:lnTo>
                  <a:lnTo>
                    <a:pt x="7211" y="6490"/>
                  </a:lnTo>
                  <a:lnTo>
                    <a:pt x="13702" y="6490"/>
                  </a:lnTo>
                  <a:lnTo>
                    <a:pt x="13702" y="12980"/>
                  </a:lnTo>
                  <a:close/>
                </a:path>
              </a:pathLst>
            </a:custGeom>
            <a:solidFill>
              <a:srgbClr val="000000"/>
            </a:solidFill>
            <a:ln w="0" cap="flat">
              <a:noFill/>
              <a:prstDash val="solid"/>
              <a:miter/>
            </a:ln>
          </p:spPr>
          <p:txBody>
            <a:bodyPr rtlCol="0" anchor="ctr"/>
            <a:lstStyle/>
            <a:p>
              <a:endParaRPr lang="it-IT"/>
            </a:p>
          </p:txBody>
        </p:sp>
        <p:sp>
          <p:nvSpPr>
            <p:cNvPr id="1504" name="Figura a mano libera: forma 1503">
              <a:extLst>
                <a:ext uri="{FF2B5EF4-FFF2-40B4-BE49-F238E27FC236}">
                  <a16:creationId xmlns:a16="http://schemas.microsoft.com/office/drawing/2014/main" id="{C586347A-B685-16B5-99C2-73FA57049165}"/>
                </a:ext>
              </a:extLst>
            </p:cNvPr>
            <p:cNvSpPr/>
            <p:nvPr/>
          </p:nvSpPr>
          <p:spPr>
            <a:xfrm>
              <a:off x="10513676" y="2894638"/>
              <a:ext cx="20192" cy="20191"/>
            </a:xfrm>
            <a:custGeom>
              <a:avLst/>
              <a:gdLst>
                <a:gd name="connsiteX0" fmla="*/ 0 w 20192"/>
                <a:gd name="connsiteY0" fmla="*/ 0 h 20191"/>
                <a:gd name="connsiteX1" fmla="*/ 0 w 20192"/>
                <a:gd name="connsiteY1" fmla="*/ 20192 h 20191"/>
                <a:gd name="connsiteX2" fmla="*/ 20192 w 20192"/>
                <a:gd name="connsiteY2" fmla="*/ 20192 h 20191"/>
                <a:gd name="connsiteX3" fmla="*/ 20192 w 20192"/>
                <a:gd name="connsiteY3" fmla="*/ 0 h 20191"/>
                <a:gd name="connsiteX4" fmla="*/ 0 w 20192"/>
                <a:gd name="connsiteY4" fmla="*/ 0 h 20191"/>
                <a:gd name="connsiteX5" fmla="*/ 13702 w 20192"/>
                <a:gd name="connsiteY5" fmla="*/ 13702 h 20191"/>
                <a:gd name="connsiteX6" fmla="*/ 7211 w 20192"/>
                <a:gd name="connsiteY6" fmla="*/ 13702 h 20191"/>
                <a:gd name="connsiteX7" fmla="*/ 7211 w 20192"/>
                <a:gd name="connsiteY7" fmla="*/ 7211 h 20191"/>
                <a:gd name="connsiteX8" fmla="*/ 13702 w 20192"/>
                <a:gd name="connsiteY8" fmla="*/ 7211 h 20191"/>
                <a:gd name="connsiteX9" fmla="*/ 13702 w 20192"/>
                <a:gd name="connsiteY9" fmla="*/ 13702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2" h="20191">
                  <a:moveTo>
                    <a:pt x="0" y="0"/>
                  </a:moveTo>
                  <a:lnTo>
                    <a:pt x="0" y="20192"/>
                  </a:lnTo>
                  <a:lnTo>
                    <a:pt x="20192" y="20192"/>
                  </a:lnTo>
                  <a:lnTo>
                    <a:pt x="20192" y="0"/>
                  </a:lnTo>
                  <a:lnTo>
                    <a:pt x="0" y="0"/>
                  </a:lnTo>
                  <a:close/>
                  <a:moveTo>
                    <a:pt x="13702" y="13702"/>
                  </a:moveTo>
                  <a:lnTo>
                    <a:pt x="7211" y="13702"/>
                  </a:lnTo>
                  <a:lnTo>
                    <a:pt x="7211" y="7211"/>
                  </a:lnTo>
                  <a:lnTo>
                    <a:pt x="13702" y="7211"/>
                  </a:lnTo>
                  <a:lnTo>
                    <a:pt x="13702" y="13702"/>
                  </a:lnTo>
                  <a:close/>
                </a:path>
              </a:pathLst>
            </a:custGeom>
            <a:solidFill>
              <a:srgbClr val="000000"/>
            </a:solidFill>
            <a:ln w="0" cap="flat">
              <a:noFill/>
              <a:prstDash val="solid"/>
              <a:miter/>
            </a:ln>
          </p:spPr>
          <p:txBody>
            <a:bodyPr rtlCol="0" anchor="ctr"/>
            <a:lstStyle/>
            <a:p>
              <a:endParaRPr lang="it-IT"/>
            </a:p>
          </p:txBody>
        </p:sp>
        <p:sp>
          <p:nvSpPr>
            <p:cNvPr id="1505" name="Figura a mano libera: forma 1504">
              <a:extLst>
                <a:ext uri="{FF2B5EF4-FFF2-40B4-BE49-F238E27FC236}">
                  <a16:creationId xmlns:a16="http://schemas.microsoft.com/office/drawing/2014/main" id="{7346406B-57BC-F1E0-A1EF-14EAF502612F}"/>
                </a:ext>
              </a:extLst>
            </p:cNvPr>
            <p:cNvSpPr/>
            <p:nvPr/>
          </p:nvSpPr>
          <p:spPr>
            <a:xfrm>
              <a:off x="10493485" y="2847764"/>
              <a:ext cx="86536" cy="6490"/>
            </a:xfrm>
            <a:custGeom>
              <a:avLst/>
              <a:gdLst>
                <a:gd name="connsiteX0" fmla="*/ 86536 w 86536"/>
                <a:gd name="connsiteY0" fmla="*/ 0 h 6490"/>
                <a:gd name="connsiteX1" fmla="*/ 0 w 86536"/>
                <a:gd name="connsiteY1" fmla="*/ 0 h 6490"/>
                <a:gd name="connsiteX2" fmla="*/ 0 w 86536"/>
                <a:gd name="connsiteY2" fmla="*/ 6490 h 6490"/>
                <a:gd name="connsiteX3" fmla="*/ 86536 w 86536"/>
                <a:gd name="connsiteY3" fmla="*/ 6490 h 6490"/>
                <a:gd name="connsiteX4" fmla="*/ 86536 w 86536"/>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36" h="6490">
                  <a:moveTo>
                    <a:pt x="86536" y="0"/>
                  </a:moveTo>
                  <a:lnTo>
                    <a:pt x="0" y="0"/>
                  </a:lnTo>
                  <a:lnTo>
                    <a:pt x="0" y="6490"/>
                  </a:lnTo>
                  <a:lnTo>
                    <a:pt x="86536" y="6490"/>
                  </a:lnTo>
                  <a:lnTo>
                    <a:pt x="86536" y="0"/>
                  </a:lnTo>
                  <a:close/>
                </a:path>
              </a:pathLst>
            </a:custGeom>
            <a:solidFill>
              <a:srgbClr val="000000"/>
            </a:solidFill>
            <a:ln w="0" cap="flat">
              <a:noFill/>
              <a:prstDash val="solid"/>
              <a:miter/>
            </a:ln>
          </p:spPr>
          <p:txBody>
            <a:bodyPr rtlCol="0" anchor="ctr"/>
            <a:lstStyle/>
            <a:p>
              <a:endParaRPr lang="it-IT"/>
            </a:p>
          </p:txBody>
        </p:sp>
        <p:sp>
          <p:nvSpPr>
            <p:cNvPr id="1506" name="Figura a mano libera: forma 1505">
              <a:extLst>
                <a:ext uri="{FF2B5EF4-FFF2-40B4-BE49-F238E27FC236}">
                  <a16:creationId xmlns:a16="http://schemas.microsoft.com/office/drawing/2014/main" id="{EBA0A885-66E8-956E-EAF4-36EDBB714CE7}"/>
                </a:ext>
              </a:extLst>
            </p:cNvPr>
            <p:cNvSpPr/>
            <p:nvPr/>
          </p:nvSpPr>
          <p:spPr>
            <a:xfrm>
              <a:off x="10486994" y="2974684"/>
              <a:ext cx="20191" cy="20191"/>
            </a:xfrm>
            <a:custGeom>
              <a:avLst/>
              <a:gdLst>
                <a:gd name="connsiteX0" fmla="*/ 0 w 20191"/>
                <a:gd name="connsiteY0" fmla="*/ 0 h 20191"/>
                <a:gd name="connsiteX1" fmla="*/ 0 w 20191"/>
                <a:gd name="connsiteY1" fmla="*/ 20192 h 20191"/>
                <a:gd name="connsiteX2" fmla="*/ 20191 w 20191"/>
                <a:gd name="connsiteY2" fmla="*/ 20192 h 20191"/>
                <a:gd name="connsiteX3" fmla="*/ 20191 w 20191"/>
                <a:gd name="connsiteY3" fmla="*/ 0 h 20191"/>
                <a:gd name="connsiteX4" fmla="*/ 0 w 20191"/>
                <a:gd name="connsiteY4" fmla="*/ 0 h 20191"/>
                <a:gd name="connsiteX5" fmla="*/ 13702 w 20191"/>
                <a:gd name="connsiteY5" fmla="*/ 12980 h 20191"/>
                <a:gd name="connsiteX6" fmla="*/ 7211 w 20191"/>
                <a:gd name="connsiteY6" fmla="*/ 12980 h 20191"/>
                <a:gd name="connsiteX7" fmla="*/ 7211 w 20191"/>
                <a:gd name="connsiteY7" fmla="*/ 6490 h 20191"/>
                <a:gd name="connsiteX8" fmla="*/ 13702 w 20191"/>
                <a:gd name="connsiteY8" fmla="*/ 6490 h 20191"/>
                <a:gd name="connsiteX9" fmla="*/ 13702 w 20191"/>
                <a:gd name="connsiteY9" fmla="*/ 1298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1" h="20191">
                  <a:moveTo>
                    <a:pt x="0" y="0"/>
                  </a:moveTo>
                  <a:lnTo>
                    <a:pt x="0" y="20192"/>
                  </a:lnTo>
                  <a:lnTo>
                    <a:pt x="20191" y="20192"/>
                  </a:lnTo>
                  <a:lnTo>
                    <a:pt x="20191" y="0"/>
                  </a:lnTo>
                  <a:lnTo>
                    <a:pt x="0" y="0"/>
                  </a:lnTo>
                  <a:close/>
                  <a:moveTo>
                    <a:pt x="13702" y="12980"/>
                  </a:moveTo>
                  <a:lnTo>
                    <a:pt x="7211" y="12980"/>
                  </a:lnTo>
                  <a:lnTo>
                    <a:pt x="7211" y="6490"/>
                  </a:lnTo>
                  <a:lnTo>
                    <a:pt x="13702" y="6490"/>
                  </a:lnTo>
                  <a:lnTo>
                    <a:pt x="13702" y="12980"/>
                  </a:lnTo>
                  <a:close/>
                </a:path>
              </a:pathLst>
            </a:custGeom>
            <a:solidFill>
              <a:srgbClr val="000000"/>
            </a:solidFill>
            <a:ln w="0" cap="flat">
              <a:noFill/>
              <a:prstDash val="solid"/>
              <a:miter/>
            </a:ln>
          </p:spPr>
          <p:txBody>
            <a:bodyPr rtlCol="0" anchor="ctr"/>
            <a:lstStyle/>
            <a:p>
              <a:endParaRPr lang="it-IT"/>
            </a:p>
          </p:txBody>
        </p:sp>
        <p:sp>
          <p:nvSpPr>
            <p:cNvPr id="1507" name="Figura a mano libera: forma 1506">
              <a:extLst>
                <a:ext uri="{FF2B5EF4-FFF2-40B4-BE49-F238E27FC236}">
                  <a16:creationId xmlns:a16="http://schemas.microsoft.com/office/drawing/2014/main" id="{D8C14527-92A3-DBC0-E75B-4FEC9AECBB2E}"/>
                </a:ext>
              </a:extLst>
            </p:cNvPr>
            <p:cNvSpPr/>
            <p:nvPr/>
          </p:nvSpPr>
          <p:spPr>
            <a:xfrm>
              <a:off x="10486994" y="2948002"/>
              <a:ext cx="20191" cy="20191"/>
            </a:xfrm>
            <a:custGeom>
              <a:avLst/>
              <a:gdLst>
                <a:gd name="connsiteX0" fmla="*/ 0 w 20191"/>
                <a:gd name="connsiteY0" fmla="*/ 0 h 20191"/>
                <a:gd name="connsiteX1" fmla="*/ 0 w 20191"/>
                <a:gd name="connsiteY1" fmla="*/ 20192 h 20191"/>
                <a:gd name="connsiteX2" fmla="*/ 20191 w 20191"/>
                <a:gd name="connsiteY2" fmla="*/ 20192 h 20191"/>
                <a:gd name="connsiteX3" fmla="*/ 20191 w 20191"/>
                <a:gd name="connsiteY3" fmla="*/ 0 h 20191"/>
                <a:gd name="connsiteX4" fmla="*/ 0 w 20191"/>
                <a:gd name="connsiteY4" fmla="*/ 0 h 20191"/>
                <a:gd name="connsiteX5" fmla="*/ 13702 w 20191"/>
                <a:gd name="connsiteY5" fmla="*/ 12981 h 20191"/>
                <a:gd name="connsiteX6" fmla="*/ 7211 w 20191"/>
                <a:gd name="connsiteY6" fmla="*/ 12981 h 20191"/>
                <a:gd name="connsiteX7" fmla="*/ 7211 w 20191"/>
                <a:gd name="connsiteY7" fmla="*/ 6490 h 20191"/>
                <a:gd name="connsiteX8" fmla="*/ 13702 w 20191"/>
                <a:gd name="connsiteY8" fmla="*/ 6490 h 20191"/>
                <a:gd name="connsiteX9" fmla="*/ 13702 w 20191"/>
                <a:gd name="connsiteY9" fmla="*/ 12981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1" h="20191">
                  <a:moveTo>
                    <a:pt x="0" y="0"/>
                  </a:moveTo>
                  <a:lnTo>
                    <a:pt x="0" y="20192"/>
                  </a:lnTo>
                  <a:lnTo>
                    <a:pt x="20191" y="20192"/>
                  </a:lnTo>
                  <a:lnTo>
                    <a:pt x="20191" y="0"/>
                  </a:lnTo>
                  <a:lnTo>
                    <a:pt x="0" y="0"/>
                  </a:lnTo>
                  <a:close/>
                  <a:moveTo>
                    <a:pt x="13702" y="12981"/>
                  </a:moveTo>
                  <a:lnTo>
                    <a:pt x="7211" y="12981"/>
                  </a:lnTo>
                  <a:lnTo>
                    <a:pt x="7211" y="6490"/>
                  </a:lnTo>
                  <a:lnTo>
                    <a:pt x="13702" y="6490"/>
                  </a:lnTo>
                  <a:lnTo>
                    <a:pt x="13702" y="12981"/>
                  </a:lnTo>
                  <a:close/>
                </a:path>
              </a:pathLst>
            </a:custGeom>
            <a:solidFill>
              <a:srgbClr val="000000"/>
            </a:solidFill>
            <a:ln w="0" cap="flat">
              <a:noFill/>
              <a:prstDash val="solid"/>
              <a:miter/>
            </a:ln>
          </p:spPr>
          <p:txBody>
            <a:bodyPr rtlCol="0" anchor="ctr"/>
            <a:lstStyle/>
            <a:p>
              <a:endParaRPr lang="it-IT"/>
            </a:p>
          </p:txBody>
        </p:sp>
        <p:sp>
          <p:nvSpPr>
            <p:cNvPr id="1508" name="Figura a mano libera: forma 1507">
              <a:extLst>
                <a:ext uri="{FF2B5EF4-FFF2-40B4-BE49-F238E27FC236}">
                  <a16:creationId xmlns:a16="http://schemas.microsoft.com/office/drawing/2014/main" id="{D2555633-A94E-D221-BA33-FF8DAEF1A2AC}"/>
                </a:ext>
              </a:extLst>
            </p:cNvPr>
            <p:cNvSpPr/>
            <p:nvPr/>
          </p:nvSpPr>
          <p:spPr>
            <a:xfrm>
              <a:off x="10486994" y="2921320"/>
              <a:ext cx="20191" cy="20191"/>
            </a:xfrm>
            <a:custGeom>
              <a:avLst/>
              <a:gdLst>
                <a:gd name="connsiteX0" fmla="*/ 0 w 20191"/>
                <a:gd name="connsiteY0" fmla="*/ 0 h 20191"/>
                <a:gd name="connsiteX1" fmla="*/ 0 w 20191"/>
                <a:gd name="connsiteY1" fmla="*/ 20192 h 20191"/>
                <a:gd name="connsiteX2" fmla="*/ 20191 w 20191"/>
                <a:gd name="connsiteY2" fmla="*/ 20192 h 20191"/>
                <a:gd name="connsiteX3" fmla="*/ 20191 w 20191"/>
                <a:gd name="connsiteY3" fmla="*/ 0 h 20191"/>
                <a:gd name="connsiteX4" fmla="*/ 0 w 20191"/>
                <a:gd name="connsiteY4" fmla="*/ 0 h 20191"/>
                <a:gd name="connsiteX5" fmla="*/ 13702 w 20191"/>
                <a:gd name="connsiteY5" fmla="*/ 12980 h 20191"/>
                <a:gd name="connsiteX6" fmla="*/ 7211 w 20191"/>
                <a:gd name="connsiteY6" fmla="*/ 12980 h 20191"/>
                <a:gd name="connsiteX7" fmla="*/ 7211 w 20191"/>
                <a:gd name="connsiteY7" fmla="*/ 6490 h 20191"/>
                <a:gd name="connsiteX8" fmla="*/ 13702 w 20191"/>
                <a:gd name="connsiteY8" fmla="*/ 6490 h 20191"/>
                <a:gd name="connsiteX9" fmla="*/ 13702 w 20191"/>
                <a:gd name="connsiteY9" fmla="*/ 1298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1" h="20191">
                  <a:moveTo>
                    <a:pt x="0" y="0"/>
                  </a:moveTo>
                  <a:lnTo>
                    <a:pt x="0" y="20192"/>
                  </a:lnTo>
                  <a:lnTo>
                    <a:pt x="20191" y="20192"/>
                  </a:lnTo>
                  <a:lnTo>
                    <a:pt x="20191" y="0"/>
                  </a:lnTo>
                  <a:lnTo>
                    <a:pt x="0" y="0"/>
                  </a:lnTo>
                  <a:close/>
                  <a:moveTo>
                    <a:pt x="13702" y="12980"/>
                  </a:moveTo>
                  <a:lnTo>
                    <a:pt x="7211" y="12980"/>
                  </a:lnTo>
                  <a:lnTo>
                    <a:pt x="7211" y="6490"/>
                  </a:lnTo>
                  <a:lnTo>
                    <a:pt x="13702" y="6490"/>
                  </a:lnTo>
                  <a:lnTo>
                    <a:pt x="13702" y="12980"/>
                  </a:lnTo>
                  <a:close/>
                </a:path>
              </a:pathLst>
            </a:custGeom>
            <a:solidFill>
              <a:srgbClr val="000000"/>
            </a:solidFill>
            <a:ln w="0" cap="flat">
              <a:noFill/>
              <a:prstDash val="solid"/>
              <a:miter/>
            </a:ln>
          </p:spPr>
          <p:txBody>
            <a:bodyPr rtlCol="0" anchor="ctr"/>
            <a:lstStyle/>
            <a:p>
              <a:endParaRPr lang="it-IT"/>
            </a:p>
          </p:txBody>
        </p:sp>
        <p:sp>
          <p:nvSpPr>
            <p:cNvPr id="1509" name="Figura a mano libera: forma 1508">
              <a:extLst>
                <a:ext uri="{FF2B5EF4-FFF2-40B4-BE49-F238E27FC236}">
                  <a16:creationId xmlns:a16="http://schemas.microsoft.com/office/drawing/2014/main" id="{43A743B1-311A-BBFF-E8F2-F1882F80D903}"/>
                </a:ext>
              </a:extLst>
            </p:cNvPr>
            <p:cNvSpPr/>
            <p:nvPr/>
          </p:nvSpPr>
          <p:spPr>
            <a:xfrm>
              <a:off x="10486994" y="2894638"/>
              <a:ext cx="20191" cy="20191"/>
            </a:xfrm>
            <a:custGeom>
              <a:avLst/>
              <a:gdLst>
                <a:gd name="connsiteX0" fmla="*/ 0 w 20191"/>
                <a:gd name="connsiteY0" fmla="*/ 0 h 20191"/>
                <a:gd name="connsiteX1" fmla="*/ 0 w 20191"/>
                <a:gd name="connsiteY1" fmla="*/ 20192 h 20191"/>
                <a:gd name="connsiteX2" fmla="*/ 20191 w 20191"/>
                <a:gd name="connsiteY2" fmla="*/ 20192 h 20191"/>
                <a:gd name="connsiteX3" fmla="*/ 20191 w 20191"/>
                <a:gd name="connsiteY3" fmla="*/ 0 h 20191"/>
                <a:gd name="connsiteX4" fmla="*/ 0 w 20191"/>
                <a:gd name="connsiteY4" fmla="*/ 0 h 20191"/>
                <a:gd name="connsiteX5" fmla="*/ 13702 w 20191"/>
                <a:gd name="connsiteY5" fmla="*/ 13702 h 20191"/>
                <a:gd name="connsiteX6" fmla="*/ 7211 w 20191"/>
                <a:gd name="connsiteY6" fmla="*/ 13702 h 20191"/>
                <a:gd name="connsiteX7" fmla="*/ 7211 w 20191"/>
                <a:gd name="connsiteY7" fmla="*/ 7211 h 20191"/>
                <a:gd name="connsiteX8" fmla="*/ 13702 w 20191"/>
                <a:gd name="connsiteY8" fmla="*/ 7211 h 20191"/>
                <a:gd name="connsiteX9" fmla="*/ 13702 w 20191"/>
                <a:gd name="connsiteY9" fmla="*/ 13702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91" h="20191">
                  <a:moveTo>
                    <a:pt x="0" y="0"/>
                  </a:moveTo>
                  <a:lnTo>
                    <a:pt x="0" y="20192"/>
                  </a:lnTo>
                  <a:lnTo>
                    <a:pt x="20191" y="20192"/>
                  </a:lnTo>
                  <a:lnTo>
                    <a:pt x="20191" y="0"/>
                  </a:lnTo>
                  <a:lnTo>
                    <a:pt x="0" y="0"/>
                  </a:lnTo>
                  <a:close/>
                  <a:moveTo>
                    <a:pt x="13702" y="13702"/>
                  </a:moveTo>
                  <a:lnTo>
                    <a:pt x="7211" y="13702"/>
                  </a:lnTo>
                  <a:lnTo>
                    <a:pt x="7211" y="7211"/>
                  </a:lnTo>
                  <a:lnTo>
                    <a:pt x="13702" y="7211"/>
                  </a:lnTo>
                  <a:lnTo>
                    <a:pt x="13702" y="13702"/>
                  </a:lnTo>
                  <a:close/>
                </a:path>
              </a:pathLst>
            </a:custGeom>
            <a:solidFill>
              <a:srgbClr val="000000"/>
            </a:solidFill>
            <a:ln w="0" cap="flat">
              <a:noFill/>
              <a:prstDash val="solid"/>
              <a:miter/>
            </a:ln>
          </p:spPr>
          <p:txBody>
            <a:bodyPr rtlCol="0" anchor="ctr"/>
            <a:lstStyle/>
            <a:p>
              <a:endParaRPr lang="it-IT"/>
            </a:p>
          </p:txBody>
        </p:sp>
        <p:sp>
          <p:nvSpPr>
            <p:cNvPr id="1510" name="Figura a mano libera: forma 1509">
              <a:extLst>
                <a:ext uri="{FF2B5EF4-FFF2-40B4-BE49-F238E27FC236}">
                  <a16:creationId xmlns:a16="http://schemas.microsoft.com/office/drawing/2014/main" id="{99018808-73FD-8C02-B912-0E25277B969F}"/>
                </a:ext>
              </a:extLst>
            </p:cNvPr>
            <p:cNvSpPr/>
            <p:nvPr/>
          </p:nvSpPr>
          <p:spPr>
            <a:xfrm>
              <a:off x="10486994" y="2854975"/>
              <a:ext cx="6490" cy="26682"/>
            </a:xfrm>
            <a:custGeom>
              <a:avLst/>
              <a:gdLst>
                <a:gd name="connsiteX0" fmla="*/ 6490 w 6490"/>
                <a:gd name="connsiteY0" fmla="*/ 0 h 26682"/>
                <a:gd name="connsiteX1" fmla="*/ 0 w 6490"/>
                <a:gd name="connsiteY1" fmla="*/ 0 h 26682"/>
                <a:gd name="connsiteX2" fmla="*/ 0 w 6490"/>
                <a:gd name="connsiteY2" fmla="*/ 26682 h 26682"/>
                <a:gd name="connsiteX3" fmla="*/ 6490 w 6490"/>
                <a:gd name="connsiteY3" fmla="*/ 26682 h 26682"/>
                <a:gd name="connsiteX4" fmla="*/ 6490 w 6490"/>
                <a:gd name="connsiteY4" fmla="*/ 0 h 26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26682">
                  <a:moveTo>
                    <a:pt x="6490" y="0"/>
                  </a:moveTo>
                  <a:lnTo>
                    <a:pt x="0" y="0"/>
                  </a:lnTo>
                  <a:lnTo>
                    <a:pt x="0" y="26682"/>
                  </a:lnTo>
                  <a:lnTo>
                    <a:pt x="6490" y="26682"/>
                  </a:lnTo>
                  <a:lnTo>
                    <a:pt x="6490" y="0"/>
                  </a:lnTo>
                  <a:close/>
                </a:path>
              </a:pathLst>
            </a:custGeom>
            <a:solidFill>
              <a:srgbClr val="000000"/>
            </a:solidFill>
            <a:ln w="0" cap="flat">
              <a:noFill/>
              <a:prstDash val="solid"/>
              <a:miter/>
            </a:ln>
          </p:spPr>
          <p:txBody>
            <a:bodyPr rtlCol="0" anchor="ctr"/>
            <a:lstStyle/>
            <a:p>
              <a:endParaRPr lang="it-IT"/>
            </a:p>
          </p:txBody>
        </p:sp>
        <p:sp>
          <p:nvSpPr>
            <p:cNvPr id="1511" name="Figura a mano libera: forma 1510">
              <a:extLst>
                <a:ext uri="{FF2B5EF4-FFF2-40B4-BE49-F238E27FC236}">
                  <a16:creationId xmlns:a16="http://schemas.microsoft.com/office/drawing/2014/main" id="{350A427F-8C23-B326-1FA5-656F26804460}"/>
                </a:ext>
              </a:extLst>
            </p:cNvPr>
            <p:cNvSpPr/>
            <p:nvPr/>
          </p:nvSpPr>
          <p:spPr>
            <a:xfrm>
              <a:off x="10480504" y="2834784"/>
              <a:ext cx="113217" cy="6490"/>
            </a:xfrm>
            <a:custGeom>
              <a:avLst/>
              <a:gdLst>
                <a:gd name="connsiteX0" fmla="*/ 113218 w 113217"/>
                <a:gd name="connsiteY0" fmla="*/ 0 h 6490"/>
                <a:gd name="connsiteX1" fmla="*/ 0 w 113217"/>
                <a:gd name="connsiteY1" fmla="*/ 0 h 6490"/>
                <a:gd name="connsiteX2" fmla="*/ 0 w 113217"/>
                <a:gd name="connsiteY2" fmla="*/ 6490 h 6490"/>
                <a:gd name="connsiteX3" fmla="*/ 113218 w 113217"/>
                <a:gd name="connsiteY3" fmla="*/ 6490 h 6490"/>
                <a:gd name="connsiteX4" fmla="*/ 113218 w 113217"/>
                <a:gd name="connsiteY4" fmla="*/ 0 h 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217" h="6490">
                  <a:moveTo>
                    <a:pt x="113218" y="0"/>
                  </a:moveTo>
                  <a:lnTo>
                    <a:pt x="0" y="0"/>
                  </a:lnTo>
                  <a:lnTo>
                    <a:pt x="0" y="6490"/>
                  </a:lnTo>
                  <a:lnTo>
                    <a:pt x="113218" y="6490"/>
                  </a:lnTo>
                  <a:lnTo>
                    <a:pt x="113218" y="0"/>
                  </a:lnTo>
                  <a:close/>
                </a:path>
              </a:pathLst>
            </a:custGeom>
            <a:solidFill>
              <a:srgbClr val="000000"/>
            </a:solidFill>
            <a:ln w="0" cap="flat">
              <a:noFill/>
              <a:prstDash val="solid"/>
              <a:miter/>
            </a:ln>
          </p:spPr>
          <p:txBody>
            <a:bodyPr rtlCol="0" anchor="ctr"/>
            <a:lstStyle/>
            <a:p>
              <a:endParaRPr lang="it-IT"/>
            </a:p>
          </p:txBody>
        </p:sp>
        <p:sp>
          <p:nvSpPr>
            <p:cNvPr id="1512" name="Figura a mano libera: forma 1511">
              <a:extLst>
                <a:ext uri="{FF2B5EF4-FFF2-40B4-BE49-F238E27FC236}">
                  <a16:creationId xmlns:a16="http://schemas.microsoft.com/office/drawing/2014/main" id="{82D5B59F-FAA5-7E01-9782-C18956F7ABB9}"/>
                </a:ext>
              </a:extLst>
            </p:cNvPr>
            <p:cNvSpPr/>
            <p:nvPr/>
          </p:nvSpPr>
          <p:spPr>
            <a:xfrm>
              <a:off x="10474013" y="2841274"/>
              <a:ext cx="6490" cy="160092"/>
            </a:xfrm>
            <a:custGeom>
              <a:avLst/>
              <a:gdLst>
                <a:gd name="connsiteX0" fmla="*/ 6490 w 6490"/>
                <a:gd name="connsiteY0" fmla="*/ 0 h 160092"/>
                <a:gd name="connsiteX1" fmla="*/ 0 w 6490"/>
                <a:gd name="connsiteY1" fmla="*/ 0 h 160092"/>
                <a:gd name="connsiteX2" fmla="*/ 0 w 6490"/>
                <a:gd name="connsiteY2" fmla="*/ 160092 h 160092"/>
                <a:gd name="connsiteX3" fmla="*/ 6490 w 6490"/>
                <a:gd name="connsiteY3" fmla="*/ 160092 h 160092"/>
                <a:gd name="connsiteX4" fmla="*/ 6490 w 6490"/>
                <a:gd name="connsiteY4" fmla="*/ 0 h 160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0" h="160092">
                  <a:moveTo>
                    <a:pt x="6490" y="0"/>
                  </a:moveTo>
                  <a:lnTo>
                    <a:pt x="0" y="0"/>
                  </a:lnTo>
                  <a:lnTo>
                    <a:pt x="0" y="160092"/>
                  </a:lnTo>
                  <a:lnTo>
                    <a:pt x="6490" y="160092"/>
                  </a:lnTo>
                  <a:lnTo>
                    <a:pt x="6490" y="0"/>
                  </a:lnTo>
                  <a:close/>
                </a:path>
              </a:pathLst>
            </a:custGeom>
            <a:solidFill>
              <a:srgbClr val="000000"/>
            </a:solidFill>
            <a:ln w="0" cap="flat">
              <a:noFill/>
              <a:prstDash val="solid"/>
              <a:miter/>
            </a:ln>
          </p:spPr>
          <p:txBody>
            <a:bodyPr rtlCol="0" anchor="ctr"/>
            <a:lstStyle/>
            <a:p>
              <a:endParaRPr lang="it-IT"/>
            </a:p>
          </p:txBody>
        </p:sp>
      </p:grpSp>
      <p:grpSp>
        <p:nvGrpSpPr>
          <p:cNvPr id="1513" name="Elemento grafico 13">
            <a:extLst>
              <a:ext uri="{FF2B5EF4-FFF2-40B4-BE49-F238E27FC236}">
                <a16:creationId xmlns:a16="http://schemas.microsoft.com/office/drawing/2014/main" id="{CA74AFAA-927C-426C-C23B-BD9A1B00C095}"/>
              </a:ext>
            </a:extLst>
          </p:cNvPr>
          <p:cNvGrpSpPr/>
          <p:nvPr/>
        </p:nvGrpSpPr>
        <p:grpSpPr>
          <a:xfrm>
            <a:off x="1405012" y="3490296"/>
            <a:ext cx="173072" cy="168745"/>
            <a:chOff x="1405012" y="3498229"/>
            <a:chExt cx="173072" cy="168745"/>
          </a:xfrm>
          <a:solidFill>
            <a:srgbClr val="000000"/>
          </a:solidFill>
        </p:grpSpPr>
        <p:sp>
          <p:nvSpPr>
            <p:cNvPr id="1514" name="Figura a mano libera: forma 1513">
              <a:extLst>
                <a:ext uri="{FF2B5EF4-FFF2-40B4-BE49-F238E27FC236}">
                  <a16:creationId xmlns:a16="http://schemas.microsoft.com/office/drawing/2014/main" id="{DE7C8111-2700-A461-8FB9-37DC5D200958}"/>
                </a:ext>
              </a:extLst>
            </p:cNvPr>
            <p:cNvSpPr/>
            <p:nvPr/>
          </p:nvSpPr>
          <p:spPr>
            <a:xfrm>
              <a:off x="1443232" y="3498229"/>
              <a:ext cx="95911" cy="19470"/>
            </a:xfrm>
            <a:custGeom>
              <a:avLst/>
              <a:gdLst>
                <a:gd name="connsiteX0" fmla="*/ 0 w 95911"/>
                <a:gd name="connsiteY0" fmla="*/ 0 h 19470"/>
                <a:gd name="connsiteX1" fmla="*/ 95911 w 95911"/>
                <a:gd name="connsiteY1" fmla="*/ 0 h 19470"/>
                <a:gd name="connsiteX2" fmla="*/ 95911 w 95911"/>
                <a:gd name="connsiteY2" fmla="*/ 19471 h 19470"/>
                <a:gd name="connsiteX3" fmla="*/ 0 w 95911"/>
                <a:gd name="connsiteY3" fmla="*/ 19471 h 19470"/>
                <a:gd name="connsiteX4" fmla="*/ 0 w 95911"/>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911" h="19470">
                  <a:moveTo>
                    <a:pt x="0" y="0"/>
                  </a:moveTo>
                  <a:lnTo>
                    <a:pt x="95911" y="0"/>
                  </a:lnTo>
                  <a:lnTo>
                    <a:pt x="95911" y="19471"/>
                  </a:lnTo>
                  <a:lnTo>
                    <a:pt x="0" y="19471"/>
                  </a:lnTo>
                  <a:lnTo>
                    <a:pt x="0" y="0"/>
                  </a:lnTo>
                  <a:close/>
                </a:path>
              </a:pathLst>
            </a:custGeom>
            <a:solidFill>
              <a:srgbClr val="000000"/>
            </a:solidFill>
            <a:ln w="0" cap="flat">
              <a:noFill/>
              <a:prstDash val="solid"/>
              <a:miter/>
            </a:ln>
          </p:spPr>
          <p:txBody>
            <a:bodyPr rtlCol="0" anchor="ctr"/>
            <a:lstStyle/>
            <a:p>
              <a:endParaRPr lang="it-IT"/>
            </a:p>
          </p:txBody>
        </p:sp>
        <p:sp>
          <p:nvSpPr>
            <p:cNvPr id="1515" name="Figura a mano libera: forma 1514">
              <a:extLst>
                <a:ext uri="{FF2B5EF4-FFF2-40B4-BE49-F238E27FC236}">
                  <a16:creationId xmlns:a16="http://schemas.microsoft.com/office/drawing/2014/main" id="{CAE7230B-3F3A-1772-4E45-DA0FB1F55592}"/>
                </a:ext>
              </a:extLst>
            </p:cNvPr>
            <p:cNvSpPr/>
            <p:nvPr/>
          </p:nvSpPr>
          <p:spPr>
            <a:xfrm>
              <a:off x="1443953" y="3647504"/>
              <a:ext cx="95911" cy="19470"/>
            </a:xfrm>
            <a:custGeom>
              <a:avLst/>
              <a:gdLst>
                <a:gd name="connsiteX0" fmla="*/ 0 w 95911"/>
                <a:gd name="connsiteY0" fmla="*/ 0 h 19470"/>
                <a:gd name="connsiteX1" fmla="*/ 95911 w 95911"/>
                <a:gd name="connsiteY1" fmla="*/ 0 h 19470"/>
                <a:gd name="connsiteX2" fmla="*/ 95911 w 95911"/>
                <a:gd name="connsiteY2" fmla="*/ 19471 h 19470"/>
                <a:gd name="connsiteX3" fmla="*/ 0 w 95911"/>
                <a:gd name="connsiteY3" fmla="*/ 19471 h 19470"/>
                <a:gd name="connsiteX4" fmla="*/ 0 w 95911"/>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911" h="19470">
                  <a:moveTo>
                    <a:pt x="0" y="0"/>
                  </a:moveTo>
                  <a:lnTo>
                    <a:pt x="95911" y="0"/>
                  </a:lnTo>
                  <a:lnTo>
                    <a:pt x="95911" y="19471"/>
                  </a:lnTo>
                  <a:lnTo>
                    <a:pt x="0" y="19471"/>
                  </a:lnTo>
                  <a:cubicBezTo>
                    <a:pt x="0" y="19471"/>
                    <a:pt x="0" y="0"/>
                    <a:pt x="0" y="0"/>
                  </a:cubicBezTo>
                  <a:close/>
                </a:path>
              </a:pathLst>
            </a:custGeom>
            <a:solidFill>
              <a:srgbClr val="000000"/>
            </a:solidFill>
            <a:ln w="0" cap="flat">
              <a:noFill/>
              <a:prstDash val="solid"/>
              <a:miter/>
            </a:ln>
          </p:spPr>
          <p:txBody>
            <a:bodyPr rtlCol="0" anchor="ctr"/>
            <a:lstStyle/>
            <a:p>
              <a:endParaRPr lang="it-IT"/>
            </a:p>
          </p:txBody>
        </p:sp>
        <p:sp>
          <p:nvSpPr>
            <p:cNvPr id="1516" name="Figura a mano libera: forma 1515">
              <a:extLst>
                <a:ext uri="{FF2B5EF4-FFF2-40B4-BE49-F238E27FC236}">
                  <a16:creationId xmlns:a16="http://schemas.microsoft.com/office/drawing/2014/main" id="{E574C67A-9E02-07F3-5FF9-572C91D2B4F5}"/>
                </a:ext>
              </a:extLst>
            </p:cNvPr>
            <p:cNvSpPr/>
            <p:nvPr/>
          </p:nvSpPr>
          <p:spPr>
            <a:xfrm>
              <a:off x="1424482" y="3517699"/>
              <a:ext cx="19470" cy="19470"/>
            </a:xfrm>
            <a:custGeom>
              <a:avLst/>
              <a:gdLst>
                <a:gd name="connsiteX0" fmla="*/ 0 w 19470"/>
                <a:gd name="connsiteY0" fmla="*/ 0 h 19470"/>
                <a:gd name="connsiteX1" fmla="*/ 19471 w 19470"/>
                <a:gd name="connsiteY1" fmla="*/ 0 h 19470"/>
                <a:gd name="connsiteX2" fmla="*/ 19471 w 19470"/>
                <a:gd name="connsiteY2" fmla="*/ 19471 h 19470"/>
                <a:gd name="connsiteX3" fmla="*/ 0 w 19470"/>
                <a:gd name="connsiteY3" fmla="*/ 19471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19471" y="0"/>
                  </a:lnTo>
                  <a:lnTo>
                    <a:pt x="19471" y="19471"/>
                  </a:lnTo>
                  <a:lnTo>
                    <a:pt x="0" y="19471"/>
                  </a:lnTo>
                  <a:lnTo>
                    <a:pt x="0" y="0"/>
                  </a:lnTo>
                  <a:close/>
                </a:path>
              </a:pathLst>
            </a:custGeom>
            <a:solidFill>
              <a:srgbClr val="000000"/>
            </a:solidFill>
            <a:ln w="0" cap="flat">
              <a:noFill/>
              <a:prstDash val="solid"/>
              <a:miter/>
            </a:ln>
          </p:spPr>
          <p:txBody>
            <a:bodyPr rtlCol="0" anchor="ctr"/>
            <a:lstStyle/>
            <a:p>
              <a:endParaRPr lang="it-IT"/>
            </a:p>
          </p:txBody>
        </p:sp>
        <p:sp>
          <p:nvSpPr>
            <p:cNvPr id="1517" name="Figura a mano libera: forma 1516">
              <a:extLst>
                <a:ext uri="{FF2B5EF4-FFF2-40B4-BE49-F238E27FC236}">
                  <a16:creationId xmlns:a16="http://schemas.microsoft.com/office/drawing/2014/main" id="{0862ADAC-9A2F-0DA8-B076-EA6612643314}"/>
                </a:ext>
              </a:extLst>
            </p:cNvPr>
            <p:cNvSpPr/>
            <p:nvPr/>
          </p:nvSpPr>
          <p:spPr>
            <a:xfrm>
              <a:off x="1424482" y="3630196"/>
              <a:ext cx="19470" cy="19470"/>
            </a:xfrm>
            <a:custGeom>
              <a:avLst/>
              <a:gdLst>
                <a:gd name="connsiteX0" fmla="*/ 0 w 19470"/>
                <a:gd name="connsiteY0" fmla="*/ 0 h 19470"/>
                <a:gd name="connsiteX1" fmla="*/ 19471 w 19470"/>
                <a:gd name="connsiteY1" fmla="*/ 0 h 19470"/>
                <a:gd name="connsiteX2" fmla="*/ 19471 w 19470"/>
                <a:gd name="connsiteY2" fmla="*/ 19471 h 19470"/>
                <a:gd name="connsiteX3" fmla="*/ 0 w 19470"/>
                <a:gd name="connsiteY3" fmla="*/ 19471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19471" y="0"/>
                  </a:lnTo>
                  <a:lnTo>
                    <a:pt x="19471" y="19471"/>
                  </a:lnTo>
                  <a:lnTo>
                    <a:pt x="0" y="19471"/>
                  </a:lnTo>
                  <a:lnTo>
                    <a:pt x="0" y="0"/>
                  </a:lnTo>
                  <a:close/>
                </a:path>
              </a:pathLst>
            </a:custGeom>
            <a:solidFill>
              <a:srgbClr val="000000"/>
            </a:solidFill>
            <a:ln w="0" cap="flat">
              <a:noFill/>
              <a:prstDash val="solid"/>
              <a:miter/>
            </a:ln>
          </p:spPr>
          <p:txBody>
            <a:bodyPr rtlCol="0" anchor="ctr"/>
            <a:lstStyle/>
            <a:p>
              <a:endParaRPr lang="it-IT"/>
            </a:p>
          </p:txBody>
        </p:sp>
        <p:sp>
          <p:nvSpPr>
            <p:cNvPr id="1518" name="Figura a mano libera: forma 1517">
              <a:extLst>
                <a:ext uri="{FF2B5EF4-FFF2-40B4-BE49-F238E27FC236}">
                  <a16:creationId xmlns:a16="http://schemas.microsoft.com/office/drawing/2014/main" id="{8960F64D-9D3D-C641-933E-3F002D9579FD}"/>
                </a:ext>
              </a:extLst>
            </p:cNvPr>
            <p:cNvSpPr/>
            <p:nvPr/>
          </p:nvSpPr>
          <p:spPr>
            <a:xfrm>
              <a:off x="1539864" y="3627312"/>
              <a:ext cx="19470" cy="19470"/>
            </a:xfrm>
            <a:custGeom>
              <a:avLst/>
              <a:gdLst>
                <a:gd name="connsiteX0" fmla="*/ 0 w 19470"/>
                <a:gd name="connsiteY0" fmla="*/ 0 h 19470"/>
                <a:gd name="connsiteX1" fmla="*/ 19471 w 19470"/>
                <a:gd name="connsiteY1" fmla="*/ 0 h 19470"/>
                <a:gd name="connsiteX2" fmla="*/ 19471 w 19470"/>
                <a:gd name="connsiteY2" fmla="*/ 19471 h 19470"/>
                <a:gd name="connsiteX3" fmla="*/ 0 w 19470"/>
                <a:gd name="connsiteY3" fmla="*/ 19471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19471" y="0"/>
                  </a:lnTo>
                  <a:lnTo>
                    <a:pt x="19471" y="19471"/>
                  </a:lnTo>
                  <a:lnTo>
                    <a:pt x="0" y="19471"/>
                  </a:lnTo>
                  <a:lnTo>
                    <a:pt x="0" y="0"/>
                  </a:lnTo>
                  <a:close/>
                </a:path>
              </a:pathLst>
            </a:custGeom>
            <a:solidFill>
              <a:srgbClr val="000000"/>
            </a:solidFill>
            <a:ln w="0" cap="flat">
              <a:noFill/>
              <a:prstDash val="solid"/>
              <a:miter/>
            </a:ln>
          </p:spPr>
          <p:txBody>
            <a:bodyPr rtlCol="0" anchor="ctr"/>
            <a:lstStyle/>
            <a:p>
              <a:endParaRPr lang="it-IT"/>
            </a:p>
          </p:txBody>
        </p:sp>
        <p:sp>
          <p:nvSpPr>
            <p:cNvPr id="1519" name="Figura a mano libera: forma 1518">
              <a:extLst>
                <a:ext uri="{FF2B5EF4-FFF2-40B4-BE49-F238E27FC236}">
                  <a16:creationId xmlns:a16="http://schemas.microsoft.com/office/drawing/2014/main" id="{41465998-A91F-E357-2F62-03BCC2B5BA9D}"/>
                </a:ext>
              </a:extLst>
            </p:cNvPr>
            <p:cNvSpPr/>
            <p:nvPr/>
          </p:nvSpPr>
          <p:spPr>
            <a:xfrm>
              <a:off x="1539864" y="3517699"/>
              <a:ext cx="19470" cy="19470"/>
            </a:xfrm>
            <a:custGeom>
              <a:avLst/>
              <a:gdLst>
                <a:gd name="connsiteX0" fmla="*/ 0 w 19470"/>
                <a:gd name="connsiteY0" fmla="*/ 0 h 19470"/>
                <a:gd name="connsiteX1" fmla="*/ 19471 w 19470"/>
                <a:gd name="connsiteY1" fmla="*/ 0 h 19470"/>
                <a:gd name="connsiteX2" fmla="*/ 19471 w 19470"/>
                <a:gd name="connsiteY2" fmla="*/ 19471 h 19470"/>
                <a:gd name="connsiteX3" fmla="*/ 0 w 19470"/>
                <a:gd name="connsiteY3" fmla="*/ 19471 h 19470"/>
                <a:gd name="connsiteX4" fmla="*/ 0 w 19470"/>
                <a:gd name="connsiteY4" fmla="*/ 0 h 19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19470">
                  <a:moveTo>
                    <a:pt x="0" y="0"/>
                  </a:moveTo>
                  <a:lnTo>
                    <a:pt x="19471" y="0"/>
                  </a:lnTo>
                  <a:lnTo>
                    <a:pt x="19471" y="19471"/>
                  </a:lnTo>
                  <a:lnTo>
                    <a:pt x="0" y="19471"/>
                  </a:lnTo>
                  <a:lnTo>
                    <a:pt x="0" y="0"/>
                  </a:lnTo>
                  <a:close/>
                </a:path>
              </a:pathLst>
            </a:custGeom>
            <a:solidFill>
              <a:srgbClr val="000000"/>
            </a:solidFill>
            <a:ln w="0" cap="flat">
              <a:noFill/>
              <a:prstDash val="solid"/>
              <a:miter/>
            </a:ln>
          </p:spPr>
          <p:txBody>
            <a:bodyPr rtlCol="0" anchor="ctr"/>
            <a:lstStyle/>
            <a:p>
              <a:endParaRPr lang="it-IT"/>
            </a:p>
          </p:txBody>
        </p:sp>
        <p:sp>
          <p:nvSpPr>
            <p:cNvPr id="1520" name="Figura a mano libera: forma 1519">
              <a:extLst>
                <a:ext uri="{FF2B5EF4-FFF2-40B4-BE49-F238E27FC236}">
                  <a16:creationId xmlns:a16="http://schemas.microsoft.com/office/drawing/2014/main" id="{B0DF972B-A201-B9AB-DBF3-ADE9C37E69B6}"/>
                </a:ext>
              </a:extLst>
            </p:cNvPr>
            <p:cNvSpPr/>
            <p:nvPr/>
          </p:nvSpPr>
          <p:spPr>
            <a:xfrm>
              <a:off x="1480010" y="3524189"/>
              <a:ext cx="18749" cy="18749"/>
            </a:xfrm>
            <a:custGeom>
              <a:avLst/>
              <a:gdLst>
                <a:gd name="connsiteX0" fmla="*/ 0 w 18749"/>
                <a:gd name="connsiteY0" fmla="*/ 0 h 18749"/>
                <a:gd name="connsiteX1" fmla="*/ 18750 w 18749"/>
                <a:gd name="connsiteY1" fmla="*/ 0 h 18749"/>
                <a:gd name="connsiteX2" fmla="*/ 18750 w 18749"/>
                <a:gd name="connsiteY2" fmla="*/ 18749 h 18749"/>
                <a:gd name="connsiteX3" fmla="*/ 0 w 18749"/>
                <a:gd name="connsiteY3" fmla="*/ 18749 h 18749"/>
                <a:gd name="connsiteX4" fmla="*/ 0 w 18749"/>
                <a:gd name="connsiteY4" fmla="*/ 0 h 18749"/>
                <a:gd name="connsiteX5" fmla="*/ 7932 w 18749"/>
                <a:gd name="connsiteY5" fmla="*/ 7932 h 18749"/>
                <a:gd name="connsiteX6" fmla="*/ 7932 w 18749"/>
                <a:gd name="connsiteY6" fmla="*/ 10817 h 18749"/>
                <a:gd name="connsiteX7" fmla="*/ 10817 w 18749"/>
                <a:gd name="connsiteY7" fmla="*/ 10817 h 18749"/>
                <a:gd name="connsiteX8" fmla="*/ 10817 w 18749"/>
                <a:gd name="connsiteY8" fmla="*/ 7932 h 18749"/>
                <a:gd name="connsiteX9" fmla="*/ 7932 w 18749"/>
                <a:gd name="connsiteY9" fmla="*/ 7932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49"/>
                  </a:lnTo>
                  <a:lnTo>
                    <a:pt x="0" y="18749"/>
                  </a:lnTo>
                  <a:lnTo>
                    <a:pt x="0" y="0"/>
                  </a:lnTo>
                  <a:close/>
                  <a:moveTo>
                    <a:pt x="7932" y="7932"/>
                  </a:moveTo>
                  <a:lnTo>
                    <a:pt x="7932" y="10817"/>
                  </a:lnTo>
                  <a:lnTo>
                    <a:pt x="10817" y="10817"/>
                  </a:lnTo>
                  <a:lnTo>
                    <a:pt x="10817" y="7932"/>
                  </a:lnTo>
                  <a:lnTo>
                    <a:pt x="7932" y="7932"/>
                  </a:lnTo>
                  <a:close/>
                </a:path>
              </a:pathLst>
            </a:custGeom>
            <a:solidFill>
              <a:srgbClr val="000000"/>
            </a:solidFill>
            <a:ln w="0" cap="flat">
              <a:noFill/>
              <a:prstDash val="solid"/>
              <a:miter/>
            </a:ln>
          </p:spPr>
          <p:txBody>
            <a:bodyPr rtlCol="0" anchor="ctr"/>
            <a:lstStyle/>
            <a:p>
              <a:endParaRPr lang="it-IT"/>
            </a:p>
          </p:txBody>
        </p:sp>
        <p:sp>
          <p:nvSpPr>
            <p:cNvPr id="1521" name="Figura a mano libera: forma 1520">
              <a:extLst>
                <a:ext uri="{FF2B5EF4-FFF2-40B4-BE49-F238E27FC236}">
                  <a16:creationId xmlns:a16="http://schemas.microsoft.com/office/drawing/2014/main" id="{BBD56B12-6179-C8CD-A2CB-49B356983EDC}"/>
                </a:ext>
              </a:extLst>
            </p:cNvPr>
            <p:cNvSpPr/>
            <p:nvPr/>
          </p:nvSpPr>
          <p:spPr>
            <a:xfrm>
              <a:off x="1480010" y="3557362"/>
              <a:ext cx="18749" cy="18749"/>
            </a:xfrm>
            <a:custGeom>
              <a:avLst/>
              <a:gdLst>
                <a:gd name="connsiteX0" fmla="*/ 0 w 18749"/>
                <a:gd name="connsiteY0" fmla="*/ 0 h 18749"/>
                <a:gd name="connsiteX1" fmla="*/ 18750 w 18749"/>
                <a:gd name="connsiteY1" fmla="*/ 0 h 18749"/>
                <a:gd name="connsiteX2" fmla="*/ 18750 w 18749"/>
                <a:gd name="connsiteY2" fmla="*/ 18750 h 18749"/>
                <a:gd name="connsiteX3" fmla="*/ 0 w 18749"/>
                <a:gd name="connsiteY3" fmla="*/ 18750 h 18749"/>
                <a:gd name="connsiteX4" fmla="*/ 0 w 18749"/>
                <a:gd name="connsiteY4" fmla="*/ 0 h 18749"/>
                <a:gd name="connsiteX5" fmla="*/ 7932 w 18749"/>
                <a:gd name="connsiteY5" fmla="*/ 8654 h 18749"/>
                <a:gd name="connsiteX6" fmla="*/ 7932 w 18749"/>
                <a:gd name="connsiteY6" fmla="*/ 11538 h 18749"/>
                <a:gd name="connsiteX7" fmla="*/ 10817 w 18749"/>
                <a:gd name="connsiteY7" fmla="*/ 11538 h 18749"/>
                <a:gd name="connsiteX8" fmla="*/ 10817 w 18749"/>
                <a:gd name="connsiteY8" fmla="*/ 8654 h 18749"/>
                <a:gd name="connsiteX9" fmla="*/ 7932 w 18749"/>
                <a:gd name="connsiteY9" fmla="*/ 8654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50"/>
                  </a:lnTo>
                  <a:lnTo>
                    <a:pt x="0" y="18750"/>
                  </a:lnTo>
                  <a:lnTo>
                    <a:pt x="0" y="0"/>
                  </a:lnTo>
                  <a:close/>
                  <a:moveTo>
                    <a:pt x="7932" y="8654"/>
                  </a:moveTo>
                  <a:lnTo>
                    <a:pt x="7932" y="11538"/>
                  </a:lnTo>
                  <a:lnTo>
                    <a:pt x="10817" y="11538"/>
                  </a:lnTo>
                  <a:lnTo>
                    <a:pt x="10817" y="8654"/>
                  </a:lnTo>
                  <a:lnTo>
                    <a:pt x="7932" y="8654"/>
                  </a:lnTo>
                  <a:close/>
                </a:path>
              </a:pathLst>
            </a:custGeom>
            <a:solidFill>
              <a:srgbClr val="000000"/>
            </a:solidFill>
            <a:ln w="0" cap="flat">
              <a:noFill/>
              <a:prstDash val="solid"/>
              <a:miter/>
            </a:ln>
          </p:spPr>
          <p:txBody>
            <a:bodyPr rtlCol="0" anchor="ctr"/>
            <a:lstStyle/>
            <a:p>
              <a:endParaRPr lang="it-IT"/>
            </a:p>
          </p:txBody>
        </p:sp>
        <p:sp>
          <p:nvSpPr>
            <p:cNvPr id="1522" name="Figura a mano libera: forma 1521">
              <a:extLst>
                <a:ext uri="{FF2B5EF4-FFF2-40B4-BE49-F238E27FC236}">
                  <a16:creationId xmlns:a16="http://schemas.microsoft.com/office/drawing/2014/main" id="{6B4F57BF-3D85-6C20-A892-909D900AFECC}"/>
                </a:ext>
              </a:extLst>
            </p:cNvPr>
            <p:cNvSpPr/>
            <p:nvPr/>
          </p:nvSpPr>
          <p:spPr>
            <a:xfrm>
              <a:off x="1446837" y="3540776"/>
              <a:ext cx="18749" cy="18749"/>
            </a:xfrm>
            <a:custGeom>
              <a:avLst/>
              <a:gdLst>
                <a:gd name="connsiteX0" fmla="*/ 0 w 18749"/>
                <a:gd name="connsiteY0" fmla="*/ 0 h 18749"/>
                <a:gd name="connsiteX1" fmla="*/ 18750 w 18749"/>
                <a:gd name="connsiteY1" fmla="*/ 0 h 18749"/>
                <a:gd name="connsiteX2" fmla="*/ 18750 w 18749"/>
                <a:gd name="connsiteY2" fmla="*/ 18750 h 18749"/>
                <a:gd name="connsiteX3" fmla="*/ 0 w 18749"/>
                <a:gd name="connsiteY3" fmla="*/ 18750 h 18749"/>
                <a:gd name="connsiteX4" fmla="*/ 0 w 18749"/>
                <a:gd name="connsiteY4" fmla="*/ 0 h 18749"/>
                <a:gd name="connsiteX5" fmla="*/ 8654 w 18749"/>
                <a:gd name="connsiteY5" fmla="*/ 7933 h 18749"/>
                <a:gd name="connsiteX6" fmla="*/ 8654 w 18749"/>
                <a:gd name="connsiteY6" fmla="*/ 10817 h 18749"/>
                <a:gd name="connsiteX7" fmla="*/ 11538 w 18749"/>
                <a:gd name="connsiteY7" fmla="*/ 10817 h 18749"/>
                <a:gd name="connsiteX8" fmla="*/ 11538 w 18749"/>
                <a:gd name="connsiteY8" fmla="*/ 7933 h 18749"/>
                <a:gd name="connsiteX9" fmla="*/ 8654 w 18749"/>
                <a:gd name="connsiteY9" fmla="*/ 7933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50"/>
                  </a:lnTo>
                  <a:lnTo>
                    <a:pt x="0" y="18750"/>
                  </a:lnTo>
                  <a:lnTo>
                    <a:pt x="0" y="0"/>
                  </a:lnTo>
                  <a:close/>
                  <a:moveTo>
                    <a:pt x="8654" y="7933"/>
                  </a:moveTo>
                  <a:lnTo>
                    <a:pt x="8654" y="10817"/>
                  </a:lnTo>
                  <a:lnTo>
                    <a:pt x="11538" y="10817"/>
                  </a:lnTo>
                  <a:lnTo>
                    <a:pt x="11538" y="7933"/>
                  </a:lnTo>
                  <a:lnTo>
                    <a:pt x="8654" y="7933"/>
                  </a:lnTo>
                  <a:close/>
                </a:path>
              </a:pathLst>
            </a:custGeom>
            <a:solidFill>
              <a:srgbClr val="000000"/>
            </a:solidFill>
            <a:ln w="0" cap="flat">
              <a:noFill/>
              <a:prstDash val="solid"/>
              <a:miter/>
            </a:ln>
          </p:spPr>
          <p:txBody>
            <a:bodyPr rtlCol="0" anchor="ctr"/>
            <a:lstStyle/>
            <a:p>
              <a:endParaRPr lang="it-IT"/>
            </a:p>
          </p:txBody>
        </p:sp>
        <p:sp>
          <p:nvSpPr>
            <p:cNvPr id="1523" name="Figura a mano libera: forma 1522">
              <a:extLst>
                <a:ext uri="{FF2B5EF4-FFF2-40B4-BE49-F238E27FC236}">
                  <a16:creationId xmlns:a16="http://schemas.microsoft.com/office/drawing/2014/main" id="{1288C5A4-F602-47D7-AB23-55523B2B5B09}"/>
                </a:ext>
              </a:extLst>
            </p:cNvPr>
            <p:cNvSpPr/>
            <p:nvPr/>
          </p:nvSpPr>
          <p:spPr>
            <a:xfrm>
              <a:off x="1513182" y="3540776"/>
              <a:ext cx="18749" cy="18749"/>
            </a:xfrm>
            <a:custGeom>
              <a:avLst/>
              <a:gdLst>
                <a:gd name="connsiteX0" fmla="*/ 0 w 18749"/>
                <a:gd name="connsiteY0" fmla="*/ 0 h 18749"/>
                <a:gd name="connsiteX1" fmla="*/ 18750 w 18749"/>
                <a:gd name="connsiteY1" fmla="*/ 0 h 18749"/>
                <a:gd name="connsiteX2" fmla="*/ 18750 w 18749"/>
                <a:gd name="connsiteY2" fmla="*/ 18750 h 18749"/>
                <a:gd name="connsiteX3" fmla="*/ 0 w 18749"/>
                <a:gd name="connsiteY3" fmla="*/ 18750 h 18749"/>
                <a:gd name="connsiteX4" fmla="*/ 0 w 18749"/>
                <a:gd name="connsiteY4" fmla="*/ 0 h 18749"/>
                <a:gd name="connsiteX5" fmla="*/ 7932 w 18749"/>
                <a:gd name="connsiteY5" fmla="*/ 8654 h 18749"/>
                <a:gd name="connsiteX6" fmla="*/ 7932 w 18749"/>
                <a:gd name="connsiteY6" fmla="*/ 11538 h 18749"/>
                <a:gd name="connsiteX7" fmla="*/ 10817 w 18749"/>
                <a:gd name="connsiteY7" fmla="*/ 11538 h 18749"/>
                <a:gd name="connsiteX8" fmla="*/ 10817 w 18749"/>
                <a:gd name="connsiteY8" fmla="*/ 8654 h 18749"/>
                <a:gd name="connsiteX9" fmla="*/ 7932 w 18749"/>
                <a:gd name="connsiteY9" fmla="*/ 8654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50"/>
                  </a:lnTo>
                  <a:lnTo>
                    <a:pt x="0" y="18750"/>
                  </a:lnTo>
                  <a:lnTo>
                    <a:pt x="0" y="0"/>
                  </a:lnTo>
                  <a:close/>
                  <a:moveTo>
                    <a:pt x="7932" y="8654"/>
                  </a:moveTo>
                  <a:lnTo>
                    <a:pt x="7932" y="11538"/>
                  </a:lnTo>
                  <a:lnTo>
                    <a:pt x="10817" y="11538"/>
                  </a:lnTo>
                  <a:lnTo>
                    <a:pt x="10817" y="8654"/>
                  </a:lnTo>
                  <a:lnTo>
                    <a:pt x="7932" y="8654"/>
                  </a:lnTo>
                  <a:close/>
                </a:path>
              </a:pathLst>
            </a:custGeom>
            <a:solidFill>
              <a:srgbClr val="000000"/>
            </a:solidFill>
            <a:ln w="0" cap="flat">
              <a:noFill/>
              <a:prstDash val="solid"/>
              <a:miter/>
            </a:ln>
          </p:spPr>
          <p:txBody>
            <a:bodyPr rtlCol="0" anchor="ctr"/>
            <a:lstStyle/>
            <a:p>
              <a:endParaRPr lang="it-IT"/>
            </a:p>
          </p:txBody>
        </p:sp>
        <p:sp>
          <p:nvSpPr>
            <p:cNvPr id="1524" name="Figura a mano libera: forma 1523">
              <a:extLst>
                <a:ext uri="{FF2B5EF4-FFF2-40B4-BE49-F238E27FC236}">
                  <a16:creationId xmlns:a16="http://schemas.microsoft.com/office/drawing/2014/main" id="{94421A4A-B57F-4616-5337-E0D700F2AA33}"/>
                </a:ext>
              </a:extLst>
            </p:cNvPr>
            <p:cNvSpPr/>
            <p:nvPr/>
          </p:nvSpPr>
          <p:spPr>
            <a:xfrm>
              <a:off x="1558613" y="3536449"/>
              <a:ext cx="19470" cy="95911"/>
            </a:xfrm>
            <a:custGeom>
              <a:avLst/>
              <a:gdLst>
                <a:gd name="connsiteX0" fmla="*/ 0 w 19470"/>
                <a:gd name="connsiteY0" fmla="*/ 0 h 95911"/>
                <a:gd name="connsiteX1" fmla="*/ 19471 w 19470"/>
                <a:gd name="connsiteY1" fmla="*/ 0 h 95911"/>
                <a:gd name="connsiteX2" fmla="*/ 19471 w 19470"/>
                <a:gd name="connsiteY2" fmla="*/ 95911 h 95911"/>
                <a:gd name="connsiteX3" fmla="*/ 0 w 19470"/>
                <a:gd name="connsiteY3" fmla="*/ 95911 h 95911"/>
                <a:gd name="connsiteX4" fmla="*/ 0 w 19470"/>
                <a:gd name="connsiteY4" fmla="*/ 0 h 95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95911">
                  <a:moveTo>
                    <a:pt x="0" y="0"/>
                  </a:moveTo>
                  <a:lnTo>
                    <a:pt x="19471" y="0"/>
                  </a:lnTo>
                  <a:lnTo>
                    <a:pt x="19471" y="95911"/>
                  </a:lnTo>
                  <a:lnTo>
                    <a:pt x="0" y="95911"/>
                  </a:lnTo>
                  <a:lnTo>
                    <a:pt x="0" y="0"/>
                  </a:lnTo>
                  <a:close/>
                </a:path>
              </a:pathLst>
            </a:custGeom>
            <a:solidFill>
              <a:srgbClr val="000000"/>
            </a:solidFill>
            <a:ln w="0" cap="flat">
              <a:noFill/>
              <a:prstDash val="solid"/>
              <a:miter/>
            </a:ln>
          </p:spPr>
          <p:txBody>
            <a:bodyPr rtlCol="0" anchor="ctr"/>
            <a:lstStyle/>
            <a:p>
              <a:endParaRPr lang="it-IT"/>
            </a:p>
          </p:txBody>
        </p:sp>
        <p:sp>
          <p:nvSpPr>
            <p:cNvPr id="1525" name="Figura a mano libera: forma 1524">
              <a:extLst>
                <a:ext uri="{FF2B5EF4-FFF2-40B4-BE49-F238E27FC236}">
                  <a16:creationId xmlns:a16="http://schemas.microsoft.com/office/drawing/2014/main" id="{491CB020-E332-46FB-4739-B5A83E59EDFA}"/>
                </a:ext>
              </a:extLst>
            </p:cNvPr>
            <p:cNvSpPr/>
            <p:nvPr/>
          </p:nvSpPr>
          <p:spPr>
            <a:xfrm>
              <a:off x="1405012" y="3536449"/>
              <a:ext cx="19470" cy="95911"/>
            </a:xfrm>
            <a:custGeom>
              <a:avLst/>
              <a:gdLst>
                <a:gd name="connsiteX0" fmla="*/ 19471 w 19470"/>
                <a:gd name="connsiteY0" fmla="*/ 0 h 95911"/>
                <a:gd name="connsiteX1" fmla="*/ 0 w 19470"/>
                <a:gd name="connsiteY1" fmla="*/ 0 h 95911"/>
                <a:gd name="connsiteX2" fmla="*/ 0 w 19470"/>
                <a:gd name="connsiteY2" fmla="*/ 95911 h 95911"/>
                <a:gd name="connsiteX3" fmla="*/ 19471 w 19470"/>
                <a:gd name="connsiteY3" fmla="*/ 95911 h 95911"/>
                <a:gd name="connsiteX4" fmla="*/ 19471 w 19470"/>
                <a:gd name="connsiteY4" fmla="*/ 0 h 95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0" h="95911">
                  <a:moveTo>
                    <a:pt x="19471" y="0"/>
                  </a:moveTo>
                  <a:lnTo>
                    <a:pt x="0" y="0"/>
                  </a:lnTo>
                  <a:lnTo>
                    <a:pt x="0" y="95911"/>
                  </a:lnTo>
                  <a:lnTo>
                    <a:pt x="19471" y="95911"/>
                  </a:lnTo>
                  <a:lnTo>
                    <a:pt x="19471" y="0"/>
                  </a:lnTo>
                  <a:close/>
                </a:path>
              </a:pathLst>
            </a:custGeom>
            <a:solidFill>
              <a:srgbClr val="000000"/>
            </a:solidFill>
            <a:ln w="0" cap="flat">
              <a:noFill/>
              <a:prstDash val="solid"/>
              <a:miter/>
            </a:ln>
          </p:spPr>
          <p:txBody>
            <a:bodyPr rtlCol="0" anchor="ctr"/>
            <a:lstStyle/>
            <a:p>
              <a:endParaRPr lang="it-IT"/>
            </a:p>
          </p:txBody>
        </p:sp>
        <p:sp>
          <p:nvSpPr>
            <p:cNvPr id="1526" name="Figura a mano libera: forma 1525">
              <a:extLst>
                <a:ext uri="{FF2B5EF4-FFF2-40B4-BE49-F238E27FC236}">
                  <a16:creationId xmlns:a16="http://schemas.microsoft.com/office/drawing/2014/main" id="{DF9ADE01-7D52-934C-95C6-ACF02492A9B0}"/>
                </a:ext>
              </a:extLst>
            </p:cNvPr>
            <p:cNvSpPr/>
            <p:nvPr/>
          </p:nvSpPr>
          <p:spPr>
            <a:xfrm>
              <a:off x="1462702" y="3548708"/>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27" name="Figura a mano libera: forma 1526">
              <a:extLst>
                <a:ext uri="{FF2B5EF4-FFF2-40B4-BE49-F238E27FC236}">
                  <a16:creationId xmlns:a16="http://schemas.microsoft.com/office/drawing/2014/main" id="{D713A12D-8E80-BF0B-31E4-6DC3C7B0332D}"/>
                </a:ext>
              </a:extLst>
            </p:cNvPr>
            <p:cNvSpPr/>
            <p:nvPr/>
          </p:nvSpPr>
          <p:spPr>
            <a:xfrm>
              <a:off x="1466308" y="354582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28" name="Figura a mano libera: forma 1527">
              <a:extLst>
                <a:ext uri="{FF2B5EF4-FFF2-40B4-BE49-F238E27FC236}">
                  <a16:creationId xmlns:a16="http://schemas.microsoft.com/office/drawing/2014/main" id="{9D986FB0-8EE9-71B5-B097-2D942045F7CE}"/>
                </a:ext>
              </a:extLst>
            </p:cNvPr>
            <p:cNvSpPr/>
            <p:nvPr/>
          </p:nvSpPr>
          <p:spPr>
            <a:xfrm>
              <a:off x="1469193" y="3542218"/>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29" name="Figura a mano libera: forma 1528">
              <a:extLst>
                <a:ext uri="{FF2B5EF4-FFF2-40B4-BE49-F238E27FC236}">
                  <a16:creationId xmlns:a16="http://schemas.microsoft.com/office/drawing/2014/main" id="{1CDDA943-9A84-B6BE-AD9A-2D8BB14DB490}"/>
                </a:ext>
              </a:extLst>
            </p:cNvPr>
            <p:cNvSpPr/>
            <p:nvPr/>
          </p:nvSpPr>
          <p:spPr>
            <a:xfrm>
              <a:off x="1472798" y="353933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30" name="Figura a mano libera: forma 1529">
              <a:extLst>
                <a:ext uri="{FF2B5EF4-FFF2-40B4-BE49-F238E27FC236}">
                  <a16:creationId xmlns:a16="http://schemas.microsoft.com/office/drawing/2014/main" id="{E17ECACA-8BEC-A0A1-0839-6E0C0117A51E}"/>
                </a:ext>
              </a:extLst>
            </p:cNvPr>
            <p:cNvSpPr/>
            <p:nvPr/>
          </p:nvSpPr>
          <p:spPr>
            <a:xfrm>
              <a:off x="1476404" y="35357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31" name="Figura a mano libera: forma 1530">
              <a:extLst>
                <a:ext uri="{FF2B5EF4-FFF2-40B4-BE49-F238E27FC236}">
                  <a16:creationId xmlns:a16="http://schemas.microsoft.com/office/drawing/2014/main" id="{8664B781-8D27-B723-89ED-F6D4FC682CC5}"/>
                </a:ext>
              </a:extLst>
            </p:cNvPr>
            <p:cNvSpPr/>
            <p:nvPr/>
          </p:nvSpPr>
          <p:spPr>
            <a:xfrm>
              <a:off x="1479288" y="35321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32" name="Figura a mano libera: forma 1531">
              <a:extLst>
                <a:ext uri="{FF2B5EF4-FFF2-40B4-BE49-F238E27FC236}">
                  <a16:creationId xmlns:a16="http://schemas.microsoft.com/office/drawing/2014/main" id="{18E16B73-A42D-C0F7-95AF-A1DE640D25E0}"/>
                </a:ext>
              </a:extLst>
            </p:cNvPr>
            <p:cNvSpPr/>
            <p:nvPr/>
          </p:nvSpPr>
          <p:spPr>
            <a:xfrm>
              <a:off x="1512461" y="3548708"/>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33" name="Figura a mano libera: forma 1532">
              <a:extLst>
                <a:ext uri="{FF2B5EF4-FFF2-40B4-BE49-F238E27FC236}">
                  <a16:creationId xmlns:a16="http://schemas.microsoft.com/office/drawing/2014/main" id="{7DD176EA-DAC2-C131-05C9-C2C3ACAB1980}"/>
                </a:ext>
              </a:extLst>
            </p:cNvPr>
            <p:cNvSpPr/>
            <p:nvPr/>
          </p:nvSpPr>
          <p:spPr>
            <a:xfrm>
              <a:off x="1509576" y="3545102"/>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34" name="Figura a mano libera: forma 1533">
              <a:extLst>
                <a:ext uri="{FF2B5EF4-FFF2-40B4-BE49-F238E27FC236}">
                  <a16:creationId xmlns:a16="http://schemas.microsoft.com/office/drawing/2014/main" id="{6C56925B-EF05-E071-2E05-BBDE63E5EDFA}"/>
                </a:ext>
              </a:extLst>
            </p:cNvPr>
            <p:cNvSpPr/>
            <p:nvPr/>
          </p:nvSpPr>
          <p:spPr>
            <a:xfrm>
              <a:off x="1505970" y="3542218"/>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35" name="Figura a mano libera: forma 1534">
              <a:extLst>
                <a:ext uri="{FF2B5EF4-FFF2-40B4-BE49-F238E27FC236}">
                  <a16:creationId xmlns:a16="http://schemas.microsoft.com/office/drawing/2014/main" id="{F1EE62A1-4695-B50D-D0B3-41BA7709C93A}"/>
                </a:ext>
              </a:extLst>
            </p:cNvPr>
            <p:cNvSpPr/>
            <p:nvPr/>
          </p:nvSpPr>
          <p:spPr>
            <a:xfrm>
              <a:off x="1503086" y="3538612"/>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36" name="Figura a mano libera: forma 1535">
              <a:extLst>
                <a:ext uri="{FF2B5EF4-FFF2-40B4-BE49-F238E27FC236}">
                  <a16:creationId xmlns:a16="http://schemas.microsoft.com/office/drawing/2014/main" id="{916112E6-6443-1BF1-9470-75FEC82C9048}"/>
                </a:ext>
              </a:extLst>
            </p:cNvPr>
            <p:cNvSpPr/>
            <p:nvPr/>
          </p:nvSpPr>
          <p:spPr>
            <a:xfrm>
              <a:off x="1499480" y="3535727"/>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37" name="Figura a mano libera: forma 1536">
              <a:extLst>
                <a:ext uri="{FF2B5EF4-FFF2-40B4-BE49-F238E27FC236}">
                  <a16:creationId xmlns:a16="http://schemas.microsoft.com/office/drawing/2014/main" id="{465E87CD-720F-AC4C-4C34-C607640B4270}"/>
                </a:ext>
              </a:extLst>
            </p:cNvPr>
            <p:cNvSpPr/>
            <p:nvPr/>
          </p:nvSpPr>
          <p:spPr>
            <a:xfrm>
              <a:off x="1495875" y="3532122"/>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38" name="Figura a mano libera: forma 1537">
              <a:extLst>
                <a:ext uri="{FF2B5EF4-FFF2-40B4-BE49-F238E27FC236}">
                  <a16:creationId xmlns:a16="http://schemas.microsoft.com/office/drawing/2014/main" id="{D10BC8A2-2110-B0F2-CBBA-A0AFA8537D75}"/>
                </a:ext>
              </a:extLst>
            </p:cNvPr>
            <p:cNvSpPr/>
            <p:nvPr/>
          </p:nvSpPr>
          <p:spPr>
            <a:xfrm>
              <a:off x="1462702" y="3548708"/>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39" name="Figura a mano libera: forma 1538">
              <a:extLst>
                <a:ext uri="{FF2B5EF4-FFF2-40B4-BE49-F238E27FC236}">
                  <a16:creationId xmlns:a16="http://schemas.microsoft.com/office/drawing/2014/main" id="{552604A4-E896-4856-0CA1-5ACF0BD5AE11}"/>
                </a:ext>
              </a:extLst>
            </p:cNvPr>
            <p:cNvSpPr/>
            <p:nvPr/>
          </p:nvSpPr>
          <p:spPr>
            <a:xfrm>
              <a:off x="1466308" y="355231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0" name="Figura a mano libera: forma 1539">
              <a:extLst>
                <a:ext uri="{FF2B5EF4-FFF2-40B4-BE49-F238E27FC236}">
                  <a16:creationId xmlns:a16="http://schemas.microsoft.com/office/drawing/2014/main" id="{892AF1F1-C662-44E1-F53B-3344A130743C}"/>
                </a:ext>
              </a:extLst>
            </p:cNvPr>
            <p:cNvSpPr/>
            <p:nvPr/>
          </p:nvSpPr>
          <p:spPr>
            <a:xfrm>
              <a:off x="1469193" y="35559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1" name="Figura a mano libera: forma 1540">
              <a:extLst>
                <a:ext uri="{FF2B5EF4-FFF2-40B4-BE49-F238E27FC236}">
                  <a16:creationId xmlns:a16="http://schemas.microsoft.com/office/drawing/2014/main" id="{E8A80A70-2ECA-B9EE-97F8-B48AD63CD7F9}"/>
                </a:ext>
              </a:extLst>
            </p:cNvPr>
            <p:cNvSpPr/>
            <p:nvPr/>
          </p:nvSpPr>
          <p:spPr>
            <a:xfrm>
              <a:off x="1472798" y="35588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2" name="Figura a mano libera: forma 1541">
              <a:extLst>
                <a:ext uri="{FF2B5EF4-FFF2-40B4-BE49-F238E27FC236}">
                  <a16:creationId xmlns:a16="http://schemas.microsoft.com/office/drawing/2014/main" id="{634EA7F7-62DE-A1CD-197B-99714520D2D1}"/>
                </a:ext>
              </a:extLst>
            </p:cNvPr>
            <p:cNvSpPr/>
            <p:nvPr/>
          </p:nvSpPr>
          <p:spPr>
            <a:xfrm>
              <a:off x="1476404" y="356241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3" name="Figura a mano libera: forma 1542">
              <a:extLst>
                <a:ext uri="{FF2B5EF4-FFF2-40B4-BE49-F238E27FC236}">
                  <a16:creationId xmlns:a16="http://schemas.microsoft.com/office/drawing/2014/main" id="{A66BCB06-FDF2-4DB6-2720-1D02F5AC35D5}"/>
                </a:ext>
              </a:extLst>
            </p:cNvPr>
            <p:cNvSpPr/>
            <p:nvPr/>
          </p:nvSpPr>
          <p:spPr>
            <a:xfrm>
              <a:off x="1479288" y="356529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4" name="Figura a mano libera: forma 1543">
              <a:extLst>
                <a:ext uri="{FF2B5EF4-FFF2-40B4-BE49-F238E27FC236}">
                  <a16:creationId xmlns:a16="http://schemas.microsoft.com/office/drawing/2014/main" id="{A008CAA0-D018-3448-CAB2-1F9AFE2A0567}"/>
                </a:ext>
              </a:extLst>
            </p:cNvPr>
            <p:cNvSpPr/>
            <p:nvPr/>
          </p:nvSpPr>
          <p:spPr>
            <a:xfrm>
              <a:off x="1462702" y="358188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5" name="Figura a mano libera: forma 1544">
              <a:extLst>
                <a:ext uri="{FF2B5EF4-FFF2-40B4-BE49-F238E27FC236}">
                  <a16:creationId xmlns:a16="http://schemas.microsoft.com/office/drawing/2014/main" id="{2BDFEA3C-EFAC-F079-16C4-2A187185355C}"/>
                </a:ext>
              </a:extLst>
            </p:cNvPr>
            <p:cNvSpPr/>
            <p:nvPr/>
          </p:nvSpPr>
          <p:spPr>
            <a:xfrm>
              <a:off x="1466308" y="3585486"/>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6" name="Figura a mano libera: forma 1545">
              <a:extLst>
                <a:ext uri="{FF2B5EF4-FFF2-40B4-BE49-F238E27FC236}">
                  <a16:creationId xmlns:a16="http://schemas.microsoft.com/office/drawing/2014/main" id="{603ABAC6-0DCF-1D5C-5F79-ED30255FD696}"/>
                </a:ext>
              </a:extLst>
            </p:cNvPr>
            <p:cNvSpPr/>
            <p:nvPr/>
          </p:nvSpPr>
          <p:spPr>
            <a:xfrm>
              <a:off x="1469193" y="358909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7" name="Figura a mano libera: forma 1546">
              <a:extLst>
                <a:ext uri="{FF2B5EF4-FFF2-40B4-BE49-F238E27FC236}">
                  <a16:creationId xmlns:a16="http://schemas.microsoft.com/office/drawing/2014/main" id="{462171C9-9D77-3BED-EF94-95FC765D1EAF}"/>
                </a:ext>
              </a:extLst>
            </p:cNvPr>
            <p:cNvSpPr/>
            <p:nvPr/>
          </p:nvSpPr>
          <p:spPr>
            <a:xfrm>
              <a:off x="1472798" y="3591976"/>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8" name="Figura a mano libera: forma 1547">
              <a:extLst>
                <a:ext uri="{FF2B5EF4-FFF2-40B4-BE49-F238E27FC236}">
                  <a16:creationId xmlns:a16="http://schemas.microsoft.com/office/drawing/2014/main" id="{987396C2-7BDD-254D-9058-828A7ACB31FA}"/>
                </a:ext>
              </a:extLst>
            </p:cNvPr>
            <p:cNvSpPr/>
            <p:nvPr/>
          </p:nvSpPr>
          <p:spPr>
            <a:xfrm>
              <a:off x="1476404" y="359558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49" name="Figura a mano libera: forma 1548">
              <a:extLst>
                <a:ext uri="{FF2B5EF4-FFF2-40B4-BE49-F238E27FC236}">
                  <a16:creationId xmlns:a16="http://schemas.microsoft.com/office/drawing/2014/main" id="{0B318C2B-E8D2-D06D-C483-3A83ED1522CB}"/>
                </a:ext>
              </a:extLst>
            </p:cNvPr>
            <p:cNvSpPr/>
            <p:nvPr/>
          </p:nvSpPr>
          <p:spPr>
            <a:xfrm>
              <a:off x="1479288" y="3598466"/>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50" name="Figura a mano libera: forma 1549">
              <a:extLst>
                <a:ext uri="{FF2B5EF4-FFF2-40B4-BE49-F238E27FC236}">
                  <a16:creationId xmlns:a16="http://schemas.microsoft.com/office/drawing/2014/main" id="{B8D730E7-57BE-6D6D-D04B-0FFA3DE16074}"/>
                </a:ext>
              </a:extLst>
            </p:cNvPr>
            <p:cNvSpPr/>
            <p:nvPr/>
          </p:nvSpPr>
          <p:spPr>
            <a:xfrm>
              <a:off x="1479288" y="3565294"/>
              <a:ext cx="3605" cy="3605"/>
            </a:xfrm>
            <a:custGeom>
              <a:avLst/>
              <a:gdLst>
                <a:gd name="connsiteX0" fmla="*/ 3606 w 3605"/>
                <a:gd name="connsiteY0" fmla="*/ 3606 h 3605"/>
                <a:gd name="connsiteX1" fmla="*/ 3606 w 3605"/>
                <a:gd name="connsiteY1" fmla="*/ 0 h 3605"/>
                <a:gd name="connsiteX2" fmla="*/ 0 w 3605"/>
                <a:gd name="connsiteY2" fmla="*/ 0 h 3605"/>
                <a:gd name="connsiteX3" fmla="*/ 0 w 3605"/>
                <a:gd name="connsiteY3" fmla="*/ 3606 h 3605"/>
                <a:gd name="connsiteX4" fmla="*/ 3606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3606"/>
                  </a:moveTo>
                  <a:lnTo>
                    <a:pt x="3606" y="0"/>
                  </a:lnTo>
                  <a:lnTo>
                    <a:pt x="0" y="0"/>
                  </a:lnTo>
                  <a:lnTo>
                    <a:pt x="0" y="3606"/>
                  </a:lnTo>
                  <a:lnTo>
                    <a:pt x="3606" y="3606"/>
                  </a:lnTo>
                  <a:close/>
                </a:path>
              </a:pathLst>
            </a:custGeom>
            <a:solidFill>
              <a:srgbClr val="000000"/>
            </a:solidFill>
            <a:ln w="0" cap="flat">
              <a:noFill/>
              <a:prstDash val="solid"/>
              <a:miter/>
            </a:ln>
          </p:spPr>
          <p:txBody>
            <a:bodyPr rtlCol="0" anchor="ctr"/>
            <a:lstStyle/>
            <a:p>
              <a:endParaRPr lang="it-IT"/>
            </a:p>
          </p:txBody>
        </p:sp>
        <p:sp>
          <p:nvSpPr>
            <p:cNvPr id="1551" name="Figura a mano libera: forma 1550">
              <a:extLst>
                <a:ext uri="{FF2B5EF4-FFF2-40B4-BE49-F238E27FC236}">
                  <a16:creationId xmlns:a16="http://schemas.microsoft.com/office/drawing/2014/main" id="{35592D72-B7E3-F174-2D4F-F271068F193F}"/>
                </a:ext>
              </a:extLst>
            </p:cNvPr>
            <p:cNvSpPr/>
            <p:nvPr/>
          </p:nvSpPr>
          <p:spPr>
            <a:xfrm>
              <a:off x="1476404" y="3568900"/>
              <a:ext cx="3605" cy="3605"/>
            </a:xfrm>
            <a:custGeom>
              <a:avLst/>
              <a:gdLst>
                <a:gd name="connsiteX0" fmla="*/ 3606 w 3605"/>
                <a:gd name="connsiteY0" fmla="*/ 3606 h 3605"/>
                <a:gd name="connsiteX1" fmla="*/ 3606 w 3605"/>
                <a:gd name="connsiteY1" fmla="*/ 0 h 3605"/>
                <a:gd name="connsiteX2" fmla="*/ 0 w 3605"/>
                <a:gd name="connsiteY2" fmla="*/ 0 h 3605"/>
                <a:gd name="connsiteX3" fmla="*/ 0 w 3605"/>
                <a:gd name="connsiteY3" fmla="*/ 3606 h 3605"/>
                <a:gd name="connsiteX4" fmla="*/ 3606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3606"/>
                  </a:moveTo>
                  <a:lnTo>
                    <a:pt x="3606" y="0"/>
                  </a:lnTo>
                  <a:lnTo>
                    <a:pt x="0" y="0"/>
                  </a:lnTo>
                  <a:lnTo>
                    <a:pt x="0" y="3606"/>
                  </a:lnTo>
                  <a:lnTo>
                    <a:pt x="3606" y="3606"/>
                  </a:lnTo>
                  <a:close/>
                </a:path>
              </a:pathLst>
            </a:custGeom>
            <a:solidFill>
              <a:srgbClr val="000000"/>
            </a:solidFill>
            <a:ln w="0" cap="flat">
              <a:noFill/>
              <a:prstDash val="solid"/>
              <a:miter/>
            </a:ln>
          </p:spPr>
          <p:txBody>
            <a:bodyPr rtlCol="0" anchor="ctr"/>
            <a:lstStyle/>
            <a:p>
              <a:endParaRPr lang="it-IT"/>
            </a:p>
          </p:txBody>
        </p:sp>
        <p:sp>
          <p:nvSpPr>
            <p:cNvPr id="1552" name="Figura a mano libera: forma 1551">
              <a:extLst>
                <a:ext uri="{FF2B5EF4-FFF2-40B4-BE49-F238E27FC236}">
                  <a16:creationId xmlns:a16="http://schemas.microsoft.com/office/drawing/2014/main" id="{0FE3205F-EC62-C2EC-C59A-B460CD550E9B}"/>
                </a:ext>
              </a:extLst>
            </p:cNvPr>
            <p:cNvSpPr/>
            <p:nvPr/>
          </p:nvSpPr>
          <p:spPr>
            <a:xfrm>
              <a:off x="1472798" y="3571784"/>
              <a:ext cx="3605" cy="3605"/>
            </a:xfrm>
            <a:custGeom>
              <a:avLst/>
              <a:gdLst>
                <a:gd name="connsiteX0" fmla="*/ 3606 w 3605"/>
                <a:gd name="connsiteY0" fmla="*/ 3606 h 3605"/>
                <a:gd name="connsiteX1" fmla="*/ 3606 w 3605"/>
                <a:gd name="connsiteY1" fmla="*/ 0 h 3605"/>
                <a:gd name="connsiteX2" fmla="*/ 0 w 3605"/>
                <a:gd name="connsiteY2" fmla="*/ 0 h 3605"/>
                <a:gd name="connsiteX3" fmla="*/ 0 w 3605"/>
                <a:gd name="connsiteY3" fmla="*/ 3606 h 3605"/>
                <a:gd name="connsiteX4" fmla="*/ 3606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3606"/>
                  </a:moveTo>
                  <a:lnTo>
                    <a:pt x="3606" y="0"/>
                  </a:lnTo>
                  <a:lnTo>
                    <a:pt x="0" y="0"/>
                  </a:lnTo>
                  <a:lnTo>
                    <a:pt x="0" y="3606"/>
                  </a:lnTo>
                  <a:lnTo>
                    <a:pt x="3606" y="3606"/>
                  </a:lnTo>
                  <a:close/>
                </a:path>
              </a:pathLst>
            </a:custGeom>
            <a:solidFill>
              <a:srgbClr val="000000"/>
            </a:solidFill>
            <a:ln w="0" cap="flat">
              <a:noFill/>
              <a:prstDash val="solid"/>
              <a:miter/>
            </a:ln>
          </p:spPr>
          <p:txBody>
            <a:bodyPr rtlCol="0" anchor="ctr"/>
            <a:lstStyle/>
            <a:p>
              <a:endParaRPr lang="it-IT"/>
            </a:p>
          </p:txBody>
        </p:sp>
        <p:sp>
          <p:nvSpPr>
            <p:cNvPr id="1553" name="Figura a mano libera: forma 1552">
              <a:extLst>
                <a:ext uri="{FF2B5EF4-FFF2-40B4-BE49-F238E27FC236}">
                  <a16:creationId xmlns:a16="http://schemas.microsoft.com/office/drawing/2014/main" id="{24F55188-C99C-605F-3F6D-00DD11C0260D}"/>
                </a:ext>
              </a:extLst>
            </p:cNvPr>
            <p:cNvSpPr/>
            <p:nvPr/>
          </p:nvSpPr>
          <p:spPr>
            <a:xfrm>
              <a:off x="1469914" y="3575390"/>
              <a:ext cx="3605" cy="3605"/>
            </a:xfrm>
            <a:custGeom>
              <a:avLst/>
              <a:gdLst>
                <a:gd name="connsiteX0" fmla="*/ 3606 w 3605"/>
                <a:gd name="connsiteY0" fmla="*/ 3606 h 3605"/>
                <a:gd name="connsiteX1" fmla="*/ 3606 w 3605"/>
                <a:gd name="connsiteY1" fmla="*/ 0 h 3605"/>
                <a:gd name="connsiteX2" fmla="*/ 0 w 3605"/>
                <a:gd name="connsiteY2" fmla="*/ 0 h 3605"/>
                <a:gd name="connsiteX3" fmla="*/ 0 w 3605"/>
                <a:gd name="connsiteY3" fmla="*/ 3606 h 3605"/>
                <a:gd name="connsiteX4" fmla="*/ 3606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3606"/>
                  </a:moveTo>
                  <a:lnTo>
                    <a:pt x="3606" y="0"/>
                  </a:lnTo>
                  <a:lnTo>
                    <a:pt x="0" y="0"/>
                  </a:lnTo>
                  <a:lnTo>
                    <a:pt x="0" y="3606"/>
                  </a:lnTo>
                  <a:lnTo>
                    <a:pt x="3606" y="3606"/>
                  </a:lnTo>
                  <a:close/>
                </a:path>
              </a:pathLst>
            </a:custGeom>
            <a:solidFill>
              <a:srgbClr val="000000"/>
            </a:solidFill>
            <a:ln w="0" cap="flat">
              <a:noFill/>
              <a:prstDash val="solid"/>
              <a:miter/>
            </a:ln>
          </p:spPr>
          <p:txBody>
            <a:bodyPr rtlCol="0" anchor="ctr"/>
            <a:lstStyle/>
            <a:p>
              <a:endParaRPr lang="it-IT"/>
            </a:p>
          </p:txBody>
        </p:sp>
        <p:sp>
          <p:nvSpPr>
            <p:cNvPr id="1554" name="Figura a mano libera: forma 1553">
              <a:extLst>
                <a:ext uri="{FF2B5EF4-FFF2-40B4-BE49-F238E27FC236}">
                  <a16:creationId xmlns:a16="http://schemas.microsoft.com/office/drawing/2014/main" id="{B10C7A45-AAD3-2F3E-059A-586E13DB4474}"/>
                </a:ext>
              </a:extLst>
            </p:cNvPr>
            <p:cNvSpPr/>
            <p:nvPr/>
          </p:nvSpPr>
          <p:spPr>
            <a:xfrm>
              <a:off x="1466308" y="3578275"/>
              <a:ext cx="3605" cy="3605"/>
            </a:xfrm>
            <a:custGeom>
              <a:avLst/>
              <a:gdLst>
                <a:gd name="connsiteX0" fmla="*/ 3606 w 3605"/>
                <a:gd name="connsiteY0" fmla="*/ 3606 h 3605"/>
                <a:gd name="connsiteX1" fmla="*/ 3606 w 3605"/>
                <a:gd name="connsiteY1" fmla="*/ 0 h 3605"/>
                <a:gd name="connsiteX2" fmla="*/ 0 w 3605"/>
                <a:gd name="connsiteY2" fmla="*/ 0 h 3605"/>
                <a:gd name="connsiteX3" fmla="*/ 0 w 3605"/>
                <a:gd name="connsiteY3" fmla="*/ 3606 h 3605"/>
                <a:gd name="connsiteX4" fmla="*/ 3606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3606"/>
                  </a:moveTo>
                  <a:lnTo>
                    <a:pt x="3606" y="0"/>
                  </a:lnTo>
                  <a:lnTo>
                    <a:pt x="0" y="0"/>
                  </a:lnTo>
                  <a:lnTo>
                    <a:pt x="0" y="3606"/>
                  </a:lnTo>
                  <a:lnTo>
                    <a:pt x="3606" y="3606"/>
                  </a:lnTo>
                  <a:close/>
                </a:path>
              </a:pathLst>
            </a:custGeom>
            <a:solidFill>
              <a:srgbClr val="000000"/>
            </a:solidFill>
            <a:ln w="0" cap="flat">
              <a:noFill/>
              <a:prstDash val="solid"/>
              <a:miter/>
            </a:ln>
          </p:spPr>
          <p:txBody>
            <a:bodyPr rtlCol="0" anchor="ctr"/>
            <a:lstStyle/>
            <a:p>
              <a:endParaRPr lang="it-IT"/>
            </a:p>
          </p:txBody>
        </p:sp>
        <p:sp>
          <p:nvSpPr>
            <p:cNvPr id="1555" name="Figura a mano libera: forma 1554">
              <a:extLst>
                <a:ext uri="{FF2B5EF4-FFF2-40B4-BE49-F238E27FC236}">
                  <a16:creationId xmlns:a16="http://schemas.microsoft.com/office/drawing/2014/main" id="{445C882B-EA9F-CB1E-21C2-F660363DEFFF}"/>
                </a:ext>
              </a:extLst>
            </p:cNvPr>
            <p:cNvSpPr/>
            <p:nvPr/>
          </p:nvSpPr>
          <p:spPr>
            <a:xfrm>
              <a:off x="1513182" y="3581159"/>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56" name="Figura a mano libera: forma 1555">
              <a:extLst>
                <a:ext uri="{FF2B5EF4-FFF2-40B4-BE49-F238E27FC236}">
                  <a16:creationId xmlns:a16="http://schemas.microsoft.com/office/drawing/2014/main" id="{65E7EB53-19F9-750E-87DC-12135FE8FE6C}"/>
                </a:ext>
              </a:extLst>
            </p:cNvPr>
            <p:cNvSpPr/>
            <p:nvPr/>
          </p:nvSpPr>
          <p:spPr>
            <a:xfrm>
              <a:off x="1509576" y="3578275"/>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57" name="Figura a mano libera: forma 1556">
              <a:extLst>
                <a:ext uri="{FF2B5EF4-FFF2-40B4-BE49-F238E27FC236}">
                  <a16:creationId xmlns:a16="http://schemas.microsoft.com/office/drawing/2014/main" id="{344BF4E0-3D58-9362-813F-A6FC6F8A4A13}"/>
                </a:ext>
              </a:extLst>
            </p:cNvPr>
            <p:cNvSpPr/>
            <p:nvPr/>
          </p:nvSpPr>
          <p:spPr>
            <a:xfrm>
              <a:off x="1505970" y="3574669"/>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58" name="Figura a mano libera: forma 1557">
              <a:extLst>
                <a:ext uri="{FF2B5EF4-FFF2-40B4-BE49-F238E27FC236}">
                  <a16:creationId xmlns:a16="http://schemas.microsoft.com/office/drawing/2014/main" id="{5686D5CA-E6F1-668D-7C1F-9E33F581EDA4}"/>
                </a:ext>
              </a:extLst>
            </p:cNvPr>
            <p:cNvSpPr/>
            <p:nvPr/>
          </p:nvSpPr>
          <p:spPr>
            <a:xfrm>
              <a:off x="1503086" y="3571784"/>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59" name="Figura a mano libera: forma 1558">
              <a:extLst>
                <a:ext uri="{FF2B5EF4-FFF2-40B4-BE49-F238E27FC236}">
                  <a16:creationId xmlns:a16="http://schemas.microsoft.com/office/drawing/2014/main" id="{9DBA91E7-E141-97AE-FF6F-14D6F8B9D1FD}"/>
                </a:ext>
              </a:extLst>
            </p:cNvPr>
            <p:cNvSpPr/>
            <p:nvPr/>
          </p:nvSpPr>
          <p:spPr>
            <a:xfrm>
              <a:off x="1499480" y="3568179"/>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60" name="Figura a mano libera: forma 1559">
              <a:extLst>
                <a:ext uri="{FF2B5EF4-FFF2-40B4-BE49-F238E27FC236}">
                  <a16:creationId xmlns:a16="http://schemas.microsoft.com/office/drawing/2014/main" id="{37E07499-8015-32AE-16AE-551979B3A6CC}"/>
                </a:ext>
              </a:extLst>
            </p:cNvPr>
            <p:cNvSpPr/>
            <p:nvPr/>
          </p:nvSpPr>
          <p:spPr>
            <a:xfrm>
              <a:off x="1513182" y="3548708"/>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61" name="Figura a mano libera: forma 1560">
              <a:extLst>
                <a:ext uri="{FF2B5EF4-FFF2-40B4-BE49-F238E27FC236}">
                  <a16:creationId xmlns:a16="http://schemas.microsoft.com/office/drawing/2014/main" id="{7F9820FD-4043-8E6E-B1DB-39DA69EA2F2C}"/>
                </a:ext>
              </a:extLst>
            </p:cNvPr>
            <p:cNvSpPr/>
            <p:nvPr/>
          </p:nvSpPr>
          <p:spPr>
            <a:xfrm>
              <a:off x="1509576" y="3552314"/>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62" name="Figura a mano libera: forma 1561">
              <a:extLst>
                <a:ext uri="{FF2B5EF4-FFF2-40B4-BE49-F238E27FC236}">
                  <a16:creationId xmlns:a16="http://schemas.microsoft.com/office/drawing/2014/main" id="{7B36F4B3-4300-6275-4F36-77C5D3401549}"/>
                </a:ext>
              </a:extLst>
            </p:cNvPr>
            <p:cNvSpPr/>
            <p:nvPr/>
          </p:nvSpPr>
          <p:spPr>
            <a:xfrm>
              <a:off x="1505970" y="3555198"/>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63" name="Figura a mano libera: forma 1562">
              <a:extLst>
                <a:ext uri="{FF2B5EF4-FFF2-40B4-BE49-F238E27FC236}">
                  <a16:creationId xmlns:a16="http://schemas.microsoft.com/office/drawing/2014/main" id="{23A65B63-6D3F-E075-CD70-77590D18F4BC}"/>
                </a:ext>
              </a:extLst>
            </p:cNvPr>
            <p:cNvSpPr/>
            <p:nvPr/>
          </p:nvSpPr>
          <p:spPr>
            <a:xfrm>
              <a:off x="1503086" y="3558804"/>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64" name="Figura a mano libera: forma 1563">
              <a:extLst>
                <a:ext uri="{FF2B5EF4-FFF2-40B4-BE49-F238E27FC236}">
                  <a16:creationId xmlns:a16="http://schemas.microsoft.com/office/drawing/2014/main" id="{CCA397BD-E1A7-5D22-A26B-76632238887C}"/>
                </a:ext>
              </a:extLst>
            </p:cNvPr>
            <p:cNvSpPr/>
            <p:nvPr/>
          </p:nvSpPr>
          <p:spPr>
            <a:xfrm>
              <a:off x="1499480" y="3561688"/>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65" name="Figura a mano libera: forma 1564">
              <a:extLst>
                <a:ext uri="{FF2B5EF4-FFF2-40B4-BE49-F238E27FC236}">
                  <a16:creationId xmlns:a16="http://schemas.microsoft.com/office/drawing/2014/main" id="{BDB622EA-2940-5B9A-36EE-DD54375600F0}"/>
                </a:ext>
              </a:extLst>
            </p:cNvPr>
            <p:cNvSpPr/>
            <p:nvPr/>
          </p:nvSpPr>
          <p:spPr>
            <a:xfrm>
              <a:off x="1496596" y="3565294"/>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66" name="Figura a mano libera: forma 1565">
              <a:extLst>
                <a:ext uri="{FF2B5EF4-FFF2-40B4-BE49-F238E27FC236}">
                  <a16:creationId xmlns:a16="http://schemas.microsoft.com/office/drawing/2014/main" id="{15F9EF29-91BC-35F4-B0C3-D7A272A1971A}"/>
                </a:ext>
              </a:extLst>
            </p:cNvPr>
            <p:cNvSpPr/>
            <p:nvPr/>
          </p:nvSpPr>
          <p:spPr>
            <a:xfrm>
              <a:off x="1480010" y="3589813"/>
              <a:ext cx="18749" cy="18749"/>
            </a:xfrm>
            <a:custGeom>
              <a:avLst/>
              <a:gdLst>
                <a:gd name="connsiteX0" fmla="*/ 0 w 18749"/>
                <a:gd name="connsiteY0" fmla="*/ 0 h 18749"/>
                <a:gd name="connsiteX1" fmla="*/ 18750 w 18749"/>
                <a:gd name="connsiteY1" fmla="*/ 0 h 18749"/>
                <a:gd name="connsiteX2" fmla="*/ 18750 w 18749"/>
                <a:gd name="connsiteY2" fmla="*/ 18750 h 18749"/>
                <a:gd name="connsiteX3" fmla="*/ 0 w 18749"/>
                <a:gd name="connsiteY3" fmla="*/ 18750 h 18749"/>
                <a:gd name="connsiteX4" fmla="*/ 0 w 18749"/>
                <a:gd name="connsiteY4" fmla="*/ 0 h 18749"/>
                <a:gd name="connsiteX5" fmla="*/ 7932 w 18749"/>
                <a:gd name="connsiteY5" fmla="*/ 7933 h 18749"/>
                <a:gd name="connsiteX6" fmla="*/ 7932 w 18749"/>
                <a:gd name="connsiteY6" fmla="*/ 10817 h 18749"/>
                <a:gd name="connsiteX7" fmla="*/ 10817 w 18749"/>
                <a:gd name="connsiteY7" fmla="*/ 10817 h 18749"/>
                <a:gd name="connsiteX8" fmla="*/ 10817 w 18749"/>
                <a:gd name="connsiteY8" fmla="*/ 7933 h 18749"/>
                <a:gd name="connsiteX9" fmla="*/ 7932 w 18749"/>
                <a:gd name="connsiteY9" fmla="*/ 7933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50"/>
                  </a:lnTo>
                  <a:lnTo>
                    <a:pt x="0" y="18750"/>
                  </a:lnTo>
                  <a:lnTo>
                    <a:pt x="0" y="0"/>
                  </a:lnTo>
                  <a:close/>
                  <a:moveTo>
                    <a:pt x="7932" y="7933"/>
                  </a:moveTo>
                  <a:lnTo>
                    <a:pt x="7932" y="10817"/>
                  </a:lnTo>
                  <a:lnTo>
                    <a:pt x="10817" y="10817"/>
                  </a:lnTo>
                  <a:lnTo>
                    <a:pt x="10817" y="7933"/>
                  </a:lnTo>
                  <a:lnTo>
                    <a:pt x="7932" y="7933"/>
                  </a:lnTo>
                  <a:close/>
                </a:path>
              </a:pathLst>
            </a:custGeom>
            <a:solidFill>
              <a:srgbClr val="000000"/>
            </a:solidFill>
            <a:ln w="0" cap="flat">
              <a:noFill/>
              <a:prstDash val="solid"/>
              <a:miter/>
            </a:ln>
          </p:spPr>
          <p:txBody>
            <a:bodyPr rtlCol="0" anchor="ctr"/>
            <a:lstStyle/>
            <a:p>
              <a:endParaRPr lang="it-IT"/>
            </a:p>
          </p:txBody>
        </p:sp>
        <p:sp>
          <p:nvSpPr>
            <p:cNvPr id="1567" name="Figura a mano libera: forma 1566">
              <a:extLst>
                <a:ext uri="{FF2B5EF4-FFF2-40B4-BE49-F238E27FC236}">
                  <a16:creationId xmlns:a16="http://schemas.microsoft.com/office/drawing/2014/main" id="{CD7F3286-9B0B-A455-5DFE-5953F0CE1E41}"/>
                </a:ext>
              </a:extLst>
            </p:cNvPr>
            <p:cNvSpPr/>
            <p:nvPr/>
          </p:nvSpPr>
          <p:spPr>
            <a:xfrm>
              <a:off x="1480010" y="3623706"/>
              <a:ext cx="18749" cy="18749"/>
            </a:xfrm>
            <a:custGeom>
              <a:avLst/>
              <a:gdLst>
                <a:gd name="connsiteX0" fmla="*/ 0 w 18749"/>
                <a:gd name="connsiteY0" fmla="*/ 0 h 18749"/>
                <a:gd name="connsiteX1" fmla="*/ 18750 w 18749"/>
                <a:gd name="connsiteY1" fmla="*/ 0 h 18749"/>
                <a:gd name="connsiteX2" fmla="*/ 18750 w 18749"/>
                <a:gd name="connsiteY2" fmla="*/ 18750 h 18749"/>
                <a:gd name="connsiteX3" fmla="*/ 0 w 18749"/>
                <a:gd name="connsiteY3" fmla="*/ 18750 h 18749"/>
                <a:gd name="connsiteX4" fmla="*/ 0 w 18749"/>
                <a:gd name="connsiteY4" fmla="*/ 0 h 18749"/>
                <a:gd name="connsiteX5" fmla="*/ 7932 w 18749"/>
                <a:gd name="connsiteY5" fmla="*/ 7933 h 18749"/>
                <a:gd name="connsiteX6" fmla="*/ 7932 w 18749"/>
                <a:gd name="connsiteY6" fmla="*/ 10817 h 18749"/>
                <a:gd name="connsiteX7" fmla="*/ 10817 w 18749"/>
                <a:gd name="connsiteY7" fmla="*/ 10817 h 18749"/>
                <a:gd name="connsiteX8" fmla="*/ 10817 w 18749"/>
                <a:gd name="connsiteY8" fmla="*/ 7933 h 18749"/>
                <a:gd name="connsiteX9" fmla="*/ 7932 w 18749"/>
                <a:gd name="connsiteY9" fmla="*/ 7933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50"/>
                  </a:lnTo>
                  <a:lnTo>
                    <a:pt x="0" y="18750"/>
                  </a:lnTo>
                  <a:lnTo>
                    <a:pt x="0" y="0"/>
                  </a:lnTo>
                  <a:close/>
                  <a:moveTo>
                    <a:pt x="7932" y="7933"/>
                  </a:moveTo>
                  <a:lnTo>
                    <a:pt x="7932" y="10817"/>
                  </a:lnTo>
                  <a:lnTo>
                    <a:pt x="10817" y="10817"/>
                  </a:lnTo>
                  <a:lnTo>
                    <a:pt x="10817" y="7933"/>
                  </a:lnTo>
                  <a:lnTo>
                    <a:pt x="7932" y="7933"/>
                  </a:lnTo>
                  <a:close/>
                </a:path>
              </a:pathLst>
            </a:custGeom>
            <a:solidFill>
              <a:srgbClr val="000000"/>
            </a:solidFill>
            <a:ln w="0" cap="flat">
              <a:noFill/>
              <a:prstDash val="solid"/>
              <a:miter/>
            </a:ln>
          </p:spPr>
          <p:txBody>
            <a:bodyPr rtlCol="0" anchor="ctr"/>
            <a:lstStyle/>
            <a:p>
              <a:endParaRPr lang="it-IT"/>
            </a:p>
          </p:txBody>
        </p:sp>
        <p:sp>
          <p:nvSpPr>
            <p:cNvPr id="1568" name="Figura a mano libera: forma 1567">
              <a:extLst>
                <a:ext uri="{FF2B5EF4-FFF2-40B4-BE49-F238E27FC236}">
                  <a16:creationId xmlns:a16="http://schemas.microsoft.com/office/drawing/2014/main" id="{24B9546F-44A3-3A38-041D-C9920EE78D7A}"/>
                </a:ext>
              </a:extLst>
            </p:cNvPr>
            <p:cNvSpPr/>
            <p:nvPr/>
          </p:nvSpPr>
          <p:spPr>
            <a:xfrm>
              <a:off x="1446837" y="3606399"/>
              <a:ext cx="18749" cy="18749"/>
            </a:xfrm>
            <a:custGeom>
              <a:avLst/>
              <a:gdLst>
                <a:gd name="connsiteX0" fmla="*/ 0 w 18749"/>
                <a:gd name="connsiteY0" fmla="*/ 0 h 18749"/>
                <a:gd name="connsiteX1" fmla="*/ 18750 w 18749"/>
                <a:gd name="connsiteY1" fmla="*/ 0 h 18749"/>
                <a:gd name="connsiteX2" fmla="*/ 18750 w 18749"/>
                <a:gd name="connsiteY2" fmla="*/ 18750 h 18749"/>
                <a:gd name="connsiteX3" fmla="*/ 0 w 18749"/>
                <a:gd name="connsiteY3" fmla="*/ 18750 h 18749"/>
                <a:gd name="connsiteX4" fmla="*/ 0 w 18749"/>
                <a:gd name="connsiteY4" fmla="*/ 0 h 18749"/>
                <a:gd name="connsiteX5" fmla="*/ 8654 w 18749"/>
                <a:gd name="connsiteY5" fmla="*/ 7933 h 18749"/>
                <a:gd name="connsiteX6" fmla="*/ 8654 w 18749"/>
                <a:gd name="connsiteY6" fmla="*/ 10817 h 18749"/>
                <a:gd name="connsiteX7" fmla="*/ 11538 w 18749"/>
                <a:gd name="connsiteY7" fmla="*/ 10817 h 18749"/>
                <a:gd name="connsiteX8" fmla="*/ 11538 w 18749"/>
                <a:gd name="connsiteY8" fmla="*/ 7933 h 18749"/>
                <a:gd name="connsiteX9" fmla="*/ 8654 w 18749"/>
                <a:gd name="connsiteY9" fmla="*/ 7933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50"/>
                  </a:lnTo>
                  <a:lnTo>
                    <a:pt x="0" y="18750"/>
                  </a:lnTo>
                  <a:lnTo>
                    <a:pt x="0" y="0"/>
                  </a:lnTo>
                  <a:close/>
                  <a:moveTo>
                    <a:pt x="8654" y="7933"/>
                  </a:moveTo>
                  <a:lnTo>
                    <a:pt x="8654" y="10817"/>
                  </a:lnTo>
                  <a:lnTo>
                    <a:pt x="11538" y="10817"/>
                  </a:lnTo>
                  <a:lnTo>
                    <a:pt x="11538" y="7933"/>
                  </a:lnTo>
                  <a:lnTo>
                    <a:pt x="8654" y="7933"/>
                  </a:lnTo>
                  <a:close/>
                </a:path>
              </a:pathLst>
            </a:custGeom>
            <a:solidFill>
              <a:srgbClr val="000000"/>
            </a:solidFill>
            <a:ln w="0" cap="flat">
              <a:noFill/>
              <a:prstDash val="solid"/>
              <a:miter/>
            </a:ln>
          </p:spPr>
          <p:txBody>
            <a:bodyPr rtlCol="0" anchor="ctr"/>
            <a:lstStyle/>
            <a:p>
              <a:endParaRPr lang="it-IT"/>
            </a:p>
          </p:txBody>
        </p:sp>
        <p:sp>
          <p:nvSpPr>
            <p:cNvPr id="1569" name="Figura a mano libera: forma 1568">
              <a:extLst>
                <a:ext uri="{FF2B5EF4-FFF2-40B4-BE49-F238E27FC236}">
                  <a16:creationId xmlns:a16="http://schemas.microsoft.com/office/drawing/2014/main" id="{4C7F7063-586D-EA9C-4E4E-4508684A9746}"/>
                </a:ext>
              </a:extLst>
            </p:cNvPr>
            <p:cNvSpPr/>
            <p:nvPr/>
          </p:nvSpPr>
          <p:spPr>
            <a:xfrm>
              <a:off x="1513182" y="3607120"/>
              <a:ext cx="18749" cy="18749"/>
            </a:xfrm>
            <a:custGeom>
              <a:avLst/>
              <a:gdLst>
                <a:gd name="connsiteX0" fmla="*/ 0 w 18749"/>
                <a:gd name="connsiteY0" fmla="*/ 0 h 18749"/>
                <a:gd name="connsiteX1" fmla="*/ 18750 w 18749"/>
                <a:gd name="connsiteY1" fmla="*/ 0 h 18749"/>
                <a:gd name="connsiteX2" fmla="*/ 18750 w 18749"/>
                <a:gd name="connsiteY2" fmla="*/ 18749 h 18749"/>
                <a:gd name="connsiteX3" fmla="*/ 0 w 18749"/>
                <a:gd name="connsiteY3" fmla="*/ 18749 h 18749"/>
                <a:gd name="connsiteX4" fmla="*/ 0 w 18749"/>
                <a:gd name="connsiteY4" fmla="*/ 0 h 18749"/>
                <a:gd name="connsiteX5" fmla="*/ 7932 w 18749"/>
                <a:gd name="connsiteY5" fmla="*/ 7932 h 18749"/>
                <a:gd name="connsiteX6" fmla="*/ 7932 w 18749"/>
                <a:gd name="connsiteY6" fmla="*/ 10817 h 18749"/>
                <a:gd name="connsiteX7" fmla="*/ 10817 w 18749"/>
                <a:gd name="connsiteY7" fmla="*/ 10817 h 18749"/>
                <a:gd name="connsiteX8" fmla="*/ 10817 w 18749"/>
                <a:gd name="connsiteY8" fmla="*/ 7932 h 18749"/>
                <a:gd name="connsiteX9" fmla="*/ 7932 w 18749"/>
                <a:gd name="connsiteY9" fmla="*/ 7932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49"/>
                  </a:lnTo>
                  <a:lnTo>
                    <a:pt x="0" y="18749"/>
                  </a:lnTo>
                  <a:lnTo>
                    <a:pt x="0" y="0"/>
                  </a:lnTo>
                  <a:close/>
                  <a:moveTo>
                    <a:pt x="7932" y="7932"/>
                  </a:moveTo>
                  <a:lnTo>
                    <a:pt x="7932" y="10817"/>
                  </a:lnTo>
                  <a:lnTo>
                    <a:pt x="10817" y="10817"/>
                  </a:lnTo>
                  <a:lnTo>
                    <a:pt x="10817" y="7932"/>
                  </a:lnTo>
                  <a:lnTo>
                    <a:pt x="7932" y="7932"/>
                  </a:lnTo>
                  <a:close/>
                </a:path>
              </a:pathLst>
            </a:custGeom>
            <a:solidFill>
              <a:srgbClr val="000000"/>
            </a:solidFill>
            <a:ln w="0" cap="flat">
              <a:noFill/>
              <a:prstDash val="solid"/>
              <a:miter/>
            </a:ln>
          </p:spPr>
          <p:txBody>
            <a:bodyPr rtlCol="0" anchor="ctr"/>
            <a:lstStyle/>
            <a:p>
              <a:endParaRPr lang="it-IT"/>
            </a:p>
          </p:txBody>
        </p:sp>
        <p:sp>
          <p:nvSpPr>
            <p:cNvPr id="1570" name="Figura a mano libera: forma 1569">
              <a:extLst>
                <a:ext uri="{FF2B5EF4-FFF2-40B4-BE49-F238E27FC236}">
                  <a16:creationId xmlns:a16="http://schemas.microsoft.com/office/drawing/2014/main" id="{C9F31CB7-A412-2171-6F97-0648DCDD806B}"/>
                </a:ext>
              </a:extLst>
            </p:cNvPr>
            <p:cNvSpPr/>
            <p:nvPr/>
          </p:nvSpPr>
          <p:spPr>
            <a:xfrm>
              <a:off x="1462702" y="361505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71" name="Figura a mano libera: forma 1570">
              <a:extLst>
                <a:ext uri="{FF2B5EF4-FFF2-40B4-BE49-F238E27FC236}">
                  <a16:creationId xmlns:a16="http://schemas.microsoft.com/office/drawing/2014/main" id="{BF95F02C-6DF1-79D9-B517-BC104983E2BB}"/>
                </a:ext>
              </a:extLst>
            </p:cNvPr>
            <p:cNvSpPr/>
            <p:nvPr/>
          </p:nvSpPr>
          <p:spPr>
            <a:xfrm>
              <a:off x="1466308" y="361144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72" name="Figura a mano libera: forma 1571">
              <a:extLst>
                <a:ext uri="{FF2B5EF4-FFF2-40B4-BE49-F238E27FC236}">
                  <a16:creationId xmlns:a16="http://schemas.microsoft.com/office/drawing/2014/main" id="{B77F5896-9369-D89B-B250-FFD9698FBA16}"/>
                </a:ext>
              </a:extLst>
            </p:cNvPr>
            <p:cNvSpPr/>
            <p:nvPr/>
          </p:nvSpPr>
          <p:spPr>
            <a:xfrm>
              <a:off x="1469193"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73" name="Figura a mano libera: forma 1572">
              <a:extLst>
                <a:ext uri="{FF2B5EF4-FFF2-40B4-BE49-F238E27FC236}">
                  <a16:creationId xmlns:a16="http://schemas.microsoft.com/office/drawing/2014/main" id="{A9200954-7C45-D27B-373E-4B27AA332300}"/>
                </a:ext>
              </a:extLst>
            </p:cNvPr>
            <p:cNvSpPr/>
            <p:nvPr/>
          </p:nvSpPr>
          <p:spPr>
            <a:xfrm>
              <a:off x="1472798" y="360495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74" name="Figura a mano libera: forma 1573">
              <a:extLst>
                <a:ext uri="{FF2B5EF4-FFF2-40B4-BE49-F238E27FC236}">
                  <a16:creationId xmlns:a16="http://schemas.microsoft.com/office/drawing/2014/main" id="{11173D28-80BD-0155-CF01-0634C5429FDA}"/>
                </a:ext>
              </a:extLst>
            </p:cNvPr>
            <p:cNvSpPr/>
            <p:nvPr/>
          </p:nvSpPr>
          <p:spPr>
            <a:xfrm>
              <a:off x="1476404" y="360135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75" name="Figura a mano libera: forma 1574">
              <a:extLst>
                <a:ext uri="{FF2B5EF4-FFF2-40B4-BE49-F238E27FC236}">
                  <a16:creationId xmlns:a16="http://schemas.microsoft.com/office/drawing/2014/main" id="{84AFBF5F-72B0-D9F7-01E5-7AEEA46D584F}"/>
                </a:ext>
              </a:extLst>
            </p:cNvPr>
            <p:cNvSpPr/>
            <p:nvPr/>
          </p:nvSpPr>
          <p:spPr>
            <a:xfrm>
              <a:off x="1479288" y="3598466"/>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76" name="Figura a mano libera: forma 1575">
              <a:extLst>
                <a:ext uri="{FF2B5EF4-FFF2-40B4-BE49-F238E27FC236}">
                  <a16:creationId xmlns:a16="http://schemas.microsoft.com/office/drawing/2014/main" id="{E25AC4DC-D28D-91A7-04FB-97C9FF7DA670}"/>
                </a:ext>
              </a:extLst>
            </p:cNvPr>
            <p:cNvSpPr/>
            <p:nvPr/>
          </p:nvSpPr>
          <p:spPr>
            <a:xfrm>
              <a:off x="1512461" y="3614331"/>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77" name="Figura a mano libera: forma 1576">
              <a:extLst>
                <a:ext uri="{FF2B5EF4-FFF2-40B4-BE49-F238E27FC236}">
                  <a16:creationId xmlns:a16="http://schemas.microsoft.com/office/drawing/2014/main" id="{6191E385-6DE6-235D-192C-B1CE4A4C5772}"/>
                </a:ext>
              </a:extLst>
            </p:cNvPr>
            <p:cNvSpPr/>
            <p:nvPr/>
          </p:nvSpPr>
          <p:spPr>
            <a:xfrm>
              <a:off x="1509576" y="3611447"/>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78" name="Figura a mano libera: forma 1577">
              <a:extLst>
                <a:ext uri="{FF2B5EF4-FFF2-40B4-BE49-F238E27FC236}">
                  <a16:creationId xmlns:a16="http://schemas.microsoft.com/office/drawing/2014/main" id="{5273DD4D-00D0-CB41-0148-723FBB52B01D}"/>
                </a:ext>
              </a:extLst>
            </p:cNvPr>
            <p:cNvSpPr/>
            <p:nvPr/>
          </p:nvSpPr>
          <p:spPr>
            <a:xfrm>
              <a:off x="1505970" y="3607841"/>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79" name="Figura a mano libera: forma 1578">
              <a:extLst>
                <a:ext uri="{FF2B5EF4-FFF2-40B4-BE49-F238E27FC236}">
                  <a16:creationId xmlns:a16="http://schemas.microsoft.com/office/drawing/2014/main" id="{F3382D96-8668-1BEA-C79D-848B343E74A8}"/>
                </a:ext>
              </a:extLst>
            </p:cNvPr>
            <p:cNvSpPr/>
            <p:nvPr/>
          </p:nvSpPr>
          <p:spPr>
            <a:xfrm>
              <a:off x="1503086" y="3604235"/>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80" name="Figura a mano libera: forma 1579">
              <a:extLst>
                <a:ext uri="{FF2B5EF4-FFF2-40B4-BE49-F238E27FC236}">
                  <a16:creationId xmlns:a16="http://schemas.microsoft.com/office/drawing/2014/main" id="{2C549938-D836-8364-CF89-ED39ED897A92}"/>
                </a:ext>
              </a:extLst>
            </p:cNvPr>
            <p:cNvSpPr/>
            <p:nvPr/>
          </p:nvSpPr>
          <p:spPr>
            <a:xfrm>
              <a:off x="1499480" y="3601351"/>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81" name="Figura a mano libera: forma 1580">
              <a:extLst>
                <a:ext uri="{FF2B5EF4-FFF2-40B4-BE49-F238E27FC236}">
                  <a16:creationId xmlns:a16="http://schemas.microsoft.com/office/drawing/2014/main" id="{2EAFDC08-CA5E-5904-A706-E1CC362E7611}"/>
                </a:ext>
              </a:extLst>
            </p:cNvPr>
            <p:cNvSpPr/>
            <p:nvPr/>
          </p:nvSpPr>
          <p:spPr>
            <a:xfrm>
              <a:off x="1495875" y="3597745"/>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82" name="Figura a mano libera: forma 1581">
              <a:extLst>
                <a:ext uri="{FF2B5EF4-FFF2-40B4-BE49-F238E27FC236}">
                  <a16:creationId xmlns:a16="http://schemas.microsoft.com/office/drawing/2014/main" id="{8172267A-C522-1F99-1DAF-0D8C8BDAD50E}"/>
                </a:ext>
              </a:extLst>
            </p:cNvPr>
            <p:cNvSpPr/>
            <p:nvPr/>
          </p:nvSpPr>
          <p:spPr>
            <a:xfrm>
              <a:off x="1462702" y="361505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83" name="Figura a mano libera: forma 1582">
              <a:extLst>
                <a:ext uri="{FF2B5EF4-FFF2-40B4-BE49-F238E27FC236}">
                  <a16:creationId xmlns:a16="http://schemas.microsoft.com/office/drawing/2014/main" id="{DA86B3CD-706E-0B14-DAA2-7A873281A503}"/>
                </a:ext>
              </a:extLst>
            </p:cNvPr>
            <p:cNvSpPr/>
            <p:nvPr/>
          </p:nvSpPr>
          <p:spPr>
            <a:xfrm>
              <a:off x="1466308"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84" name="Figura a mano libera: forma 1583">
              <a:extLst>
                <a:ext uri="{FF2B5EF4-FFF2-40B4-BE49-F238E27FC236}">
                  <a16:creationId xmlns:a16="http://schemas.microsoft.com/office/drawing/2014/main" id="{6147D129-C691-5CAD-6ADE-002D1B55D815}"/>
                </a:ext>
              </a:extLst>
            </p:cNvPr>
            <p:cNvSpPr/>
            <p:nvPr/>
          </p:nvSpPr>
          <p:spPr>
            <a:xfrm>
              <a:off x="1469193" y="362154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85" name="Figura a mano libera: forma 1584">
              <a:extLst>
                <a:ext uri="{FF2B5EF4-FFF2-40B4-BE49-F238E27FC236}">
                  <a16:creationId xmlns:a16="http://schemas.microsoft.com/office/drawing/2014/main" id="{A6E267AE-007A-0D1D-0EA0-0B2F7074FD48}"/>
                </a:ext>
              </a:extLst>
            </p:cNvPr>
            <p:cNvSpPr/>
            <p:nvPr/>
          </p:nvSpPr>
          <p:spPr>
            <a:xfrm>
              <a:off x="1472798"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86" name="Figura a mano libera: forma 1585">
              <a:extLst>
                <a:ext uri="{FF2B5EF4-FFF2-40B4-BE49-F238E27FC236}">
                  <a16:creationId xmlns:a16="http://schemas.microsoft.com/office/drawing/2014/main" id="{897673A7-F10F-974C-250A-296BA9E53088}"/>
                </a:ext>
              </a:extLst>
            </p:cNvPr>
            <p:cNvSpPr/>
            <p:nvPr/>
          </p:nvSpPr>
          <p:spPr>
            <a:xfrm>
              <a:off x="1476404" y="362803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87" name="Figura a mano libera: forma 1586">
              <a:extLst>
                <a:ext uri="{FF2B5EF4-FFF2-40B4-BE49-F238E27FC236}">
                  <a16:creationId xmlns:a16="http://schemas.microsoft.com/office/drawing/2014/main" id="{DF45060C-7DF2-9A91-C92B-EE48CE18E1D6}"/>
                </a:ext>
              </a:extLst>
            </p:cNvPr>
            <p:cNvSpPr/>
            <p:nvPr/>
          </p:nvSpPr>
          <p:spPr>
            <a:xfrm>
              <a:off x="1479288" y="363091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588" name="Figura a mano libera: forma 1587">
              <a:extLst>
                <a:ext uri="{FF2B5EF4-FFF2-40B4-BE49-F238E27FC236}">
                  <a16:creationId xmlns:a16="http://schemas.microsoft.com/office/drawing/2014/main" id="{7574E69C-4E0B-344C-785B-71A2E5A7EE2C}"/>
                </a:ext>
              </a:extLst>
            </p:cNvPr>
            <p:cNvSpPr/>
            <p:nvPr/>
          </p:nvSpPr>
          <p:spPr>
            <a:xfrm>
              <a:off x="1513182" y="3614331"/>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89" name="Figura a mano libera: forma 1588">
              <a:extLst>
                <a:ext uri="{FF2B5EF4-FFF2-40B4-BE49-F238E27FC236}">
                  <a16:creationId xmlns:a16="http://schemas.microsoft.com/office/drawing/2014/main" id="{033319A6-ACE8-1C60-51A8-FED410019071}"/>
                </a:ext>
              </a:extLst>
            </p:cNvPr>
            <p:cNvSpPr/>
            <p:nvPr/>
          </p:nvSpPr>
          <p:spPr>
            <a:xfrm>
              <a:off x="1509576" y="3617937"/>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90" name="Figura a mano libera: forma 1589">
              <a:extLst>
                <a:ext uri="{FF2B5EF4-FFF2-40B4-BE49-F238E27FC236}">
                  <a16:creationId xmlns:a16="http://schemas.microsoft.com/office/drawing/2014/main" id="{00A9D981-85A2-F25D-2190-5FBD7866F6E7}"/>
                </a:ext>
              </a:extLst>
            </p:cNvPr>
            <p:cNvSpPr/>
            <p:nvPr/>
          </p:nvSpPr>
          <p:spPr>
            <a:xfrm>
              <a:off x="1505970" y="3620822"/>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91" name="Figura a mano libera: forma 1590">
              <a:extLst>
                <a:ext uri="{FF2B5EF4-FFF2-40B4-BE49-F238E27FC236}">
                  <a16:creationId xmlns:a16="http://schemas.microsoft.com/office/drawing/2014/main" id="{2A52622E-A448-E4B8-519D-ABAFAF84DD3F}"/>
                </a:ext>
              </a:extLst>
            </p:cNvPr>
            <p:cNvSpPr/>
            <p:nvPr/>
          </p:nvSpPr>
          <p:spPr>
            <a:xfrm>
              <a:off x="1503086" y="3624427"/>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92" name="Figura a mano libera: forma 1591">
              <a:extLst>
                <a:ext uri="{FF2B5EF4-FFF2-40B4-BE49-F238E27FC236}">
                  <a16:creationId xmlns:a16="http://schemas.microsoft.com/office/drawing/2014/main" id="{4A8162BE-AD89-7634-BEF9-DB365389C7DB}"/>
                </a:ext>
              </a:extLst>
            </p:cNvPr>
            <p:cNvSpPr/>
            <p:nvPr/>
          </p:nvSpPr>
          <p:spPr>
            <a:xfrm>
              <a:off x="1499480" y="3627312"/>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93" name="Figura a mano libera: forma 1592">
              <a:extLst>
                <a:ext uri="{FF2B5EF4-FFF2-40B4-BE49-F238E27FC236}">
                  <a16:creationId xmlns:a16="http://schemas.microsoft.com/office/drawing/2014/main" id="{F0B07187-DCEA-28CE-E1B9-3E72C4F393BE}"/>
                </a:ext>
              </a:extLst>
            </p:cNvPr>
            <p:cNvSpPr/>
            <p:nvPr/>
          </p:nvSpPr>
          <p:spPr>
            <a:xfrm>
              <a:off x="1496596" y="3630917"/>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94" name="Figura a mano libera: forma 1593">
              <a:extLst>
                <a:ext uri="{FF2B5EF4-FFF2-40B4-BE49-F238E27FC236}">
                  <a16:creationId xmlns:a16="http://schemas.microsoft.com/office/drawing/2014/main" id="{8416F414-F188-9124-E7C9-46DE5F96CB04}"/>
                </a:ext>
              </a:extLst>
            </p:cNvPr>
            <p:cNvSpPr/>
            <p:nvPr/>
          </p:nvSpPr>
          <p:spPr>
            <a:xfrm>
              <a:off x="1446837" y="3574669"/>
              <a:ext cx="18749" cy="18749"/>
            </a:xfrm>
            <a:custGeom>
              <a:avLst/>
              <a:gdLst>
                <a:gd name="connsiteX0" fmla="*/ 0 w 18749"/>
                <a:gd name="connsiteY0" fmla="*/ 0 h 18749"/>
                <a:gd name="connsiteX1" fmla="*/ 18750 w 18749"/>
                <a:gd name="connsiteY1" fmla="*/ 0 h 18749"/>
                <a:gd name="connsiteX2" fmla="*/ 18750 w 18749"/>
                <a:gd name="connsiteY2" fmla="*/ 18749 h 18749"/>
                <a:gd name="connsiteX3" fmla="*/ 0 w 18749"/>
                <a:gd name="connsiteY3" fmla="*/ 18749 h 18749"/>
                <a:gd name="connsiteX4" fmla="*/ 0 w 18749"/>
                <a:gd name="connsiteY4" fmla="*/ 0 h 18749"/>
                <a:gd name="connsiteX5" fmla="*/ 8654 w 18749"/>
                <a:gd name="connsiteY5" fmla="*/ 7932 h 18749"/>
                <a:gd name="connsiteX6" fmla="*/ 8654 w 18749"/>
                <a:gd name="connsiteY6" fmla="*/ 10817 h 18749"/>
                <a:gd name="connsiteX7" fmla="*/ 11538 w 18749"/>
                <a:gd name="connsiteY7" fmla="*/ 10817 h 18749"/>
                <a:gd name="connsiteX8" fmla="*/ 11538 w 18749"/>
                <a:gd name="connsiteY8" fmla="*/ 7932 h 18749"/>
                <a:gd name="connsiteX9" fmla="*/ 8654 w 18749"/>
                <a:gd name="connsiteY9" fmla="*/ 7932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49"/>
                  </a:lnTo>
                  <a:lnTo>
                    <a:pt x="0" y="18749"/>
                  </a:lnTo>
                  <a:lnTo>
                    <a:pt x="0" y="0"/>
                  </a:lnTo>
                  <a:close/>
                  <a:moveTo>
                    <a:pt x="8654" y="7932"/>
                  </a:moveTo>
                  <a:lnTo>
                    <a:pt x="8654" y="10817"/>
                  </a:lnTo>
                  <a:lnTo>
                    <a:pt x="11538" y="10817"/>
                  </a:lnTo>
                  <a:lnTo>
                    <a:pt x="11538" y="7932"/>
                  </a:lnTo>
                  <a:lnTo>
                    <a:pt x="8654" y="7932"/>
                  </a:lnTo>
                  <a:close/>
                </a:path>
              </a:pathLst>
            </a:custGeom>
            <a:solidFill>
              <a:srgbClr val="000000"/>
            </a:solidFill>
            <a:ln w="0" cap="flat">
              <a:noFill/>
              <a:prstDash val="solid"/>
              <a:miter/>
            </a:ln>
          </p:spPr>
          <p:txBody>
            <a:bodyPr rtlCol="0" anchor="ctr"/>
            <a:lstStyle/>
            <a:p>
              <a:endParaRPr lang="it-IT"/>
            </a:p>
          </p:txBody>
        </p:sp>
        <p:sp>
          <p:nvSpPr>
            <p:cNvPr id="1595" name="Figura a mano libera: forma 1594">
              <a:extLst>
                <a:ext uri="{FF2B5EF4-FFF2-40B4-BE49-F238E27FC236}">
                  <a16:creationId xmlns:a16="http://schemas.microsoft.com/office/drawing/2014/main" id="{1E46EED4-0975-69CC-31F3-FB43617E7C68}"/>
                </a:ext>
              </a:extLst>
            </p:cNvPr>
            <p:cNvSpPr/>
            <p:nvPr/>
          </p:nvSpPr>
          <p:spPr>
            <a:xfrm>
              <a:off x="1513182" y="3574669"/>
              <a:ext cx="18749" cy="18749"/>
            </a:xfrm>
            <a:custGeom>
              <a:avLst/>
              <a:gdLst>
                <a:gd name="connsiteX0" fmla="*/ 0 w 18749"/>
                <a:gd name="connsiteY0" fmla="*/ 0 h 18749"/>
                <a:gd name="connsiteX1" fmla="*/ 18750 w 18749"/>
                <a:gd name="connsiteY1" fmla="*/ 0 h 18749"/>
                <a:gd name="connsiteX2" fmla="*/ 18750 w 18749"/>
                <a:gd name="connsiteY2" fmla="*/ 18749 h 18749"/>
                <a:gd name="connsiteX3" fmla="*/ 0 w 18749"/>
                <a:gd name="connsiteY3" fmla="*/ 18749 h 18749"/>
                <a:gd name="connsiteX4" fmla="*/ 0 w 18749"/>
                <a:gd name="connsiteY4" fmla="*/ 0 h 18749"/>
                <a:gd name="connsiteX5" fmla="*/ 7932 w 18749"/>
                <a:gd name="connsiteY5" fmla="*/ 7932 h 18749"/>
                <a:gd name="connsiteX6" fmla="*/ 7932 w 18749"/>
                <a:gd name="connsiteY6" fmla="*/ 10817 h 18749"/>
                <a:gd name="connsiteX7" fmla="*/ 10817 w 18749"/>
                <a:gd name="connsiteY7" fmla="*/ 10817 h 18749"/>
                <a:gd name="connsiteX8" fmla="*/ 10817 w 18749"/>
                <a:gd name="connsiteY8" fmla="*/ 7932 h 18749"/>
                <a:gd name="connsiteX9" fmla="*/ 7932 w 18749"/>
                <a:gd name="connsiteY9" fmla="*/ 7932 h 1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49" h="18749">
                  <a:moveTo>
                    <a:pt x="0" y="0"/>
                  </a:moveTo>
                  <a:lnTo>
                    <a:pt x="18750" y="0"/>
                  </a:lnTo>
                  <a:lnTo>
                    <a:pt x="18750" y="18749"/>
                  </a:lnTo>
                  <a:lnTo>
                    <a:pt x="0" y="18749"/>
                  </a:lnTo>
                  <a:lnTo>
                    <a:pt x="0" y="0"/>
                  </a:lnTo>
                  <a:close/>
                  <a:moveTo>
                    <a:pt x="7932" y="7932"/>
                  </a:moveTo>
                  <a:lnTo>
                    <a:pt x="7932" y="10817"/>
                  </a:lnTo>
                  <a:lnTo>
                    <a:pt x="10817" y="10817"/>
                  </a:lnTo>
                  <a:lnTo>
                    <a:pt x="10817" y="7932"/>
                  </a:lnTo>
                  <a:lnTo>
                    <a:pt x="7932" y="7932"/>
                  </a:lnTo>
                  <a:close/>
                </a:path>
              </a:pathLst>
            </a:custGeom>
            <a:solidFill>
              <a:srgbClr val="000000"/>
            </a:solidFill>
            <a:ln w="0" cap="flat">
              <a:noFill/>
              <a:prstDash val="solid"/>
              <a:miter/>
            </a:ln>
          </p:spPr>
          <p:txBody>
            <a:bodyPr rtlCol="0" anchor="ctr"/>
            <a:lstStyle/>
            <a:p>
              <a:endParaRPr lang="it-IT"/>
            </a:p>
          </p:txBody>
        </p:sp>
        <p:sp>
          <p:nvSpPr>
            <p:cNvPr id="1596" name="Figura a mano libera: forma 1595">
              <a:extLst>
                <a:ext uri="{FF2B5EF4-FFF2-40B4-BE49-F238E27FC236}">
                  <a16:creationId xmlns:a16="http://schemas.microsoft.com/office/drawing/2014/main" id="{7FBF2800-545A-E436-5097-2EEA0E9BBB1D}"/>
                </a:ext>
              </a:extLst>
            </p:cNvPr>
            <p:cNvSpPr/>
            <p:nvPr/>
          </p:nvSpPr>
          <p:spPr>
            <a:xfrm>
              <a:off x="1513182" y="3581159"/>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97" name="Figura a mano libera: forma 1596">
              <a:extLst>
                <a:ext uri="{FF2B5EF4-FFF2-40B4-BE49-F238E27FC236}">
                  <a16:creationId xmlns:a16="http://schemas.microsoft.com/office/drawing/2014/main" id="{DD4B01E3-7DBF-B1AE-3311-E254FCD58D1D}"/>
                </a:ext>
              </a:extLst>
            </p:cNvPr>
            <p:cNvSpPr/>
            <p:nvPr/>
          </p:nvSpPr>
          <p:spPr>
            <a:xfrm>
              <a:off x="1509576" y="3584765"/>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98" name="Figura a mano libera: forma 1597">
              <a:extLst>
                <a:ext uri="{FF2B5EF4-FFF2-40B4-BE49-F238E27FC236}">
                  <a16:creationId xmlns:a16="http://schemas.microsoft.com/office/drawing/2014/main" id="{73052EB7-F565-4BD6-EDB3-134BE213BADC}"/>
                </a:ext>
              </a:extLst>
            </p:cNvPr>
            <p:cNvSpPr/>
            <p:nvPr/>
          </p:nvSpPr>
          <p:spPr>
            <a:xfrm>
              <a:off x="1505970" y="3588371"/>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599" name="Figura a mano libera: forma 1598">
              <a:extLst>
                <a:ext uri="{FF2B5EF4-FFF2-40B4-BE49-F238E27FC236}">
                  <a16:creationId xmlns:a16="http://schemas.microsoft.com/office/drawing/2014/main" id="{361F1436-37CD-E24A-8C67-FBF10A8FD3E6}"/>
                </a:ext>
              </a:extLst>
            </p:cNvPr>
            <p:cNvSpPr/>
            <p:nvPr/>
          </p:nvSpPr>
          <p:spPr>
            <a:xfrm>
              <a:off x="1503086" y="3591255"/>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600" name="Figura a mano libera: forma 1599">
              <a:extLst>
                <a:ext uri="{FF2B5EF4-FFF2-40B4-BE49-F238E27FC236}">
                  <a16:creationId xmlns:a16="http://schemas.microsoft.com/office/drawing/2014/main" id="{728829BD-3B86-1E56-84C9-CE7B9B57D0EA}"/>
                </a:ext>
              </a:extLst>
            </p:cNvPr>
            <p:cNvSpPr/>
            <p:nvPr/>
          </p:nvSpPr>
          <p:spPr>
            <a:xfrm>
              <a:off x="1499480" y="3594861"/>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sp>
          <p:nvSpPr>
            <p:cNvPr id="1601" name="Figura a mano libera: forma 1600">
              <a:extLst>
                <a:ext uri="{FF2B5EF4-FFF2-40B4-BE49-F238E27FC236}">
                  <a16:creationId xmlns:a16="http://schemas.microsoft.com/office/drawing/2014/main" id="{D7D59652-7B54-C4BD-33FE-24371EA94A41}"/>
                </a:ext>
              </a:extLst>
            </p:cNvPr>
            <p:cNvSpPr/>
            <p:nvPr/>
          </p:nvSpPr>
          <p:spPr>
            <a:xfrm>
              <a:off x="1496596" y="3597745"/>
              <a:ext cx="3605" cy="3605"/>
            </a:xfrm>
            <a:custGeom>
              <a:avLst/>
              <a:gdLst>
                <a:gd name="connsiteX0" fmla="*/ 0 w 3605"/>
                <a:gd name="connsiteY0" fmla="*/ 3606 h 3605"/>
                <a:gd name="connsiteX1" fmla="*/ 3606 w 3605"/>
                <a:gd name="connsiteY1" fmla="*/ 3606 h 3605"/>
                <a:gd name="connsiteX2" fmla="*/ 3606 w 3605"/>
                <a:gd name="connsiteY2" fmla="*/ 0 h 3605"/>
                <a:gd name="connsiteX3" fmla="*/ 0 w 3605"/>
                <a:gd name="connsiteY3" fmla="*/ 0 h 3605"/>
                <a:gd name="connsiteX4" fmla="*/ 0 w 3605"/>
                <a:gd name="connsiteY4" fmla="*/ 3606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0" y="3606"/>
                  </a:moveTo>
                  <a:lnTo>
                    <a:pt x="3606" y="3606"/>
                  </a:lnTo>
                  <a:lnTo>
                    <a:pt x="3606" y="0"/>
                  </a:lnTo>
                  <a:lnTo>
                    <a:pt x="0" y="0"/>
                  </a:lnTo>
                  <a:lnTo>
                    <a:pt x="0" y="3606"/>
                  </a:lnTo>
                  <a:close/>
                </a:path>
              </a:pathLst>
            </a:custGeom>
            <a:solidFill>
              <a:srgbClr val="000000"/>
            </a:solidFill>
            <a:ln w="0" cap="flat">
              <a:noFill/>
              <a:prstDash val="solid"/>
              <a:miter/>
            </a:ln>
          </p:spPr>
          <p:txBody>
            <a:bodyPr rtlCol="0" anchor="ctr"/>
            <a:lstStyle/>
            <a:p>
              <a:endParaRPr lang="it-IT"/>
            </a:p>
          </p:txBody>
        </p:sp>
      </p:grpSp>
      <p:grpSp>
        <p:nvGrpSpPr>
          <p:cNvPr id="1602" name="Elemento grafico 13">
            <a:extLst>
              <a:ext uri="{FF2B5EF4-FFF2-40B4-BE49-F238E27FC236}">
                <a16:creationId xmlns:a16="http://schemas.microsoft.com/office/drawing/2014/main" id="{C8467E0C-9B6C-BE5D-EAF1-E91E4CCD1D72}"/>
              </a:ext>
            </a:extLst>
          </p:cNvPr>
          <p:cNvGrpSpPr/>
          <p:nvPr/>
        </p:nvGrpSpPr>
        <p:grpSpPr>
          <a:xfrm>
            <a:off x="1732883" y="3487050"/>
            <a:ext cx="149996" cy="175236"/>
            <a:chOff x="1749714" y="3496786"/>
            <a:chExt cx="149996" cy="175236"/>
          </a:xfrm>
          <a:solidFill>
            <a:srgbClr val="000000"/>
          </a:solidFill>
        </p:grpSpPr>
        <p:sp>
          <p:nvSpPr>
            <p:cNvPr id="1603" name="Figura a mano libera: forma 1602">
              <a:extLst>
                <a:ext uri="{FF2B5EF4-FFF2-40B4-BE49-F238E27FC236}">
                  <a16:creationId xmlns:a16="http://schemas.microsoft.com/office/drawing/2014/main" id="{23E5B3FD-2BD9-20B1-06F7-21B325C059ED}"/>
                </a:ext>
              </a:extLst>
            </p:cNvPr>
            <p:cNvSpPr/>
            <p:nvPr/>
          </p:nvSpPr>
          <p:spPr>
            <a:xfrm>
              <a:off x="1795867" y="3648946"/>
              <a:ext cx="60575" cy="23076"/>
            </a:xfrm>
            <a:custGeom>
              <a:avLst/>
              <a:gdLst>
                <a:gd name="connsiteX0" fmla="*/ 0 w 60575"/>
                <a:gd name="connsiteY0" fmla="*/ 0 h 23076"/>
                <a:gd name="connsiteX1" fmla="*/ 0 w 60575"/>
                <a:gd name="connsiteY1" fmla="*/ 11538 h 23076"/>
                <a:gd name="connsiteX2" fmla="*/ 11538 w 60575"/>
                <a:gd name="connsiteY2" fmla="*/ 11538 h 23076"/>
                <a:gd name="connsiteX3" fmla="*/ 11538 w 60575"/>
                <a:gd name="connsiteY3" fmla="*/ 23076 h 23076"/>
                <a:gd name="connsiteX4" fmla="*/ 49037 w 60575"/>
                <a:gd name="connsiteY4" fmla="*/ 23076 h 23076"/>
                <a:gd name="connsiteX5" fmla="*/ 49037 w 60575"/>
                <a:gd name="connsiteY5" fmla="*/ 11538 h 23076"/>
                <a:gd name="connsiteX6" fmla="*/ 60575 w 60575"/>
                <a:gd name="connsiteY6" fmla="*/ 11538 h 23076"/>
                <a:gd name="connsiteX7" fmla="*/ 60575 w 60575"/>
                <a:gd name="connsiteY7" fmla="*/ 0 h 23076"/>
                <a:gd name="connsiteX8" fmla="*/ 0 w 60575"/>
                <a:gd name="connsiteY8" fmla="*/ 0 h 23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575" h="23076">
                  <a:moveTo>
                    <a:pt x="0" y="0"/>
                  </a:moveTo>
                  <a:lnTo>
                    <a:pt x="0" y="11538"/>
                  </a:lnTo>
                  <a:lnTo>
                    <a:pt x="11538" y="11538"/>
                  </a:lnTo>
                  <a:lnTo>
                    <a:pt x="11538" y="23076"/>
                  </a:lnTo>
                  <a:lnTo>
                    <a:pt x="49037" y="23076"/>
                  </a:lnTo>
                  <a:lnTo>
                    <a:pt x="49037" y="11538"/>
                  </a:lnTo>
                  <a:lnTo>
                    <a:pt x="60575" y="11538"/>
                  </a:lnTo>
                  <a:lnTo>
                    <a:pt x="60575" y="0"/>
                  </a:lnTo>
                  <a:lnTo>
                    <a:pt x="0" y="0"/>
                  </a:lnTo>
                  <a:close/>
                </a:path>
              </a:pathLst>
            </a:custGeom>
            <a:solidFill>
              <a:srgbClr val="000000"/>
            </a:solidFill>
            <a:ln w="0" cap="flat">
              <a:noFill/>
              <a:prstDash val="solid"/>
              <a:miter/>
            </a:ln>
          </p:spPr>
          <p:txBody>
            <a:bodyPr rtlCol="0" anchor="ctr"/>
            <a:lstStyle/>
            <a:p>
              <a:endParaRPr lang="it-IT"/>
            </a:p>
          </p:txBody>
        </p:sp>
        <p:sp>
          <p:nvSpPr>
            <p:cNvPr id="1604" name="Figura a mano libera: forma 1603">
              <a:extLst>
                <a:ext uri="{FF2B5EF4-FFF2-40B4-BE49-F238E27FC236}">
                  <a16:creationId xmlns:a16="http://schemas.microsoft.com/office/drawing/2014/main" id="{76FE5142-7AFE-6601-58D8-FE1CB367010A}"/>
                </a:ext>
              </a:extLst>
            </p:cNvPr>
            <p:cNvSpPr/>
            <p:nvPr/>
          </p:nvSpPr>
          <p:spPr>
            <a:xfrm>
              <a:off x="1749714" y="3496786"/>
              <a:ext cx="149996" cy="140621"/>
            </a:xfrm>
            <a:custGeom>
              <a:avLst/>
              <a:gdLst>
                <a:gd name="connsiteX0" fmla="*/ 139900 w 149996"/>
                <a:gd name="connsiteY0" fmla="*/ 129083 h 140621"/>
                <a:gd name="connsiteX1" fmla="*/ 139900 w 149996"/>
                <a:gd name="connsiteY1" fmla="*/ 117545 h 140621"/>
                <a:gd name="connsiteX2" fmla="*/ 132689 w 149996"/>
                <a:gd name="connsiteY2" fmla="*/ 117545 h 140621"/>
                <a:gd name="connsiteX3" fmla="*/ 132689 w 149996"/>
                <a:gd name="connsiteY3" fmla="*/ 34615 h 140621"/>
                <a:gd name="connsiteX4" fmla="*/ 121151 w 149996"/>
                <a:gd name="connsiteY4" fmla="*/ 34615 h 140621"/>
                <a:gd name="connsiteX5" fmla="*/ 121151 w 149996"/>
                <a:gd name="connsiteY5" fmla="*/ 23076 h 140621"/>
                <a:gd name="connsiteX6" fmla="*/ 109613 w 149996"/>
                <a:gd name="connsiteY6" fmla="*/ 23076 h 140621"/>
                <a:gd name="connsiteX7" fmla="*/ 109613 w 149996"/>
                <a:gd name="connsiteY7" fmla="*/ 11538 h 140621"/>
                <a:gd name="connsiteX8" fmla="*/ 98074 w 149996"/>
                <a:gd name="connsiteY8" fmla="*/ 11538 h 140621"/>
                <a:gd name="connsiteX9" fmla="*/ 98074 w 149996"/>
                <a:gd name="connsiteY9" fmla="*/ 0 h 140621"/>
                <a:gd name="connsiteX10" fmla="*/ 53364 w 149996"/>
                <a:gd name="connsiteY10" fmla="*/ 0 h 140621"/>
                <a:gd name="connsiteX11" fmla="*/ 53364 w 149996"/>
                <a:gd name="connsiteY11" fmla="*/ 11538 h 140621"/>
                <a:gd name="connsiteX12" fmla="*/ 41826 w 149996"/>
                <a:gd name="connsiteY12" fmla="*/ 11538 h 140621"/>
                <a:gd name="connsiteX13" fmla="*/ 41826 w 149996"/>
                <a:gd name="connsiteY13" fmla="*/ 23076 h 140621"/>
                <a:gd name="connsiteX14" fmla="*/ 30288 w 149996"/>
                <a:gd name="connsiteY14" fmla="*/ 23076 h 140621"/>
                <a:gd name="connsiteX15" fmla="*/ 30288 w 149996"/>
                <a:gd name="connsiteY15" fmla="*/ 34615 h 140621"/>
                <a:gd name="connsiteX16" fmla="*/ 18750 w 149996"/>
                <a:gd name="connsiteY16" fmla="*/ 34615 h 140621"/>
                <a:gd name="connsiteX17" fmla="*/ 18750 w 149996"/>
                <a:gd name="connsiteY17" fmla="*/ 117545 h 140621"/>
                <a:gd name="connsiteX18" fmla="*/ 11538 w 149996"/>
                <a:gd name="connsiteY18" fmla="*/ 117545 h 140621"/>
                <a:gd name="connsiteX19" fmla="*/ 11538 w 149996"/>
                <a:gd name="connsiteY19" fmla="*/ 129083 h 140621"/>
                <a:gd name="connsiteX20" fmla="*/ 0 w 149996"/>
                <a:gd name="connsiteY20" fmla="*/ 129083 h 140621"/>
                <a:gd name="connsiteX21" fmla="*/ 0 w 149996"/>
                <a:gd name="connsiteY21" fmla="*/ 140621 h 140621"/>
                <a:gd name="connsiteX22" fmla="*/ 149996 w 149996"/>
                <a:gd name="connsiteY22" fmla="*/ 140621 h 140621"/>
                <a:gd name="connsiteX23" fmla="*/ 149996 w 149996"/>
                <a:gd name="connsiteY23" fmla="*/ 129083 h 140621"/>
                <a:gd name="connsiteX24" fmla="*/ 138458 w 149996"/>
                <a:gd name="connsiteY24" fmla="*/ 129083 h 140621"/>
                <a:gd name="connsiteX25" fmla="*/ 139900 w 149996"/>
                <a:gd name="connsiteY25" fmla="*/ 129083 h 140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9996" h="140621">
                  <a:moveTo>
                    <a:pt x="139900" y="129083"/>
                  </a:moveTo>
                  <a:lnTo>
                    <a:pt x="139900" y="117545"/>
                  </a:lnTo>
                  <a:lnTo>
                    <a:pt x="132689" y="117545"/>
                  </a:lnTo>
                  <a:lnTo>
                    <a:pt x="132689" y="34615"/>
                  </a:lnTo>
                  <a:lnTo>
                    <a:pt x="121151" y="34615"/>
                  </a:lnTo>
                  <a:lnTo>
                    <a:pt x="121151" y="23076"/>
                  </a:lnTo>
                  <a:lnTo>
                    <a:pt x="109613" y="23076"/>
                  </a:lnTo>
                  <a:lnTo>
                    <a:pt x="109613" y="11538"/>
                  </a:lnTo>
                  <a:lnTo>
                    <a:pt x="98074" y="11538"/>
                  </a:lnTo>
                  <a:lnTo>
                    <a:pt x="98074" y="0"/>
                  </a:lnTo>
                  <a:lnTo>
                    <a:pt x="53364" y="0"/>
                  </a:lnTo>
                  <a:lnTo>
                    <a:pt x="53364" y="11538"/>
                  </a:lnTo>
                  <a:lnTo>
                    <a:pt x="41826" y="11538"/>
                  </a:lnTo>
                  <a:lnTo>
                    <a:pt x="41826" y="23076"/>
                  </a:lnTo>
                  <a:lnTo>
                    <a:pt x="30288" y="23076"/>
                  </a:lnTo>
                  <a:lnTo>
                    <a:pt x="30288" y="34615"/>
                  </a:lnTo>
                  <a:lnTo>
                    <a:pt x="18750" y="34615"/>
                  </a:lnTo>
                  <a:lnTo>
                    <a:pt x="18750" y="117545"/>
                  </a:lnTo>
                  <a:lnTo>
                    <a:pt x="11538" y="117545"/>
                  </a:lnTo>
                  <a:lnTo>
                    <a:pt x="11538" y="129083"/>
                  </a:lnTo>
                  <a:lnTo>
                    <a:pt x="0" y="129083"/>
                  </a:lnTo>
                  <a:lnTo>
                    <a:pt x="0" y="140621"/>
                  </a:lnTo>
                  <a:lnTo>
                    <a:pt x="149996" y="140621"/>
                  </a:lnTo>
                  <a:lnTo>
                    <a:pt x="149996" y="129083"/>
                  </a:lnTo>
                  <a:lnTo>
                    <a:pt x="138458" y="129083"/>
                  </a:lnTo>
                  <a:lnTo>
                    <a:pt x="139900" y="129083"/>
                  </a:lnTo>
                  <a:close/>
                </a:path>
              </a:pathLst>
            </a:custGeom>
            <a:solidFill>
              <a:srgbClr val="000000"/>
            </a:solidFill>
            <a:ln w="0" cap="flat">
              <a:noFill/>
              <a:prstDash val="solid"/>
              <a:miter/>
            </a:ln>
          </p:spPr>
          <p:txBody>
            <a:bodyPr rtlCol="0" anchor="ctr"/>
            <a:lstStyle/>
            <a:p>
              <a:endParaRPr lang="it-IT"/>
            </a:p>
          </p:txBody>
        </p:sp>
      </p:grpSp>
      <p:grpSp>
        <p:nvGrpSpPr>
          <p:cNvPr id="1605" name="Elemento grafico 13">
            <a:extLst>
              <a:ext uri="{FF2B5EF4-FFF2-40B4-BE49-F238E27FC236}">
                <a16:creationId xmlns:a16="http://schemas.microsoft.com/office/drawing/2014/main" id="{8020BBCB-8948-8C6F-AB8B-674E638864CD}"/>
              </a:ext>
            </a:extLst>
          </p:cNvPr>
          <p:cNvGrpSpPr/>
          <p:nvPr/>
        </p:nvGrpSpPr>
        <p:grpSpPr>
          <a:xfrm>
            <a:off x="2037678" y="3488493"/>
            <a:ext cx="173072" cy="172351"/>
            <a:chOff x="2074225" y="3498229"/>
            <a:chExt cx="173072" cy="172351"/>
          </a:xfrm>
          <a:solidFill>
            <a:srgbClr val="000000"/>
          </a:solidFill>
        </p:grpSpPr>
        <p:sp>
          <p:nvSpPr>
            <p:cNvPr id="1606" name="Figura a mano libera: forma 1605">
              <a:extLst>
                <a:ext uri="{FF2B5EF4-FFF2-40B4-BE49-F238E27FC236}">
                  <a16:creationId xmlns:a16="http://schemas.microsoft.com/office/drawing/2014/main" id="{C37373A9-6A71-3656-F7D2-28CCC9BB2794}"/>
                </a:ext>
              </a:extLst>
            </p:cNvPr>
            <p:cNvSpPr/>
            <p:nvPr/>
          </p:nvSpPr>
          <p:spPr>
            <a:xfrm>
              <a:off x="2094417" y="3508324"/>
              <a:ext cx="30287" cy="10095"/>
            </a:xfrm>
            <a:custGeom>
              <a:avLst/>
              <a:gdLst>
                <a:gd name="connsiteX0" fmla="*/ 0 w 30287"/>
                <a:gd name="connsiteY0" fmla="*/ 0 h 10095"/>
                <a:gd name="connsiteX1" fmla="*/ 30288 w 30287"/>
                <a:gd name="connsiteY1" fmla="*/ 0 h 10095"/>
                <a:gd name="connsiteX2" fmla="*/ 30288 w 30287"/>
                <a:gd name="connsiteY2" fmla="*/ 10096 h 10095"/>
                <a:gd name="connsiteX3" fmla="*/ 0 w 30287"/>
                <a:gd name="connsiteY3" fmla="*/ 10096 h 10095"/>
                <a:gd name="connsiteX4" fmla="*/ 0 w 30287"/>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10095">
                  <a:moveTo>
                    <a:pt x="0" y="0"/>
                  </a:moveTo>
                  <a:lnTo>
                    <a:pt x="30288" y="0"/>
                  </a:lnTo>
                  <a:lnTo>
                    <a:pt x="30288"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07" name="Figura a mano libera: forma 1606">
              <a:extLst>
                <a:ext uri="{FF2B5EF4-FFF2-40B4-BE49-F238E27FC236}">
                  <a16:creationId xmlns:a16="http://schemas.microsoft.com/office/drawing/2014/main" id="{C06EF58A-4E32-DAD0-DF16-1CA2DD771A61}"/>
                </a:ext>
              </a:extLst>
            </p:cNvPr>
            <p:cNvSpPr/>
            <p:nvPr/>
          </p:nvSpPr>
          <p:spPr>
            <a:xfrm>
              <a:off x="2155714" y="3508324"/>
              <a:ext cx="10095" cy="30287"/>
            </a:xfrm>
            <a:custGeom>
              <a:avLst/>
              <a:gdLst>
                <a:gd name="connsiteX0" fmla="*/ 0 w 10095"/>
                <a:gd name="connsiteY0" fmla="*/ 0 h 30287"/>
                <a:gd name="connsiteX1" fmla="*/ 10096 w 10095"/>
                <a:gd name="connsiteY1" fmla="*/ 0 h 30287"/>
                <a:gd name="connsiteX2" fmla="*/ 10096 w 10095"/>
                <a:gd name="connsiteY2" fmla="*/ 30288 h 30287"/>
                <a:gd name="connsiteX3" fmla="*/ 0 w 10095"/>
                <a:gd name="connsiteY3" fmla="*/ 30288 h 30287"/>
                <a:gd name="connsiteX4" fmla="*/ 0 w 10095"/>
                <a:gd name="connsiteY4" fmla="*/ 0 h 30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30287">
                  <a:moveTo>
                    <a:pt x="0" y="0"/>
                  </a:moveTo>
                  <a:lnTo>
                    <a:pt x="10096" y="0"/>
                  </a:lnTo>
                  <a:lnTo>
                    <a:pt x="10096" y="30288"/>
                  </a:lnTo>
                  <a:lnTo>
                    <a:pt x="0" y="30288"/>
                  </a:lnTo>
                  <a:lnTo>
                    <a:pt x="0" y="0"/>
                  </a:lnTo>
                  <a:close/>
                </a:path>
              </a:pathLst>
            </a:custGeom>
            <a:solidFill>
              <a:srgbClr val="000000"/>
            </a:solidFill>
            <a:ln w="0" cap="flat">
              <a:noFill/>
              <a:prstDash val="solid"/>
              <a:miter/>
            </a:ln>
          </p:spPr>
          <p:txBody>
            <a:bodyPr rtlCol="0" anchor="ctr"/>
            <a:lstStyle/>
            <a:p>
              <a:endParaRPr lang="it-IT"/>
            </a:p>
          </p:txBody>
        </p:sp>
        <p:sp>
          <p:nvSpPr>
            <p:cNvPr id="1608" name="Figura a mano libera: forma 1607">
              <a:extLst>
                <a:ext uri="{FF2B5EF4-FFF2-40B4-BE49-F238E27FC236}">
                  <a16:creationId xmlns:a16="http://schemas.microsoft.com/office/drawing/2014/main" id="{770DACDC-9B52-4A80-1378-F203560ED761}"/>
                </a:ext>
              </a:extLst>
            </p:cNvPr>
            <p:cNvSpPr/>
            <p:nvPr/>
          </p:nvSpPr>
          <p:spPr>
            <a:xfrm>
              <a:off x="2125426" y="3498229"/>
              <a:ext cx="30287" cy="10095"/>
            </a:xfrm>
            <a:custGeom>
              <a:avLst/>
              <a:gdLst>
                <a:gd name="connsiteX0" fmla="*/ 0 w 30287"/>
                <a:gd name="connsiteY0" fmla="*/ 0 h 10095"/>
                <a:gd name="connsiteX1" fmla="*/ 30288 w 30287"/>
                <a:gd name="connsiteY1" fmla="*/ 0 h 10095"/>
                <a:gd name="connsiteX2" fmla="*/ 30288 w 30287"/>
                <a:gd name="connsiteY2" fmla="*/ 10096 h 10095"/>
                <a:gd name="connsiteX3" fmla="*/ 0 w 30287"/>
                <a:gd name="connsiteY3" fmla="*/ 10096 h 10095"/>
                <a:gd name="connsiteX4" fmla="*/ 0 w 30287"/>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10095">
                  <a:moveTo>
                    <a:pt x="0" y="0"/>
                  </a:moveTo>
                  <a:lnTo>
                    <a:pt x="30288" y="0"/>
                  </a:lnTo>
                  <a:lnTo>
                    <a:pt x="30288"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09" name="Figura a mano libera: forma 1608">
              <a:extLst>
                <a:ext uri="{FF2B5EF4-FFF2-40B4-BE49-F238E27FC236}">
                  <a16:creationId xmlns:a16="http://schemas.microsoft.com/office/drawing/2014/main" id="{2FE4C84B-FBB6-49B9-D024-0CB68AF9EFD8}"/>
                </a:ext>
              </a:extLst>
            </p:cNvPr>
            <p:cNvSpPr/>
            <p:nvPr/>
          </p:nvSpPr>
          <p:spPr>
            <a:xfrm>
              <a:off x="2165810" y="3498229"/>
              <a:ext cx="40383" cy="10095"/>
            </a:xfrm>
            <a:custGeom>
              <a:avLst/>
              <a:gdLst>
                <a:gd name="connsiteX0" fmla="*/ 0 w 40383"/>
                <a:gd name="connsiteY0" fmla="*/ 0 h 10095"/>
                <a:gd name="connsiteX1" fmla="*/ 40384 w 40383"/>
                <a:gd name="connsiteY1" fmla="*/ 0 h 10095"/>
                <a:gd name="connsiteX2" fmla="*/ 40384 w 40383"/>
                <a:gd name="connsiteY2" fmla="*/ 10096 h 10095"/>
                <a:gd name="connsiteX3" fmla="*/ 0 w 40383"/>
                <a:gd name="connsiteY3" fmla="*/ 10096 h 10095"/>
                <a:gd name="connsiteX4" fmla="*/ 0 w 40383"/>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83" h="10095">
                  <a:moveTo>
                    <a:pt x="0" y="0"/>
                  </a:moveTo>
                  <a:lnTo>
                    <a:pt x="40384" y="0"/>
                  </a:lnTo>
                  <a:lnTo>
                    <a:pt x="40384"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10" name="Figura a mano libera: forma 1609">
              <a:extLst>
                <a:ext uri="{FF2B5EF4-FFF2-40B4-BE49-F238E27FC236}">
                  <a16:creationId xmlns:a16="http://schemas.microsoft.com/office/drawing/2014/main" id="{D452F21E-213D-14D4-7E59-A9F6549FB33E}"/>
                </a:ext>
              </a:extLst>
            </p:cNvPr>
            <p:cNvSpPr/>
            <p:nvPr/>
          </p:nvSpPr>
          <p:spPr>
            <a:xfrm>
              <a:off x="2206914" y="3508324"/>
              <a:ext cx="20191" cy="10095"/>
            </a:xfrm>
            <a:custGeom>
              <a:avLst/>
              <a:gdLst>
                <a:gd name="connsiteX0" fmla="*/ 0 w 20191"/>
                <a:gd name="connsiteY0" fmla="*/ 0 h 10095"/>
                <a:gd name="connsiteX1" fmla="*/ 20192 w 20191"/>
                <a:gd name="connsiteY1" fmla="*/ 0 h 10095"/>
                <a:gd name="connsiteX2" fmla="*/ 20192 w 20191"/>
                <a:gd name="connsiteY2" fmla="*/ 10096 h 10095"/>
                <a:gd name="connsiteX3" fmla="*/ 0 w 20191"/>
                <a:gd name="connsiteY3" fmla="*/ 10096 h 10095"/>
                <a:gd name="connsiteX4" fmla="*/ 0 w 20191"/>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 h="10095">
                  <a:moveTo>
                    <a:pt x="0" y="0"/>
                  </a:moveTo>
                  <a:lnTo>
                    <a:pt x="20192" y="0"/>
                  </a:lnTo>
                  <a:lnTo>
                    <a:pt x="20192"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11" name="Figura a mano libera: forma 1610">
              <a:extLst>
                <a:ext uri="{FF2B5EF4-FFF2-40B4-BE49-F238E27FC236}">
                  <a16:creationId xmlns:a16="http://schemas.microsoft.com/office/drawing/2014/main" id="{CC3334FE-2544-8826-3312-3493B6FACEE1}"/>
                </a:ext>
              </a:extLst>
            </p:cNvPr>
            <p:cNvSpPr/>
            <p:nvPr/>
          </p:nvSpPr>
          <p:spPr>
            <a:xfrm>
              <a:off x="2186001" y="3518420"/>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12" name="Figura a mano libera: forma 1611">
              <a:extLst>
                <a:ext uri="{FF2B5EF4-FFF2-40B4-BE49-F238E27FC236}">
                  <a16:creationId xmlns:a16="http://schemas.microsoft.com/office/drawing/2014/main" id="{06F9D887-7D96-D02E-8D9B-A946394BA2CB}"/>
                </a:ext>
              </a:extLst>
            </p:cNvPr>
            <p:cNvSpPr/>
            <p:nvPr/>
          </p:nvSpPr>
          <p:spPr>
            <a:xfrm>
              <a:off x="2175906" y="3528516"/>
              <a:ext cx="10095" cy="10096"/>
            </a:xfrm>
            <a:custGeom>
              <a:avLst/>
              <a:gdLst>
                <a:gd name="connsiteX0" fmla="*/ 0 w 10095"/>
                <a:gd name="connsiteY0" fmla="*/ 0 h 10096"/>
                <a:gd name="connsiteX1" fmla="*/ 10096 w 10095"/>
                <a:gd name="connsiteY1" fmla="*/ 0 h 10096"/>
                <a:gd name="connsiteX2" fmla="*/ 10096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13" name="Figura a mano libera: forma 1612">
              <a:extLst>
                <a:ext uri="{FF2B5EF4-FFF2-40B4-BE49-F238E27FC236}">
                  <a16:creationId xmlns:a16="http://schemas.microsoft.com/office/drawing/2014/main" id="{F28F2635-3C15-D421-70A1-774F9E339509}"/>
                </a:ext>
              </a:extLst>
            </p:cNvPr>
            <p:cNvSpPr/>
            <p:nvPr/>
          </p:nvSpPr>
          <p:spPr>
            <a:xfrm>
              <a:off x="2135522" y="3549429"/>
              <a:ext cx="51200" cy="10095"/>
            </a:xfrm>
            <a:custGeom>
              <a:avLst/>
              <a:gdLst>
                <a:gd name="connsiteX0" fmla="*/ 0 w 51200"/>
                <a:gd name="connsiteY0" fmla="*/ 0 h 10095"/>
                <a:gd name="connsiteX1" fmla="*/ 51201 w 51200"/>
                <a:gd name="connsiteY1" fmla="*/ 0 h 10095"/>
                <a:gd name="connsiteX2" fmla="*/ 51201 w 51200"/>
                <a:gd name="connsiteY2" fmla="*/ 10096 h 10095"/>
                <a:gd name="connsiteX3" fmla="*/ 0 w 51200"/>
                <a:gd name="connsiteY3" fmla="*/ 10096 h 10095"/>
                <a:gd name="connsiteX4" fmla="*/ 0 w 51200"/>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00" h="10095">
                  <a:moveTo>
                    <a:pt x="0" y="0"/>
                  </a:moveTo>
                  <a:lnTo>
                    <a:pt x="51201" y="0"/>
                  </a:lnTo>
                  <a:lnTo>
                    <a:pt x="51201"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14" name="Figura a mano libera: forma 1613">
              <a:extLst>
                <a:ext uri="{FF2B5EF4-FFF2-40B4-BE49-F238E27FC236}">
                  <a16:creationId xmlns:a16="http://schemas.microsoft.com/office/drawing/2014/main" id="{4BA38BF3-76C0-83EA-C77A-035EE4E8ABC1}"/>
                </a:ext>
              </a:extLst>
            </p:cNvPr>
            <p:cNvSpPr/>
            <p:nvPr/>
          </p:nvSpPr>
          <p:spPr>
            <a:xfrm>
              <a:off x="2125426" y="3559525"/>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15" name="Figura a mano libera: forma 1614">
              <a:extLst>
                <a:ext uri="{FF2B5EF4-FFF2-40B4-BE49-F238E27FC236}">
                  <a16:creationId xmlns:a16="http://schemas.microsoft.com/office/drawing/2014/main" id="{D25F6EF8-D8BE-86BC-75D7-03E187CA1755}"/>
                </a:ext>
              </a:extLst>
            </p:cNvPr>
            <p:cNvSpPr/>
            <p:nvPr/>
          </p:nvSpPr>
          <p:spPr>
            <a:xfrm>
              <a:off x="2105234" y="3538612"/>
              <a:ext cx="20191" cy="20191"/>
            </a:xfrm>
            <a:custGeom>
              <a:avLst/>
              <a:gdLst>
                <a:gd name="connsiteX0" fmla="*/ 20192 w 20191"/>
                <a:gd name="connsiteY0" fmla="*/ 0 h 20191"/>
                <a:gd name="connsiteX1" fmla="*/ 20192 w 20191"/>
                <a:gd name="connsiteY1" fmla="*/ 10096 h 20191"/>
                <a:gd name="connsiteX2" fmla="*/ 10096 w 20191"/>
                <a:gd name="connsiteY2" fmla="*/ 10096 h 20191"/>
                <a:gd name="connsiteX3" fmla="*/ 10096 w 20191"/>
                <a:gd name="connsiteY3" fmla="*/ 20192 h 20191"/>
                <a:gd name="connsiteX4" fmla="*/ 0 w 20191"/>
                <a:gd name="connsiteY4" fmla="*/ 20192 h 20191"/>
                <a:gd name="connsiteX5" fmla="*/ 0 w 20191"/>
                <a:gd name="connsiteY5" fmla="*/ 0 h 20191"/>
                <a:gd name="connsiteX6" fmla="*/ 20192 w 20191"/>
                <a:gd name="connsiteY6" fmla="*/ 0 h 20191"/>
                <a:gd name="connsiteX7" fmla="*/ 20192 w 20191"/>
                <a:gd name="connsiteY7" fmla="*/ 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91" h="20191">
                  <a:moveTo>
                    <a:pt x="20192" y="0"/>
                  </a:moveTo>
                  <a:lnTo>
                    <a:pt x="20192" y="10096"/>
                  </a:lnTo>
                  <a:lnTo>
                    <a:pt x="10096" y="10096"/>
                  </a:lnTo>
                  <a:lnTo>
                    <a:pt x="10096" y="20192"/>
                  </a:lnTo>
                  <a:lnTo>
                    <a:pt x="0" y="20192"/>
                  </a:lnTo>
                  <a:lnTo>
                    <a:pt x="0" y="0"/>
                  </a:lnTo>
                  <a:lnTo>
                    <a:pt x="20192" y="0"/>
                  </a:lnTo>
                  <a:lnTo>
                    <a:pt x="20192" y="0"/>
                  </a:lnTo>
                  <a:close/>
                </a:path>
              </a:pathLst>
            </a:custGeom>
            <a:solidFill>
              <a:srgbClr val="000000"/>
            </a:solidFill>
            <a:ln w="0" cap="flat">
              <a:noFill/>
              <a:prstDash val="solid"/>
              <a:miter/>
            </a:ln>
          </p:spPr>
          <p:txBody>
            <a:bodyPr rtlCol="0" anchor="ctr"/>
            <a:lstStyle/>
            <a:p>
              <a:endParaRPr lang="it-IT"/>
            </a:p>
          </p:txBody>
        </p:sp>
        <p:sp>
          <p:nvSpPr>
            <p:cNvPr id="1616" name="Figura a mano libera: forma 1615">
              <a:extLst>
                <a:ext uri="{FF2B5EF4-FFF2-40B4-BE49-F238E27FC236}">
                  <a16:creationId xmlns:a16="http://schemas.microsoft.com/office/drawing/2014/main" id="{5E61CC83-DC03-5F25-45FD-BFA4FCEA16E0}"/>
                </a:ext>
              </a:extLst>
            </p:cNvPr>
            <p:cNvSpPr/>
            <p:nvPr/>
          </p:nvSpPr>
          <p:spPr>
            <a:xfrm>
              <a:off x="2094417" y="3528516"/>
              <a:ext cx="10095" cy="10096"/>
            </a:xfrm>
            <a:custGeom>
              <a:avLst/>
              <a:gdLst>
                <a:gd name="connsiteX0" fmla="*/ 0 w 10095"/>
                <a:gd name="connsiteY0" fmla="*/ 0 h 10096"/>
                <a:gd name="connsiteX1" fmla="*/ 10096 w 10095"/>
                <a:gd name="connsiteY1" fmla="*/ 0 h 10096"/>
                <a:gd name="connsiteX2" fmla="*/ 10096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17" name="Figura a mano libera: forma 1616">
              <a:extLst>
                <a:ext uri="{FF2B5EF4-FFF2-40B4-BE49-F238E27FC236}">
                  <a16:creationId xmlns:a16="http://schemas.microsoft.com/office/drawing/2014/main" id="{9786A893-8C45-6877-6AA9-6C174305585B}"/>
                </a:ext>
              </a:extLst>
            </p:cNvPr>
            <p:cNvSpPr/>
            <p:nvPr/>
          </p:nvSpPr>
          <p:spPr>
            <a:xfrm>
              <a:off x="2084321" y="3518420"/>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18" name="Figura a mano libera: forma 1617">
              <a:extLst>
                <a:ext uri="{FF2B5EF4-FFF2-40B4-BE49-F238E27FC236}">
                  <a16:creationId xmlns:a16="http://schemas.microsoft.com/office/drawing/2014/main" id="{674F680A-288F-6C9C-49B9-139090356911}"/>
                </a:ext>
              </a:extLst>
            </p:cNvPr>
            <p:cNvSpPr/>
            <p:nvPr/>
          </p:nvSpPr>
          <p:spPr>
            <a:xfrm>
              <a:off x="2074225" y="3528516"/>
              <a:ext cx="10095" cy="40383"/>
            </a:xfrm>
            <a:custGeom>
              <a:avLst/>
              <a:gdLst>
                <a:gd name="connsiteX0" fmla="*/ 0 w 10095"/>
                <a:gd name="connsiteY0" fmla="*/ 0 h 40383"/>
                <a:gd name="connsiteX1" fmla="*/ 10096 w 10095"/>
                <a:gd name="connsiteY1" fmla="*/ 0 h 40383"/>
                <a:gd name="connsiteX2" fmla="*/ 10096 w 10095"/>
                <a:gd name="connsiteY2" fmla="*/ 40384 h 40383"/>
                <a:gd name="connsiteX3" fmla="*/ 0 w 10095"/>
                <a:gd name="connsiteY3" fmla="*/ 40384 h 40383"/>
                <a:gd name="connsiteX4" fmla="*/ 0 w 10095"/>
                <a:gd name="connsiteY4" fmla="*/ 0 h 40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40383">
                  <a:moveTo>
                    <a:pt x="0" y="0"/>
                  </a:moveTo>
                  <a:lnTo>
                    <a:pt x="10096" y="0"/>
                  </a:lnTo>
                  <a:lnTo>
                    <a:pt x="10096" y="40384"/>
                  </a:lnTo>
                  <a:lnTo>
                    <a:pt x="0" y="40384"/>
                  </a:lnTo>
                  <a:lnTo>
                    <a:pt x="0" y="0"/>
                  </a:lnTo>
                  <a:close/>
                </a:path>
              </a:pathLst>
            </a:custGeom>
            <a:solidFill>
              <a:srgbClr val="000000"/>
            </a:solidFill>
            <a:ln w="0" cap="flat">
              <a:noFill/>
              <a:prstDash val="solid"/>
              <a:miter/>
            </a:ln>
          </p:spPr>
          <p:txBody>
            <a:bodyPr rtlCol="0" anchor="ctr"/>
            <a:lstStyle/>
            <a:p>
              <a:endParaRPr lang="it-IT"/>
            </a:p>
          </p:txBody>
        </p:sp>
        <p:sp>
          <p:nvSpPr>
            <p:cNvPr id="1619" name="Figura a mano libera: forma 1618">
              <a:extLst>
                <a:ext uri="{FF2B5EF4-FFF2-40B4-BE49-F238E27FC236}">
                  <a16:creationId xmlns:a16="http://schemas.microsoft.com/office/drawing/2014/main" id="{CF95DB41-A46F-76AD-F6FB-37AC0E584E99}"/>
                </a:ext>
              </a:extLst>
            </p:cNvPr>
            <p:cNvSpPr/>
            <p:nvPr/>
          </p:nvSpPr>
          <p:spPr>
            <a:xfrm>
              <a:off x="2084321" y="3569621"/>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20" name="Figura a mano libera: forma 1619">
              <a:extLst>
                <a:ext uri="{FF2B5EF4-FFF2-40B4-BE49-F238E27FC236}">
                  <a16:creationId xmlns:a16="http://schemas.microsoft.com/office/drawing/2014/main" id="{0915B000-A7E7-6160-7EB1-4D08A7C2F332}"/>
                </a:ext>
              </a:extLst>
            </p:cNvPr>
            <p:cNvSpPr/>
            <p:nvPr/>
          </p:nvSpPr>
          <p:spPr>
            <a:xfrm>
              <a:off x="2095138" y="3569621"/>
              <a:ext cx="30287" cy="30287"/>
            </a:xfrm>
            <a:custGeom>
              <a:avLst/>
              <a:gdLst>
                <a:gd name="connsiteX0" fmla="*/ 30288 w 30287"/>
                <a:gd name="connsiteY0" fmla="*/ 0 h 30287"/>
                <a:gd name="connsiteX1" fmla="*/ 30288 w 30287"/>
                <a:gd name="connsiteY1" fmla="*/ 30288 h 30287"/>
                <a:gd name="connsiteX2" fmla="*/ 20192 w 30287"/>
                <a:gd name="connsiteY2" fmla="*/ 30288 h 30287"/>
                <a:gd name="connsiteX3" fmla="*/ 20192 w 30287"/>
                <a:gd name="connsiteY3" fmla="*/ 20192 h 30287"/>
                <a:gd name="connsiteX4" fmla="*/ 0 w 30287"/>
                <a:gd name="connsiteY4" fmla="*/ 20192 h 30287"/>
                <a:gd name="connsiteX5" fmla="*/ 0 w 30287"/>
                <a:gd name="connsiteY5" fmla="*/ 10096 h 30287"/>
                <a:gd name="connsiteX6" fmla="*/ 20192 w 30287"/>
                <a:gd name="connsiteY6" fmla="*/ 10096 h 30287"/>
                <a:gd name="connsiteX7" fmla="*/ 20192 w 30287"/>
                <a:gd name="connsiteY7" fmla="*/ 0 h 30287"/>
                <a:gd name="connsiteX8" fmla="*/ 30288 w 30287"/>
                <a:gd name="connsiteY8" fmla="*/ 0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287" h="30287">
                  <a:moveTo>
                    <a:pt x="30288" y="0"/>
                  </a:moveTo>
                  <a:lnTo>
                    <a:pt x="30288" y="30288"/>
                  </a:lnTo>
                  <a:lnTo>
                    <a:pt x="20192" y="30288"/>
                  </a:lnTo>
                  <a:lnTo>
                    <a:pt x="20192" y="20192"/>
                  </a:lnTo>
                  <a:lnTo>
                    <a:pt x="0" y="20192"/>
                  </a:lnTo>
                  <a:lnTo>
                    <a:pt x="0" y="10096"/>
                  </a:lnTo>
                  <a:lnTo>
                    <a:pt x="20192" y="10096"/>
                  </a:lnTo>
                  <a:lnTo>
                    <a:pt x="20192" y="0"/>
                  </a:lnTo>
                  <a:lnTo>
                    <a:pt x="30288" y="0"/>
                  </a:lnTo>
                  <a:close/>
                </a:path>
              </a:pathLst>
            </a:custGeom>
            <a:solidFill>
              <a:srgbClr val="000000"/>
            </a:solidFill>
            <a:ln w="0" cap="flat">
              <a:noFill/>
              <a:prstDash val="solid"/>
              <a:miter/>
            </a:ln>
          </p:spPr>
          <p:txBody>
            <a:bodyPr rtlCol="0" anchor="ctr"/>
            <a:lstStyle/>
            <a:p>
              <a:endParaRPr lang="it-IT"/>
            </a:p>
          </p:txBody>
        </p:sp>
        <p:sp>
          <p:nvSpPr>
            <p:cNvPr id="1621" name="Figura a mano libera: forma 1620">
              <a:extLst>
                <a:ext uri="{FF2B5EF4-FFF2-40B4-BE49-F238E27FC236}">
                  <a16:creationId xmlns:a16="http://schemas.microsoft.com/office/drawing/2014/main" id="{C67AFEE1-C070-94A5-F905-DEEB55286916}"/>
                </a:ext>
              </a:extLst>
            </p:cNvPr>
            <p:cNvSpPr/>
            <p:nvPr/>
          </p:nvSpPr>
          <p:spPr>
            <a:xfrm>
              <a:off x="2125426" y="3599909"/>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22" name="Figura a mano libera: forma 1621">
              <a:extLst>
                <a:ext uri="{FF2B5EF4-FFF2-40B4-BE49-F238E27FC236}">
                  <a16:creationId xmlns:a16="http://schemas.microsoft.com/office/drawing/2014/main" id="{2D62B916-2A04-D1DD-901D-14EFC485DE83}"/>
                </a:ext>
              </a:extLst>
            </p:cNvPr>
            <p:cNvSpPr/>
            <p:nvPr/>
          </p:nvSpPr>
          <p:spPr>
            <a:xfrm>
              <a:off x="2145618" y="3589813"/>
              <a:ext cx="10095" cy="10096"/>
            </a:xfrm>
            <a:custGeom>
              <a:avLst/>
              <a:gdLst>
                <a:gd name="connsiteX0" fmla="*/ 0 w 10095"/>
                <a:gd name="connsiteY0" fmla="*/ 0 h 10096"/>
                <a:gd name="connsiteX1" fmla="*/ 10096 w 10095"/>
                <a:gd name="connsiteY1" fmla="*/ 0 h 10096"/>
                <a:gd name="connsiteX2" fmla="*/ 10096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23" name="Figura a mano libera: forma 1622">
              <a:extLst>
                <a:ext uri="{FF2B5EF4-FFF2-40B4-BE49-F238E27FC236}">
                  <a16:creationId xmlns:a16="http://schemas.microsoft.com/office/drawing/2014/main" id="{01B2CA4E-8823-D246-FE72-BE69BB14D135}"/>
                </a:ext>
              </a:extLst>
            </p:cNvPr>
            <p:cNvSpPr/>
            <p:nvPr/>
          </p:nvSpPr>
          <p:spPr>
            <a:xfrm>
              <a:off x="2145618" y="3569621"/>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24" name="Figura a mano libera: forma 1623">
              <a:extLst>
                <a:ext uri="{FF2B5EF4-FFF2-40B4-BE49-F238E27FC236}">
                  <a16:creationId xmlns:a16="http://schemas.microsoft.com/office/drawing/2014/main" id="{3EF50FA4-871A-0BC2-8081-C7AAAAA3AF96}"/>
                </a:ext>
              </a:extLst>
            </p:cNvPr>
            <p:cNvSpPr/>
            <p:nvPr/>
          </p:nvSpPr>
          <p:spPr>
            <a:xfrm>
              <a:off x="2155714" y="3579717"/>
              <a:ext cx="40383" cy="10095"/>
            </a:xfrm>
            <a:custGeom>
              <a:avLst/>
              <a:gdLst>
                <a:gd name="connsiteX0" fmla="*/ 0 w 40383"/>
                <a:gd name="connsiteY0" fmla="*/ 0 h 10095"/>
                <a:gd name="connsiteX1" fmla="*/ 40384 w 40383"/>
                <a:gd name="connsiteY1" fmla="*/ 0 h 10095"/>
                <a:gd name="connsiteX2" fmla="*/ 40384 w 40383"/>
                <a:gd name="connsiteY2" fmla="*/ 10096 h 10095"/>
                <a:gd name="connsiteX3" fmla="*/ 0 w 40383"/>
                <a:gd name="connsiteY3" fmla="*/ 10096 h 10095"/>
                <a:gd name="connsiteX4" fmla="*/ 0 w 40383"/>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83" h="10095">
                  <a:moveTo>
                    <a:pt x="0" y="0"/>
                  </a:moveTo>
                  <a:lnTo>
                    <a:pt x="40384" y="0"/>
                  </a:lnTo>
                  <a:lnTo>
                    <a:pt x="40384"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25" name="Figura a mano libera: forma 1624">
              <a:extLst>
                <a:ext uri="{FF2B5EF4-FFF2-40B4-BE49-F238E27FC236}">
                  <a16:creationId xmlns:a16="http://schemas.microsoft.com/office/drawing/2014/main" id="{3FE0C7D3-4EF9-A5B5-92E8-19A04CFAA43F}"/>
                </a:ext>
              </a:extLst>
            </p:cNvPr>
            <p:cNvSpPr/>
            <p:nvPr/>
          </p:nvSpPr>
          <p:spPr>
            <a:xfrm>
              <a:off x="2196097" y="3569621"/>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26" name="Figura a mano libera: forma 1625">
              <a:extLst>
                <a:ext uri="{FF2B5EF4-FFF2-40B4-BE49-F238E27FC236}">
                  <a16:creationId xmlns:a16="http://schemas.microsoft.com/office/drawing/2014/main" id="{2F5C2172-D8EE-6E5F-3BD3-C49A5F3B43CE}"/>
                </a:ext>
              </a:extLst>
            </p:cNvPr>
            <p:cNvSpPr/>
            <p:nvPr/>
          </p:nvSpPr>
          <p:spPr>
            <a:xfrm>
              <a:off x="2196097" y="3538612"/>
              <a:ext cx="20191" cy="20191"/>
            </a:xfrm>
            <a:custGeom>
              <a:avLst/>
              <a:gdLst>
                <a:gd name="connsiteX0" fmla="*/ 0 w 20191"/>
                <a:gd name="connsiteY0" fmla="*/ 0 h 20191"/>
                <a:gd name="connsiteX1" fmla="*/ 0 w 20191"/>
                <a:gd name="connsiteY1" fmla="*/ 10096 h 20191"/>
                <a:gd name="connsiteX2" fmla="*/ 10096 w 20191"/>
                <a:gd name="connsiteY2" fmla="*/ 10096 h 20191"/>
                <a:gd name="connsiteX3" fmla="*/ 10096 w 20191"/>
                <a:gd name="connsiteY3" fmla="*/ 20192 h 20191"/>
                <a:gd name="connsiteX4" fmla="*/ 20192 w 20191"/>
                <a:gd name="connsiteY4" fmla="*/ 20192 h 20191"/>
                <a:gd name="connsiteX5" fmla="*/ 20192 w 20191"/>
                <a:gd name="connsiteY5" fmla="*/ 0 h 20191"/>
                <a:gd name="connsiteX6" fmla="*/ 0 w 20191"/>
                <a:gd name="connsiteY6" fmla="*/ 0 h 20191"/>
                <a:gd name="connsiteX7" fmla="*/ 0 w 20191"/>
                <a:gd name="connsiteY7" fmla="*/ 0 h 20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91" h="20191">
                  <a:moveTo>
                    <a:pt x="0" y="0"/>
                  </a:moveTo>
                  <a:lnTo>
                    <a:pt x="0" y="10096"/>
                  </a:lnTo>
                  <a:lnTo>
                    <a:pt x="10096" y="10096"/>
                  </a:lnTo>
                  <a:lnTo>
                    <a:pt x="10096" y="20192"/>
                  </a:lnTo>
                  <a:lnTo>
                    <a:pt x="20192" y="20192"/>
                  </a:lnTo>
                  <a:lnTo>
                    <a:pt x="20192" y="0"/>
                  </a:lnTo>
                  <a:lnTo>
                    <a:pt x="0" y="0"/>
                  </a:lnTo>
                  <a:lnTo>
                    <a:pt x="0" y="0"/>
                  </a:lnTo>
                  <a:close/>
                </a:path>
              </a:pathLst>
            </a:custGeom>
            <a:solidFill>
              <a:srgbClr val="000000"/>
            </a:solidFill>
            <a:ln w="0" cap="flat">
              <a:noFill/>
              <a:prstDash val="solid"/>
              <a:miter/>
            </a:ln>
          </p:spPr>
          <p:txBody>
            <a:bodyPr rtlCol="0" anchor="ctr"/>
            <a:lstStyle/>
            <a:p>
              <a:endParaRPr lang="it-IT"/>
            </a:p>
          </p:txBody>
        </p:sp>
        <p:sp>
          <p:nvSpPr>
            <p:cNvPr id="1627" name="Figura a mano libera: forma 1626">
              <a:extLst>
                <a:ext uri="{FF2B5EF4-FFF2-40B4-BE49-F238E27FC236}">
                  <a16:creationId xmlns:a16="http://schemas.microsoft.com/office/drawing/2014/main" id="{DB241553-C847-6831-609E-CD202E21F04B}"/>
                </a:ext>
              </a:extLst>
            </p:cNvPr>
            <p:cNvSpPr/>
            <p:nvPr/>
          </p:nvSpPr>
          <p:spPr>
            <a:xfrm>
              <a:off x="2217010" y="3528516"/>
              <a:ext cx="10095" cy="10096"/>
            </a:xfrm>
            <a:custGeom>
              <a:avLst/>
              <a:gdLst>
                <a:gd name="connsiteX0" fmla="*/ 0 w 10095"/>
                <a:gd name="connsiteY0" fmla="*/ 0 h 10096"/>
                <a:gd name="connsiteX1" fmla="*/ 10096 w 10095"/>
                <a:gd name="connsiteY1" fmla="*/ 0 h 10096"/>
                <a:gd name="connsiteX2" fmla="*/ 10096 w 10095"/>
                <a:gd name="connsiteY2" fmla="*/ 10096 h 10096"/>
                <a:gd name="connsiteX3" fmla="*/ 0 w 10095"/>
                <a:gd name="connsiteY3" fmla="*/ 10096 h 10096"/>
                <a:gd name="connsiteX4" fmla="*/ 0 w 10095"/>
                <a:gd name="connsiteY4" fmla="*/ 0 h 10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6">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28" name="Figura a mano libera: forma 1627">
              <a:extLst>
                <a:ext uri="{FF2B5EF4-FFF2-40B4-BE49-F238E27FC236}">
                  <a16:creationId xmlns:a16="http://schemas.microsoft.com/office/drawing/2014/main" id="{86AC0CB4-38A1-C848-F70D-C6706A4A39DE}"/>
                </a:ext>
              </a:extLst>
            </p:cNvPr>
            <p:cNvSpPr/>
            <p:nvPr/>
          </p:nvSpPr>
          <p:spPr>
            <a:xfrm>
              <a:off x="2227106" y="3518420"/>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29" name="Figura a mano libera: forma 1628">
              <a:extLst>
                <a:ext uri="{FF2B5EF4-FFF2-40B4-BE49-F238E27FC236}">
                  <a16:creationId xmlns:a16="http://schemas.microsoft.com/office/drawing/2014/main" id="{534EA0C8-C1D7-FD3A-46B0-48F20BCD2A67}"/>
                </a:ext>
              </a:extLst>
            </p:cNvPr>
            <p:cNvSpPr/>
            <p:nvPr/>
          </p:nvSpPr>
          <p:spPr>
            <a:xfrm>
              <a:off x="2217010" y="3528516"/>
              <a:ext cx="30287" cy="61296"/>
            </a:xfrm>
            <a:custGeom>
              <a:avLst/>
              <a:gdLst>
                <a:gd name="connsiteX0" fmla="*/ 30288 w 30287"/>
                <a:gd name="connsiteY0" fmla="*/ 0 h 61296"/>
                <a:gd name="connsiteX1" fmla="*/ 30288 w 30287"/>
                <a:gd name="connsiteY1" fmla="*/ 61297 h 61296"/>
                <a:gd name="connsiteX2" fmla="*/ 20192 w 30287"/>
                <a:gd name="connsiteY2" fmla="*/ 61297 h 61296"/>
                <a:gd name="connsiteX3" fmla="*/ 20192 w 30287"/>
                <a:gd name="connsiteY3" fmla="*/ 51201 h 61296"/>
                <a:gd name="connsiteX4" fmla="*/ 0 w 30287"/>
                <a:gd name="connsiteY4" fmla="*/ 51201 h 61296"/>
                <a:gd name="connsiteX5" fmla="*/ 0 w 30287"/>
                <a:gd name="connsiteY5" fmla="*/ 41105 h 61296"/>
                <a:gd name="connsiteX6" fmla="*/ 20192 w 30287"/>
                <a:gd name="connsiteY6" fmla="*/ 41105 h 61296"/>
                <a:gd name="connsiteX7" fmla="*/ 20192 w 30287"/>
                <a:gd name="connsiteY7" fmla="*/ 721 h 61296"/>
                <a:gd name="connsiteX8" fmla="*/ 30288 w 30287"/>
                <a:gd name="connsiteY8" fmla="*/ 721 h 61296"/>
                <a:gd name="connsiteX9" fmla="*/ 30288 w 30287"/>
                <a:gd name="connsiteY9" fmla="*/ 0 h 61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287" h="61296">
                  <a:moveTo>
                    <a:pt x="30288" y="0"/>
                  </a:moveTo>
                  <a:lnTo>
                    <a:pt x="30288" y="61297"/>
                  </a:lnTo>
                  <a:lnTo>
                    <a:pt x="20192" y="61297"/>
                  </a:lnTo>
                  <a:lnTo>
                    <a:pt x="20192" y="51201"/>
                  </a:lnTo>
                  <a:lnTo>
                    <a:pt x="0" y="51201"/>
                  </a:lnTo>
                  <a:lnTo>
                    <a:pt x="0" y="41105"/>
                  </a:lnTo>
                  <a:lnTo>
                    <a:pt x="20192" y="41105"/>
                  </a:lnTo>
                  <a:lnTo>
                    <a:pt x="20192" y="721"/>
                  </a:lnTo>
                  <a:lnTo>
                    <a:pt x="30288" y="721"/>
                  </a:lnTo>
                  <a:lnTo>
                    <a:pt x="30288" y="0"/>
                  </a:lnTo>
                  <a:close/>
                </a:path>
              </a:pathLst>
            </a:custGeom>
            <a:solidFill>
              <a:srgbClr val="000000"/>
            </a:solidFill>
            <a:ln w="0" cap="flat">
              <a:noFill/>
              <a:prstDash val="solid"/>
              <a:miter/>
            </a:ln>
          </p:spPr>
          <p:txBody>
            <a:bodyPr rtlCol="0" anchor="ctr"/>
            <a:lstStyle/>
            <a:p>
              <a:endParaRPr lang="it-IT"/>
            </a:p>
          </p:txBody>
        </p:sp>
        <p:sp>
          <p:nvSpPr>
            <p:cNvPr id="1630" name="Figura a mano libera: forma 1629">
              <a:extLst>
                <a:ext uri="{FF2B5EF4-FFF2-40B4-BE49-F238E27FC236}">
                  <a16:creationId xmlns:a16="http://schemas.microsoft.com/office/drawing/2014/main" id="{694A6474-1765-A498-55D2-11000E5F0EF5}"/>
                </a:ext>
              </a:extLst>
            </p:cNvPr>
            <p:cNvSpPr/>
            <p:nvPr/>
          </p:nvSpPr>
          <p:spPr>
            <a:xfrm>
              <a:off x="2217010" y="3589813"/>
              <a:ext cx="20191" cy="30287"/>
            </a:xfrm>
            <a:custGeom>
              <a:avLst/>
              <a:gdLst>
                <a:gd name="connsiteX0" fmla="*/ 20192 w 20191"/>
                <a:gd name="connsiteY0" fmla="*/ 0 h 30287"/>
                <a:gd name="connsiteX1" fmla="*/ 20192 w 20191"/>
                <a:gd name="connsiteY1" fmla="*/ 30288 h 30287"/>
                <a:gd name="connsiteX2" fmla="*/ 10096 w 20191"/>
                <a:gd name="connsiteY2" fmla="*/ 30288 h 30287"/>
                <a:gd name="connsiteX3" fmla="*/ 10096 w 20191"/>
                <a:gd name="connsiteY3" fmla="*/ 20192 h 30287"/>
                <a:gd name="connsiteX4" fmla="*/ 0 w 20191"/>
                <a:gd name="connsiteY4" fmla="*/ 20192 h 30287"/>
                <a:gd name="connsiteX5" fmla="*/ 0 w 20191"/>
                <a:gd name="connsiteY5" fmla="*/ 10096 h 30287"/>
                <a:gd name="connsiteX6" fmla="*/ 10096 w 20191"/>
                <a:gd name="connsiteY6" fmla="*/ 10096 h 30287"/>
                <a:gd name="connsiteX7" fmla="*/ 10096 w 20191"/>
                <a:gd name="connsiteY7" fmla="*/ 0 h 30287"/>
                <a:gd name="connsiteX8" fmla="*/ 20192 w 20191"/>
                <a:gd name="connsiteY8" fmla="*/ 0 h 3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91" h="30287">
                  <a:moveTo>
                    <a:pt x="20192" y="0"/>
                  </a:moveTo>
                  <a:lnTo>
                    <a:pt x="20192" y="30288"/>
                  </a:lnTo>
                  <a:lnTo>
                    <a:pt x="10096" y="30288"/>
                  </a:lnTo>
                  <a:lnTo>
                    <a:pt x="10096" y="20192"/>
                  </a:lnTo>
                  <a:lnTo>
                    <a:pt x="0" y="20192"/>
                  </a:lnTo>
                  <a:lnTo>
                    <a:pt x="0" y="10096"/>
                  </a:lnTo>
                  <a:lnTo>
                    <a:pt x="10096" y="10096"/>
                  </a:lnTo>
                  <a:lnTo>
                    <a:pt x="10096" y="0"/>
                  </a:lnTo>
                  <a:lnTo>
                    <a:pt x="20192" y="0"/>
                  </a:lnTo>
                  <a:close/>
                </a:path>
              </a:pathLst>
            </a:custGeom>
            <a:solidFill>
              <a:srgbClr val="000000"/>
            </a:solidFill>
            <a:ln w="0" cap="flat">
              <a:noFill/>
              <a:prstDash val="solid"/>
              <a:miter/>
            </a:ln>
          </p:spPr>
          <p:txBody>
            <a:bodyPr rtlCol="0" anchor="ctr"/>
            <a:lstStyle/>
            <a:p>
              <a:endParaRPr lang="it-IT"/>
            </a:p>
          </p:txBody>
        </p:sp>
        <p:sp>
          <p:nvSpPr>
            <p:cNvPr id="1631" name="Figura a mano libera: forma 1630">
              <a:extLst>
                <a:ext uri="{FF2B5EF4-FFF2-40B4-BE49-F238E27FC236}">
                  <a16:creationId xmlns:a16="http://schemas.microsoft.com/office/drawing/2014/main" id="{02292008-04B6-7875-6F43-01EB2919850D}"/>
                </a:ext>
              </a:extLst>
            </p:cNvPr>
            <p:cNvSpPr/>
            <p:nvPr/>
          </p:nvSpPr>
          <p:spPr>
            <a:xfrm>
              <a:off x="2217010" y="3620100"/>
              <a:ext cx="10095" cy="10095"/>
            </a:xfrm>
            <a:custGeom>
              <a:avLst/>
              <a:gdLst>
                <a:gd name="connsiteX0" fmla="*/ 0 w 10095"/>
                <a:gd name="connsiteY0" fmla="*/ 0 h 10095"/>
                <a:gd name="connsiteX1" fmla="*/ 10096 w 10095"/>
                <a:gd name="connsiteY1" fmla="*/ 0 h 10095"/>
                <a:gd name="connsiteX2" fmla="*/ 10096 w 10095"/>
                <a:gd name="connsiteY2" fmla="*/ 10096 h 10095"/>
                <a:gd name="connsiteX3" fmla="*/ 0 w 10095"/>
                <a:gd name="connsiteY3" fmla="*/ 10096 h 10095"/>
                <a:gd name="connsiteX4" fmla="*/ 0 w 10095"/>
                <a:gd name="connsiteY4" fmla="*/ 0 h 10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5" h="10095">
                  <a:moveTo>
                    <a:pt x="0" y="0"/>
                  </a:moveTo>
                  <a:lnTo>
                    <a:pt x="10096" y="0"/>
                  </a:lnTo>
                  <a:lnTo>
                    <a:pt x="10096" y="10096"/>
                  </a:lnTo>
                  <a:lnTo>
                    <a:pt x="0" y="10096"/>
                  </a:lnTo>
                  <a:lnTo>
                    <a:pt x="0" y="0"/>
                  </a:lnTo>
                  <a:close/>
                </a:path>
              </a:pathLst>
            </a:custGeom>
            <a:solidFill>
              <a:srgbClr val="000000"/>
            </a:solidFill>
            <a:ln w="0" cap="flat">
              <a:noFill/>
              <a:prstDash val="solid"/>
              <a:miter/>
            </a:ln>
          </p:spPr>
          <p:txBody>
            <a:bodyPr rtlCol="0" anchor="ctr"/>
            <a:lstStyle/>
            <a:p>
              <a:endParaRPr lang="it-IT"/>
            </a:p>
          </p:txBody>
        </p:sp>
        <p:sp>
          <p:nvSpPr>
            <p:cNvPr id="1632" name="Figura a mano libera: forma 1631">
              <a:extLst>
                <a:ext uri="{FF2B5EF4-FFF2-40B4-BE49-F238E27FC236}">
                  <a16:creationId xmlns:a16="http://schemas.microsoft.com/office/drawing/2014/main" id="{92F55EBC-4A69-A695-6F78-31DF41AB655C}"/>
                </a:ext>
              </a:extLst>
            </p:cNvPr>
            <p:cNvSpPr/>
            <p:nvPr/>
          </p:nvSpPr>
          <p:spPr>
            <a:xfrm>
              <a:off x="2135522" y="3610005"/>
              <a:ext cx="81488" cy="60575"/>
            </a:xfrm>
            <a:custGeom>
              <a:avLst/>
              <a:gdLst>
                <a:gd name="connsiteX0" fmla="*/ 60575 w 81488"/>
                <a:gd name="connsiteY0" fmla="*/ 10096 h 60575"/>
                <a:gd name="connsiteX1" fmla="*/ 60575 w 81488"/>
                <a:gd name="connsiteY1" fmla="*/ 20192 h 60575"/>
                <a:gd name="connsiteX2" fmla="*/ 80767 w 81488"/>
                <a:gd name="connsiteY2" fmla="*/ 20192 h 60575"/>
                <a:gd name="connsiteX3" fmla="*/ 80767 w 81488"/>
                <a:gd name="connsiteY3" fmla="*/ 60575 h 60575"/>
                <a:gd name="connsiteX4" fmla="*/ 60575 w 81488"/>
                <a:gd name="connsiteY4" fmla="*/ 60575 h 60575"/>
                <a:gd name="connsiteX5" fmla="*/ 60575 w 81488"/>
                <a:gd name="connsiteY5" fmla="*/ 50479 h 60575"/>
                <a:gd name="connsiteX6" fmla="*/ 50479 w 81488"/>
                <a:gd name="connsiteY6" fmla="*/ 50479 h 60575"/>
                <a:gd name="connsiteX7" fmla="*/ 50479 w 81488"/>
                <a:gd name="connsiteY7" fmla="*/ 40384 h 60575"/>
                <a:gd name="connsiteX8" fmla="*/ 40384 w 81488"/>
                <a:gd name="connsiteY8" fmla="*/ 40384 h 60575"/>
                <a:gd name="connsiteX9" fmla="*/ 40384 w 81488"/>
                <a:gd name="connsiteY9" fmla="*/ 30288 h 60575"/>
                <a:gd name="connsiteX10" fmla="*/ 30288 w 81488"/>
                <a:gd name="connsiteY10" fmla="*/ 30288 h 60575"/>
                <a:gd name="connsiteX11" fmla="*/ 30288 w 81488"/>
                <a:gd name="connsiteY11" fmla="*/ 20192 h 60575"/>
                <a:gd name="connsiteX12" fmla="*/ 20192 w 81488"/>
                <a:gd name="connsiteY12" fmla="*/ 20192 h 60575"/>
                <a:gd name="connsiteX13" fmla="*/ 20192 w 81488"/>
                <a:gd name="connsiteY13" fmla="*/ 10096 h 60575"/>
                <a:gd name="connsiteX14" fmla="*/ 0 w 81488"/>
                <a:gd name="connsiteY14" fmla="*/ 10096 h 60575"/>
                <a:gd name="connsiteX15" fmla="*/ 0 w 81488"/>
                <a:gd name="connsiteY15" fmla="*/ 0 h 60575"/>
                <a:gd name="connsiteX16" fmla="*/ 81488 w 81488"/>
                <a:gd name="connsiteY16" fmla="*/ 0 h 60575"/>
                <a:gd name="connsiteX17" fmla="*/ 81488 w 81488"/>
                <a:gd name="connsiteY17" fmla="*/ 10096 h 60575"/>
                <a:gd name="connsiteX18" fmla="*/ 60575 w 81488"/>
                <a:gd name="connsiteY18" fmla="*/ 10096 h 60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88" h="60575">
                  <a:moveTo>
                    <a:pt x="60575" y="10096"/>
                  </a:moveTo>
                  <a:lnTo>
                    <a:pt x="60575" y="20192"/>
                  </a:lnTo>
                  <a:lnTo>
                    <a:pt x="80767" y="20192"/>
                  </a:lnTo>
                  <a:lnTo>
                    <a:pt x="80767" y="60575"/>
                  </a:lnTo>
                  <a:lnTo>
                    <a:pt x="60575" y="60575"/>
                  </a:lnTo>
                  <a:lnTo>
                    <a:pt x="60575" y="50479"/>
                  </a:lnTo>
                  <a:lnTo>
                    <a:pt x="50479" y="50479"/>
                  </a:lnTo>
                  <a:lnTo>
                    <a:pt x="50479" y="40384"/>
                  </a:lnTo>
                  <a:lnTo>
                    <a:pt x="40384" y="40384"/>
                  </a:lnTo>
                  <a:lnTo>
                    <a:pt x="40384" y="30288"/>
                  </a:lnTo>
                  <a:lnTo>
                    <a:pt x="30288" y="30288"/>
                  </a:lnTo>
                  <a:lnTo>
                    <a:pt x="30288" y="20192"/>
                  </a:lnTo>
                  <a:lnTo>
                    <a:pt x="20192" y="20192"/>
                  </a:lnTo>
                  <a:lnTo>
                    <a:pt x="20192" y="10096"/>
                  </a:lnTo>
                  <a:lnTo>
                    <a:pt x="0" y="10096"/>
                  </a:lnTo>
                  <a:lnTo>
                    <a:pt x="0" y="0"/>
                  </a:lnTo>
                  <a:lnTo>
                    <a:pt x="81488" y="0"/>
                  </a:lnTo>
                  <a:lnTo>
                    <a:pt x="81488" y="10096"/>
                  </a:lnTo>
                  <a:lnTo>
                    <a:pt x="60575" y="10096"/>
                  </a:lnTo>
                  <a:close/>
                </a:path>
              </a:pathLst>
            </a:custGeom>
            <a:solidFill>
              <a:srgbClr val="000000"/>
            </a:solidFill>
            <a:ln w="0" cap="flat">
              <a:noFill/>
              <a:prstDash val="solid"/>
              <a:miter/>
            </a:ln>
          </p:spPr>
          <p:txBody>
            <a:bodyPr rtlCol="0" anchor="ctr"/>
            <a:lstStyle/>
            <a:p>
              <a:endParaRPr lang="it-IT"/>
            </a:p>
          </p:txBody>
        </p:sp>
      </p:grpSp>
      <p:sp>
        <p:nvSpPr>
          <p:cNvPr id="1633" name="Figura a mano libera: forma 1632">
            <a:extLst>
              <a:ext uri="{FF2B5EF4-FFF2-40B4-BE49-F238E27FC236}">
                <a16:creationId xmlns:a16="http://schemas.microsoft.com/office/drawing/2014/main" id="{991F5EE8-77C7-0C60-0D95-0030685BEB33}"/>
              </a:ext>
            </a:extLst>
          </p:cNvPr>
          <p:cNvSpPr/>
          <p:nvPr/>
        </p:nvSpPr>
        <p:spPr>
          <a:xfrm>
            <a:off x="2365549" y="3488132"/>
            <a:ext cx="194706" cy="173072"/>
          </a:xfrm>
          <a:custGeom>
            <a:avLst/>
            <a:gdLst>
              <a:gd name="connsiteX0" fmla="*/ 173073 w 194706"/>
              <a:gd name="connsiteY0" fmla="*/ 0 h 173072"/>
              <a:gd name="connsiteX1" fmla="*/ 108170 w 194706"/>
              <a:gd name="connsiteY1" fmla="*/ 0 h 173072"/>
              <a:gd name="connsiteX2" fmla="*/ 108170 w 194706"/>
              <a:gd name="connsiteY2" fmla="*/ 21634 h 173072"/>
              <a:gd name="connsiteX3" fmla="*/ 86536 w 194706"/>
              <a:gd name="connsiteY3" fmla="*/ 21634 h 173072"/>
              <a:gd name="connsiteX4" fmla="*/ 86536 w 194706"/>
              <a:gd name="connsiteY4" fmla="*/ 0 h 173072"/>
              <a:gd name="connsiteX5" fmla="*/ 21634 w 194706"/>
              <a:gd name="connsiteY5" fmla="*/ 0 h 173072"/>
              <a:gd name="connsiteX6" fmla="*/ 21634 w 194706"/>
              <a:gd name="connsiteY6" fmla="*/ 21634 h 173072"/>
              <a:gd name="connsiteX7" fmla="*/ 0 w 194706"/>
              <a:gd name="connsiteY7" fmla="*/ 21634 h 173072"/>
              <a:gd name="connsiteX8" fmla="*/ 0 w 194706"/>
              <a:gd name="connsiteY8" fmla="*/ 86536 h 173072"/>
              <a:gd name="connsiteX9" fmla="*/ 21634 w 194706"/>
              <a:gd name="connsiteY9" fmla="*/ 86536 h 173072"/>
              <a:gd name="connsiteX10" fmla="*/ 21634 w 194706"/>
              <a:gd name="connsiteY10" fmla="*/ 108170 h 173072"/>
              <a:gd name="connsiteX11" fmla="*/ 43268 w 194706"/>
              <a:gd name="connsiteY11" fmla="*/ 108170 h 173072"/>
              <a:gd name="connsiteX12" fmla="*/ 43268 w 194706"/>
              <a:gd name="connsiteY12" fmla="*/ 129804 h 173072"/>
              <a:gd name="connsiteX13" fmla="*/ 64902 w 194706"/>
              <a:gd name="connsiteY13" fmla="*/ 129804 h 173072"/>
              <a:gd name="connsiteX14" fmla="*/ 64902 w 194706"/>
              <a:gd name="connsiteY14" fmla="*/ 151438 h 173072"/>
              <a:gd name="connsiteX15" fmla="*/ 86536 w 194706"/>
              <a:gd name="connsiteY15" fmla="*/ 151438 h 173072"/>
              <a:gd name="connsiteX16" fmla="*/ 86536 w 194706"/>
              <a:gd name="connsiteY16" fmla="*/ 173073 h 173072"/>
              <a:gd name="connsiteX17" fmla="*/ 108170 w 194706"/>
              <a:gd name="connsiteY17" fmla="*/ 173073 h 173072"/>
              <a:gd name="connsiteX18" fmla="*/ 108170 w 194706"/>
              <a:gd name="connsiteY18" fmla="*/ 151438 h 173072"/>
              <a:gd name="connsiteX19" fmla="*/ 129804 w 194706"/>
              <a:gd name="connsiteY19" fmla="*/ 151438 h 173072"/>
              <a:gd name="connsiteX20" fmla="*/ 129804 w 194706"/>
              <a:gd name="connsiteY20" fmla="*/ 129804 h 173072"/>
              <a:gd name="connsiteX21" fmla="*/ 151438 w 194706"/>
              <a:gd name="connsiteY21" fmla="*/ 129804 h 173072"/>
              <a:gd name="connsiteX22" fmla="*/ 151438 w 194706"/>
              <a:gd name="connsiteY22" fmla="*/ 108170 h 173072"/>
              <a:gd name="connsiteX23" fmla="*/ 173073 w 194706"/>
              <a:gd name="connsiteY23" fmla="*/ 108170 h 173072"/>
              <a:gd name="connsiteX24" fmla="*/ 173073 w 194706"/>
              <a:gd name="connsiteY24" fmla="*/ 86536 h 173072"/>
              <a:gd name="connsiteX25" fmla="*/ 194707 w 194706"/>
              <a:gd name="connsiteY25" fmla="*/ 86536 h 173072"/>
              <a:gd name="connsiteX26" fmla="*/ 194707 w 194706"/>
              <a:gd name="connsiteY26" fmla="*/ 21634 h 173072"/>
              <a:gd name="connsiteX27" fmla="*/ 173073 w 194706"/>
              <a:gd name="connsiteY27" fmla="*/ 21634 h 173072"/>
              <a:gd name="connsiteX28" fmla="*/ 173073 w 194706"/>
              <a:gd name="connsiteY28" fmla="*/ 0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94706" h="173072">
                <a:moveTo>
                  <a:pt x="173073" y="0"/>
                </a:moveTo>
                <a:lnTo>
                  <a:pt x="108170" y="0"/>
                </a:lnTo>
                <a:lnTo>
                  <a:pt x="108170" y="21634"/>
                </a:lnTo>
                <a:lnTo>
                  <a:pt x="86536" y="21634"/>
                </a:lnTo>
                <a:lnTo>
                  <a:pt x="86536" y="0"/>
                </a:lnTo>
                <a:lnTo>
                  <a:pt x="21634" y="0"/>
                </a:lnTo>
                <a:lnTo>
                  <a:pt x="21634" y="21634"/>
                </a:lnTo>
                <a:lnTo>
                  <a:pt x="0" y="21634"/>
                </a:lnTo>
                <a:lnTo>
                  <a:pt x="0" y="86536"/>
                </a:lnTo>
                <a:lnTo>
                  <a:pt x="21634" y="86536"/>
                </a:lnTo>
                <a:lnTo>
                  <a:pt x="21634" y="108170"/>
                </a:lnTo>
                <a:lnTo>
                  <a:pt x="43268" y="108170"/>
                </a:lnTo>
                <a:lnTo>
                  <a:pt x="43268" y="129804"/>
                </a:lnTo>
                <a:lnTo>
                  <a:pt x="64902" y="129804"/>
                </a:lnTo>
                <a:lnTo>
                  <a:pt x="64902" y="151438"/>
                </a:lnTo>
                <a:lnTo>
                  <a:pt x="86536" y="151438"/>
                </a:lnTo>
                <a:lnTo>
                  <a:pt x="86536" y="173073"/>
                </a:lnTo>
                <a:lnTo>
                  <a:pt x="108170" y="173073"/>
                </a:lnTo>
                <a:lnTo>
                  <a:pt x="108170" y="151438"/>
                </a:lnTo>
                <a:lnTo>
                  <a:pt x="129804" y="151438"/>
                </a:lnTo>
                <a:lnTo>
                  <a:pt x="129804" y="129804"/>
                </a:lnTo>
                <a:lnTo>
                  <a:pt x="151438" y="129804"/>
                </a:lnTo>
                <a:lnTo>
                  <a:pt x="151438" y="108170"/>
                </a:lnTo>
                <a:lnTo>
                  <a:pt x="173073" y="108170"/>
                </a:lnTo>
                <a:lnTo>
                  <a:pt x="173073" y="86536"/>
                </a:lnTo>
                <a:lnTo>
                  <a:pt x="194707" y="86536"/>
                </a:lnTo>
                <a:lnTo>
                  <a:pt x="194707" y="21634"/>
                </a:lnTo>
                <a:lnTo>
                  <a:pt x="173073" y="21634"/>
                </a:lnTo>
                <a:lnTo>
                  <a:pt x="173073" y="0"/>
                </a:lnTo>
                <a:close/>
              </a:path>
            </a:pathLst>
          </a:custGeom>
          <a:solidFill>
            <a:srgbClr val="000000"/>
          </a:solidFill>
          <a:ln w="0" cap="flat">
            <a:noFill/>
            <a:prstDash val="solid"/>
            <a:miter/>
          </a:ln>
        </p:spPr>
        <p:txBody>
          <a:bodyPr rtlCol="0" anchor="ctr"/>
          <a:lstStyle/>
          <a:p>
            <a:endParaRPr lang="it-IT"/>
          </a:p>
        </p:txBody>
      </p:sp>
      <p:grpSp>
        <p:nvGrpSpPr>
          <p:cNvPr id="1634" name="Elemento grafico 13">
            <a:extLst>
              <a:ext uri="{FF2B5EF4-FFF2-40B4-BE49-F238E27FC236}">
                <a16:creationId xmlns:a16="http://schemas.microsoft.com/office/drawing/2014/main" id="{1EF939FB-6D0D-D320-82DE-446EF13AE469}"/>
              </a:ext>
            </a:extLst>
          </p:cNvPr>
          <p:cNvGrpSpPr/>
          <p:nvPr/>
        </p:nvGrpSpPr>
        <p:grpSpPr>
          <a:xfrm>
            <a:off x="2715054" y="3487411"/>
            <a:ext cx="147111" cy="174514"/>
            <a:chOff x="2888388" y="3555198"/>
            <a:chExt cx="147111" cy="174514"/>
          </a:xfrm>
          <a:solidFill>
            <a:srgbClr val="000000"/>
          </a:solidFill>
        </p:grpSpPr>
        <p:sp>
          <p:nvSpPr>
            <p:cNvPr id="1635" name="Figura a mano libera: forma 1634">
              <a:extLst>
                <a:ext uri="{FF2B5EF4-FFF2-40B4-BE49-F238E27FC236}">
                  <a16:creationId xmlns:a16="http://schemas.microsoft.com/office/drawing/2014/main" id="{8B6DDBED-F957-55F5-4762-55530F2A5161}"/>
                </a:ext>
              </a:extLst>
            </p:cNvPr>
            <p:cNvSpPr/>
            <p:nvPr/>
          </p:nvSpPr>
          <p:spPr>
            <a:xfrm>
              <a:off x="2888388" y="3555198"/>
              <a:ext cx="147111" cy="174514"/>
            </a:xfrm>
            <a:custGeom>
              <a:avLst/>
              <a:gdLst>
                <a:gd name="connsiteX0" fmla="*/ 137737 w 147111"/>
                <a:gd name="connsiteY0" fmla="*/ 28124 h 174514"/>
                <a:gd name="connsiteX1" fmla="*/ 137737 w 147111"/>
                <a:gd name="connsiteY1" fmla="*/ 18750 h 174514"/>
                <a:gd name="connsiteX2" fmla="*/ 128362 w 147111"/>
                <a:gd name="connsiteY2" fmla="*/ 18750 h 174514"/>
                <a:gd name="connsiteX3" fmla="*/ 128362 w 147111"/>
                <a:gd name="connsiteY3" fmla="*/ 9375 h 174514"/>
                <a:gd name="connsiteX4" fmla="*/ 118987 w 147111"/>
                <a:gd name="connsiteY4" fmla="*/ 9375 h 174514"/>
                <a:gd name="connsiteX5" fmla="*/ 118987 w 147111"/>
                <a:gd name="connsiteY5" fmla="*/ 0 h 174514"/>
                <a:gd name="connsiteX6" fmla="*/ 28124 w 147111"/>
                <a:gd name="connsiteY6" fmla="*/ 0 h 174514"/>
                <a:gd name="connsiteX7" fmla="*/ 28124 w 147111"/>
                <a:gd name="connsiteY7" fmla="*/ 9375 h 174514"/>
                <a:gd name="connsiteX8" fmla="*/ 18750 w 147111"/>
                <a:gd name="connsiteY8" fmla="*/ 9375 h 174514"/>
                <a:gd name="connsiteX9" fmla="*/ 18750 w 147111"/>
                <a:gd name="connsiteY9" fmla="*/ 18750 h 174514"/>
                <a:gd name="connsiteX10" fmla="*/ 9375 w 147111"/>
                <a:gd name="connsiteY10" fmla="*/ 18750 h 174514"/>
                <a:gd name="connsiteX11" fmla="*/ 9375 w 147111"/>
                <a:gd name="connsiteY11" fmla="*/ 28124 h 174514"/>
                <a:gd name="connsiteX12" fmla="*/ 0 w 147111"/>
                <a:gd name="connsiteY12" fmla="*/ 28124 h 174514"/>
                <a:gd name="connsiteX13" fmla="*/ 0 w 147111"/>
                <a:gd name="connsiteY13" fmla="*/ 118987 h 174514"/>
                <a:gd name="connsiteX14" fmla="*/ 9375 w 147111"/>
                <a:gd name="connsiteY14" fmla="*/ 118987 h 174514"/>
                <a:gd name="connsiteX15" fmla="*/ 9375 w 147111"/>
                <a:gd name="connsiteY15" fmla="*/ 128362 h 174514"/>
                <a:gd name="connsiteX16" fmla="*/ 18750 w 147111"/>
                <a:gd name="connsiteY16" fmla="*/ 128362 h 174514"/>
                <a:gd name="connsiteX17" fmla="*/ 18750 w 147111"/>
                <a:gd name="connsiteY17" fmla="*/ 137737 h 174514"/>
                <a:gd name="connsiteX18" fmla="*/ 28124 w 147111"/>
                <a:gd name="connsiteY18" fmla="*/ 137737 h 174514"/>
                <a:gd name="connsiteX19" fmla="*/ 28124 w 147111"/>
                <a:gd name="connsiteY19" fmla="*/ 147112 h 174514"/>
                <a:gd name="connsiteX20" fmla="*/ 100959 w 147111"/>
                <a:gd name="connsiteY20" fmla="*/ 147112 h 174514"/>
                <a:gd name="connsiteX21" fmla="*/ 100959 w 147111"/>
                <a:gd name="connsiteY21" fmla="*/ 165140 h 174514"/>
                <a:gd name="connsiteX22" fmla="*/ 110334 w 147111"/>
                <a:gd name="connsiteY22" fmla="*/ 165140 h 174514"/>
                <a:gd name="connsiteX23" fmla="*/ 110334 w 147111"/>
                <a:gd name="connsiteY23" fmla="*/ 174515 h 174514"/>
                <a:gd name="connsiteX24" fmla="*/ 137737 w 147111"/>
                <a:gd name="connsiteY24" fmla="*/ 174515 h 174514"/>
                <a:gd name="connsiteX25" fmla="*/ 137737 w 147111"/>
                <a:gd name="connsiteY25" fmla="*/ 156487 h 174514"/>
                <a:gd name="connsiteX26" fmla="*/ 128362 w 147111"/>
                <a:gd name="connsiteY26" fmla="*/ 156487 h 174514"/>
                <a:gd name="connsiteX27" fmla="*/ 128362 w 147111"/>
                <a:gd name="connsiteY27" fmla="*/ 147112 h 174514"/>
                <a:gd name="connsiteX28" fmla="*/ 118987 w 147111"/>
                <a:gd name="connsiteY28" fmla="*/ 147112 h 174514"/>
                <a:gd name="connsiteX29" fmla="*/ 118987 w 147111"/>
                <a:gd name="connsiteY29" fmla="*/ 137737 h 174514"/>
                <a:gd name="connsiteX30" fmla="*/ 128362 w 147111"/>
                <a:gd name="connsiteY30" fmla="*/ 137737 h 174514"/>
                <a:gd name="connsiteX31" fmla="*/ 128362 w 147111"/>
                <a:gd name="connsiteY31" fmla="*/ 128362 h 174514"/>
                <a:gd name="connsiteX32" fmla="*/ 137737 w 147111"/>
                <a:gd name="connsiteY32" fmla="*/ 128362 h 174514"/>
                <a:gd name="connsiteX33" fmla="*/ 137737 w 147111"/>
                <a:gd name="connsiteY33" fmla="*/ 118987 h 174514"/>
                <a:gd name="connsiteX34" fmla="*/ 147112 w 147111"/>
                <a:gd name="connsiteY34" fmla="*/ 118987 h 174514"/>
                <a:gd name="connsiteX35" fmla="*/ 147112 w 147111"/>
                <a:gd name="connsiteY35" fmla="*/ 28124 h 174514"/>
                <a:gd name="connsiteX36" fmla="*/ 137737 w 147111"/>
                <a:gd name="connsiteY36" fmla="*/ 28124 h 174514"/>
                <a:gd name="connsiteX37" fmla="*/ 129083 w 147111"/>
                <a:gd name="connsiteY37" fmla="*/ 100959 h 174514"/>
                <a:gd name="connsiteX38" fmla="*/ 119709 w 147111"/>
                <a:gd name="connsiteY38" fmla="*/ 100959 h 174514"/>
                <a:gd name="connsiteX39" fmla="*/ 119709 w 147111"/>
                <a:gd name="connsiteY39" fmla="*/ 110334 h 174514"/>
                <a:gd name="connsiteX40" fmla="*/ 110334 w 147111"/>
                <a:gd name="connsiteY40" fmla="*/ 110334 h 174514"/>
                <a:gd name="connsiteX41" fmla="*/ 110334 w 147111"/>
                <a:gd name="connsiteY41" fmla="*/ 119709 h 174514"/>
                <a:gd name="connsiteX42" fmla="*/ 100959 w 147111"/>
                <a:gd name="connsiteY42" fmla="*/ 119709 h 174514"/>
                <a:gd name="connsiteX43" fmla="*/ 100959 w 147111"/>
                <a:gd name="connsiteY43" fmla="*/ 129083 h 174514"/>
                <a:gd name="connsiteX44" fmla="*/ 46153 w 147111"/>
                <a:gd name="connsiteY44" fmla="*/ 129083 h 174514"/>
                <a:gd name="connsiteX45" fmla="*/ 46153 w 147111"/>
                <a:gd name="connsiteY45" fmla="*/ 119709 h 174514"/>
                <a:gd name="connsiteX46" fmla="*/ 36778 w 147111"/>
                <a:gd name="connsiteY46" fmla="*/ 119709 h 174514"/>
                <a:gd name="connsiteX47" fmla="*/ 36778 w 147111"/>
                <a:gd name="connsiteY47" fmla="*/ 110334 h 174514"/>
                <a:gd name="connsiteX48" fmla="*/ 27403 w 147111"/>
                <a:gd name="connsiteY48" fmla="*/ 110334 h 174514"/>
                <a:gd name="connsiteX49" fmla="*/ 27403 w 147111"/>
                <a:gd name="connsiteY49" fmla="*/ 100959 h 174514"/>
                <a:gd name="connsiteX50" fmla="*/ 18028 w 147111"/>
                <a:gd name="connsiteY50" fmla="*/ 100959 h 174514"/>
                <a:gd name="connsiteX51" fmla="*/ 18028 w 147111"/>
                <a:gd name="connsiteY51" fmla="*/ 46153 h 174514"/>
                <a:gd name="connsiteX52" fmla="*/ 27403 w 147111"/>
                <a:gd name="connsiteY52" fmla="*/ 46153 h 174514"/>
                <a:gd name="connsiteX53" fmla="*/ 27403 w 147111"/>
                <a:gd name="connsiteY53" fmla="*/ 36778 h 174514"/>
                <a:gd name="connsiteX54" fmla="*/ 36778 w 147111"/>
                <a:gd name="connsiteY54" fmla="*/ 36778 h 174514"/>
                <a:gd name="connsiteX55" fmla="*/ 36778 w 147111"/>
                <a:gd name="connsiteY55" fmla="*/ 27403 h 174514"/>
                <a:gd name="connsiteX56" fmla="*/ 46153 w 147111"/>
                <a:gd name="connsiteY56" fmla="*/ 27403 h 174514"/>
                <a:gd name="connsiteX57" fmla="*/ 46153 w 147111"/>
                <a:gd name="connsiteY57" fmla="*/ 18028 h 174514"/>
                <a:gd name="connsiteX58" fmla="*/ 100959 w 147111"/>
                <a:gd name="connsiteY58" fmla="*/ 18028 h 174514"/>
                <a:gd name="connsiteX59" fmla="*/ 100959 w 147111"/>
                <a:gd name="connsiteY59" fmla="*/ 27403 h 174514"/>
                <a:gd name="connsiteX60" fmla="*/ 110334 w 147111"/>
                <a:gd name="connsiteY60" fmla="*/ 27403 h 174514"/>
                <a:gd name="connsiteX61" fmla="*/ 110334 w 147111"/>
                <a:gd name="connsiteY61" fmla="*/ 36778 h 174514"/>
                <a:gd name="connsiteX62" fmla="*/ 119709 w 147111"/>
                <a:gd name="connsiteY62" fmla="*/ 36778 h 174514"/>
                <a:gd name="connsiteX63" fmla="*/ 119709 w 147111"/>
                <a:gd name="connsiteY63" fmla="*/ 46153 h 174514"/>
                <a:gd name="connsiteX64" fmla="*/ 129083 w 147111"/>
                <a:gd name="connsiteY64" fmla="*/ 46153 h 174514"/>
                <a:gd name="connsiteX65" fmla="*/ 129083 w 147111"/>
                <a:gd name="connsiteY65" fmla="*/ 100959 h 17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47111" h="174514">
                  <a:moveTo>
                    <a:pt x="137737" y="28124"/>
                  </a:moveTo>
                  <a:lnTo>
                    <a:pt x="137737" y="18750"/>
                  </a:lnTo>
                  <a:lnTo>
                    <a:pt x="128362" y="18750"/>
                  </a:lnTo>
                  <a:lnTo>
                    <a:pt x="128362" y="9375"/>
                  </a:lnTo>
                  <a:lnTo>
                    <a:pt x="118987" y="9375"/>
                  </a:lnTo>
                  <a:lnTo>
                    <a:pt x="118987" y="0"/>
                  </a:lnTo>
                  <a:lnTo>
                    <a:pt x="28124" y="0"/>
                  </a:lnTo>
                  <a:lnTo>
                    <a:pt x="28124" y="9375"/>
                  </a:lnTo>
                  <a:lnTo>
                    <a:pt x="18750" y="9375"/>
                  </a:lnTo>
                  <a:lnTo>
                    <a:pt x="18750" y="18750"/>
                  </a:lnTo>
                  <a:lnTo>
                    <a:pt x="9375" y="18750"/>
                  </a:lnTo>
                  <a:lnTo>
                    <a:pt x="9375" y="28124"/>
                  </a:lnTo>
                  <a:lnTo>
                    <a:pt x="0" y="28124"/>
                  </a:lnTo>
                  <a:lnTo>
                    <a:pt x="0" y="118987"/>
                  </a:lnTo>
                  <a:lnTo>
                    <a:pt x="9375" y="118987"/>
                  </a:lnTo>
                  <a:lnTo>
                    <a:pt x="9375" y="128362"/>
                  </a:lnTo>
                  <a:lnTo>
                    <a:pt x="18750" y="128362"/>
                  </a:lnTo>
                  <a:lnTo>
                    <a:pt x="18750" y="137737"/>
                  </a:lnTo>
                  <a:lnTo>
                    <a:pt x="28124" y="137737"/>
                  </a:lnTo>
                  <a:lnTo>
                    <a:pt x="28124" y="147112"/>
                  </a:lnTo>
                  <a:lnTo>
                    <a:pt x="100959" y="147112"/>
                  </a:lnTo>
                  <a:lnTo>
                    <a:pt x="100959" y="165140"/>
                  </a:lnTo>
                  <a:lnTo>
                    <a:pt x="110334" y="165140"/>
                  </a:lnTo>
                  <a:lnTo>
                    <a:pt x="110334" y="174515"/>
                  </a:lnTo>
                  <a:lnTo>
                    <a:pt x="137737" y="174515"/>
                  </a:lnTo>
                  <a:lnTo>
                    <a:pt x="137737" y="156487"/>
                  </a:lnTo>
                  <a:lnTo>
                    <a:pt x="128362" y="156487"/>
                  </a:lnTo>
                  <a:lnTo>
                    <a:pt x="128362" y="147112"/>
                  </a:lnTo>
                  <a:lnTo>
                    <a:pt x="118987" y="147112"/>
                  </a:lnTo>
                  <a:lnTo>
                    <a:pt x="118987" y="137737"/>
                  </a:lnTo>
                  <a:lnTo>
                    <a:pt x="128362" y="137737"/>
                  </a:lnTo>
                  <a:lnTo>
                    <a:pt x="128362" y="128362"/>
                  </a:lnTo>
                  <a:lnTo>
                    <a:pt x="137737" y="128362"/>
                  </a:lnTo>
                  <a:lnTo>
                    <a:pt x="137737" y="118987"/>
                  </a:lnTo>
                  <a:lnTo>
                    <a:pt x="147112" y="118987"/>
                  </a:lnTo>
                  <a:lnTo>
                    <a:pt x="147112" y="28124"/>
                  </a:lnTo>
                  <a:lnTo>
                    <a:pt x="137737" y="28124"/>
                  </a:lnTo>
                  <a:close/>
                  <a:moveTo>
                    <a:pt x="129083" y="100959"/>
                  </a:moveTo>
                  <a:lnTo>
                    <a:pt x="119709" y="100959"/>
                  </a:lnTo>
                  <a:lnTo>
                    <a:pt x="119709" y="110334"/>
                  </a:lnTo>
                  <a:lnTo>
                    <a:pt x="110334" y="110334"/>
                  </a:lnTo>
                  <a:lnTo>
                    <a:pt x="110334" y="119709"/>
                  </a:lnTo>
                  <a:lnTo>
                    <a:pt x="100959" y="119709"/>
                  </a:lnTo>
                  <a:lnTo>
                    <a:pt x="100959" y="129083"/>
                  </a:lnTo>
                  <a:lnTo>
                    <a:pt x="46153" y="129083"/>
                  </a:lnTo>
                  <a:lnTo>
                    <a:pt x="46153" y="119709"/>
                  </a:lnTo>
                  <a:lnTo>
                    <a:pt x="36778" y="119709"/>
                  </a:lnTo>
                  <a:lnTo>
                    <a:pt x="36778" y="110334"/>
                  </a:lnTo>
                  <a:lnTo>
                    <a:pt x="27403" y="110334"/>
                  </a:lnTo>
                  <a:lnTo>
                    <a:pt x="27403" y="100959"/>
                  </a:lnTo>
                  <a:lnTo>
                    <a:pt x="18028" y="100959"/>
                  </a:lnTo>
                  <a:lnTo>
                    <a:pt x="18028" y="46153"/>
                  </a:lnTo>
                  <a:lnTo>
                    <a:pt x="27403" y="46153"/>
                  </a:lnTo>
                  <a:lnTo>
                    <a:pt x="27403" y="36778"/>
                  </a:lnTo>
                  <a:lnTo>
                    <a:pt x="36778" y="36778"/>
                  </a:lnTo>
                  <a:lnTo>
                    <a:pt x="36778" y="27403"/>
                  </a:lnTo>
                  <a:lnTo>
                    <a:pt x="46153" y="27403"/>
                  </a:lnTo>
                  <a:lnTo>
                    <a:pt x="46153" y="18028"/>
                  </a:lnTo>
                  <a:lnTo>
                    <a:pt x="100959" y="18028"/>
                  </a:lnTo>
                  <a:lnTo>
                    <a:pt x="100959" y="27403"/>
                  </a:lnTo>
                  <a:lnTo>
                    <a:pt x="110334" y="27403"/>
                  </a:lnTo>
                  <a:lnTo>
                    <a:pt x="110334" y="36778"/>
                  </a:lnTo>
                  <a:lnTo>
                    <a:pt x="119709" y="36778"/>
                  </a:lnTo>
                  <a:lnTo>
                    <a:pt x="119709" y="46153"/>
                  </a:lnTo>
                  <a:lnTo>
                    <a:pt x="129083" y="46153"/>
                  </a:lnTo>
                  <a:lnTo>
                    <a:pt x="129083" y="100959"/>
                  </a:lnTo>
                  <a:close/>
                </a:path>
              </a:pathLst>
            </a:custGeom>
            <a:solidFill>
              <a:srgbClr val="000000"/>
            </a:solidFill>
            <a:ln w="0" cap="flat">
              <a:noFill/>
              <a:prstDash val="solid"/>
              <a:miter/>
            </a:ln>
          </p:spPr>
          <p:txBody>
            <a:bodyPr rtlCol="0" anchor="ctr"/>
            <a:lstStyle/>
            <a:p>
              <a:endParaRPr lang="it-IT"/>
            </a:p>
          </p:txBody>
        </p:sp>
        <p:sp>
          <p:nvSpPr>
            <p:cNvPr id="1636" name="Figura a mano libera: forma 1635">
              <a:extLst>
                <a:ext uri="{FF2B5EF4-FFF2-40B4-BE49-F238E27FC236}">
                  <a16:creationId xmlns:a16="http://schemas.microsoft.com/office/drawing/2014/main" id="{9A41EBF1-60F9-A15B-2DFF-0AF464F86FF7}"/>
                </a:ext>
              </a:extLst>
            </p:cNvPr>
            <p:cNvSpPr/>
            <p:nvPr/>
          </p:nvSpPr>
          <p:spPr>
            <a:xfrm>
              <a:off x="2933819"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37" name="Figura a mano libera: forma 1636">
              <a:extLst>
                <a:ext uri="{FF2B5EF4-FFF2-40B4-BE49-F238E27FC236}">
                  <a16:creationId xmlns:a16="http://schemas.microsoft.com/office/drawing/2014/main" id="{160E6E0E-E1B1-492F-1ABF-6E9B67668D22}"/>
                </a:ext>
              </a:extLst>
            </p:cNvPr>
            <p:cNvSpPr/>
            <p:nvPr/>
          </p:nvSpPr>
          <p:spPr>
            <a:xfrm>
              <a:off x="2937425"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38" name="Figura a mano libera: forma 1637">
              <a:extLst>
                <a:ext uri="{FF2B5EF4-FFF2-40B4-BE49-F238E27FC236}">
                  <a16:creationId xmlns:a16="http://schemas.microsoft.com/office/drawing/2014/main" id="{9913F092-1E63-416B-C683-81019E5288C9}"/>
                </a:ext>
              </a:extLst>
            </p:cNvPr>
            <p:cNvSpPr/>
            <p:nvPr/>
          </p:nvSpPr>
          <p:spPr>
            <a:xfrm>
              <a:off x="2941030"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39" name="Figura a mano libera: forma 1638">
              <a:extLst>
                <a:ext uri="{FF2B5EF4-FFF2-40B4-BE49-F238E27FC236}">
                  <a16:creationId xmlns:a16="http://schemas.microsoft.com/office/drawing/2014/main" id="{6F6F2BC4-DEE8-5BBB-464B-A71E1B8542A6}"/>
                </a:ext>
              </a:extLst>
            </p:cNvPr>
            <p:cNvSpPr/>
            <p:nvPr/>
          </p:nvSpPr>
          <p:spPr>
            <a:xfrm>
              <a:off x="2943915"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0" name="Figura a mano libera: forma 1639">
              <a:extLst>
                <a:ext uri="{FF2B5EF4-FFF2-40B4-BE49-F238E27FC236}">
                  <a16:creationId xmlns:a16="http://schemas.microsoft.com/office/drawing/2014/main" id="{0F89EE96-6239-EB19-5B6E-3E572B8F2157}"/>
                </a:ext>
              </a:extLst>
            </p:cNvPr>
            <p:cNvSpPr/>
            <p:nvPr/>
          </p:nvSpPr>
          <p:spPr>
            <a:xfrm>
              <a:off x="2947521"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1" name="Figura a mano libera: forma 1640">
              <a:extLst>
                <a:ext uri="{FF2B5EF4-FFF2-40B4-BE49-F238E27FC236}">
                  <a16:creationId xmlns:a16="http://schemas.microsoft.com/office/drawing/2014/main" id="{1EBED37B-E8AC-26CE-81EF-D237D2EF5A7F}"/>
                </a:ext>
              </a:extLst>
            </p:cNvPr>
            <p:cNvSpPr/>
            <p:nvPr/>
          </p:nvSpPr>
          <p:spPr>
            <a:xfrm>
              <a:off x="2950405"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2" name="Figura a mano libera: forma 1641">
              <a:extLst>
                <a:ext uri="{FF2B5EF4-FFF2-40B4-BE49-F238E27FC236}">
                  <a16:creationId xmlns:a16="http://schemas.microsoft.com/office/drawing/2014/main" id="{E0BE767E-8359-DB2B-481E-7B773FE2A16F}"/>
                </a:ext>
              </a:extLst>
            </p:cNvPr>
            <p:cNvSpPr/>
            <p:nvPr/>
          </p:nvSpPr>
          <p:spPr>
            <a:xfrm>
              <a:off x="2954011"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3" name="Figura a mano libera: forma 1642">
              <a:extLst>
                <a:ext uri="{FF2B5EF4-FFF2-40B4-BE49-F238E27FC236}">
                  <a16:creationId xmlns:a16="http://schemas.microsoft.com/office/drawing/2014/main" id="{84C15628-EFA3-2F97-BC9E-C0620C18EF8C}"/>
                </a:ext>
              </a:extLst>
            </p:cNvPr>
            <p:cNvSpPr/>
            <p:nvPr/>
          </p:nvSpPr>
          <p:spPr>
            <a:xfrm>
              <a:off x="2957617"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4" name="Figura a mano libera: forma 1643">
              <a:extLst>
                <a:ext uri="{FF2B5EF4-FFF2-40B4-BE49-F238E27FC236}">
                  <a16:creationId xmlns:a16="http://schemas.microsoft.com/office/drawing/2014/main" id="{1D43247B-2AAB-DCE4-0904-6FBF2D13C215}"/>
                </a:ext>
              </a:extLst>
            </p:cNvPr>
            <p:cNvSpPr/>
            <p:nvPr/>
          </p:nvSpPr>
          <p:spPr>
            <a:xfrm>
              <a:off x="2960501"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5" name="Figura a mano libera: forma 1644">
              <a:extLst>
                <a:ext uri="{FF2B5EF4-FFF2-40B4-BE49-F238E27FC236}">
                  <a16:creationId xmlns:a16="http://schemas.microsoft.com/office/drawing/2014/main" id="{06A4CB2D-DA79-A7E3-BACA-CEF534F36821}"/>
                </a:ext>
              </a:extLst>
            </p:cNvPr>
            <p:cNvSpPr/>
            <p:nvPr/>
          </p:nvSpPr>
          <p:spPr>
            <a:xfrm>
              <a:off x="2964107"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6" name="Figura a mano libera: forma 1645">
              <a:extLst>
                <a:ext uri="{FF2B5EF4-FFF2-40B4-BE49-F238E27FC236}">
                  <a16:creationId xmlns:a16="http://schemas.microsoft.com/office/drawing/2014/main" id="{0A5CE032-31B8-89C3-25AF-39812C3E771B}"/>
                </a:ext>
              </a:extLst>
            </p:cNvPr>
            <p:cNvSpPr/>
            <p:nvPr/>
          </p:nvSpPr>
          <p:spPr>
            <a:xfrm>
              <a:off x="2967712"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7" name="Figura a mano libera: forma 1646">
              <a:extLst>
                <a:ext uri="{FF2B5EF4-FFF2-40B4-BE49-F238E27FC236}">
                  <a16:creationId xmlns:a16="http://schemas.microsoft.com/office/drawing/2014/main" id="{FBFEF5CD-45FA-47B4-0B3E-629832F4B21C}"/>
                </a:ext>
              </a:extLst>
            </p:cNvPr>
            <p:cNvSpPr/>
            <p:nvPr/>
          </p:nvSpPr>
          <p:spPr>
            <a:xfrm>
              <a:off x="2970597"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8" name="Figura a mano libera: forma 1647">
              <a:extLst>
                <a:ext uri="{FF2B5EF4-FFF2-40B4-BE49-F238E27FC236}">
                  <a16:creationId xmlns:a16="http://schemas.microsoft.com/office/drawing/2014/main" id="{10075635-FE4F-03E6-BE9F-0FDC64F247B5}"/>
                </a:ext>
              </a:extLst>
            </p:cNvPr>
            <p:cNvSpPr/>
            <p:nvPr/>
          </p:nvSpPr>
          <p:spPr>
            <a:xfrm>
              <a:off x="2974203"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49" name="Figura a mano libera: forma 1648">
              <a:extLst>
                <a:ext uri="{FF2B5EF4-FFF2-40B4-BE49-F238E27FC236}">
                  <a16:creationId xmlns:a16="http://schemas.microsoft.com/office/drawing/2014/main" id="{AD8811AF-40AB-BA83-D75C-6E5F1B243924}"/>
                </a:ext>
              </a:extLst>
            </p:cNvPr>
            <p:cNvSpPr/>
            <p:nvPr/>
          </p:nvSpPr>
          <p:spPr>
            <a:xfrm>
              <a:off x="2977087"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0" name="Figura a mano libera: forma 1649">
              <a:extLst>
                <a:ext uri="{FF2B5EF4-FFF2-40B4-BE49-F238E27FC236}">
                  <a16:creationId xmlns:a16="http://schemas.microsoft.com/office/drawing/2014/main" id="{6EAB2D8E-A0B5-2E76-6C3D-5F7FB2E4C79B}"/>
                </a:ext>
              </a:extLst>
            </p:cNvPr>
            <p:cNvSpPr/>
            <p:nvPr/>
          </p:nvSpPr>
          <p:spPr>
            <a:xfrm>
              <a:off x="2980693"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1" name="Figura a mano libera: forma 1650">
              <a:extLst>
                <a:ext uri="{FF2B5EF4-FFF2-40B4-BE49-F238E27FC236}">
                  <a16:creationId xmlns:a16="http://schemas.microsoft.com/office/drawing/2014/main" id="{1F4CBB8B-020E-5A93-734E-CCAF7980DA6B}"/>
                </a:ext>
              </a:extLst>
            </p:cNvPr>
            <p:cNvSpPr/>
            <p:nvPr/>
          </p:nvSpPr>
          <p:spPr>
            <a:xfrm>
              <a:off x="2984299"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2" name="Figura a mano libera: forma 1651">
              <a:extLst>
                <a:ext uri="{FF2B5EF4-FFF2-40B4-BE49-F238E27FC236}">
                  <a16:creationId xmlns:a16="http://schemas.microsoft.com/office/drawing/2014/main" id="{4D99B7DF-A195-7BC3-5D19-283E8684F20B}"/>
                </a:ext>
              </a:extLst>
            </p:cNvPr>
            <p:cNvSpPr/>
            <p:nvPr/>
          </p:nvSpPr>
          <p:spPr>
            <a:xfrm>
              <a:off x="2987183" y="360784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3" name="Figura a mano libera: forma 1652">
              <a:extLst>
                <a:ext uri="{FF2B5EF4-FFF2-40B4-BE49-F238E27FC236}">
                  <a16:creationId xmlns:a16="http://schemas.microsoft.com/office/drawing/2014/main" id="{D15773D5-47F6-4280-4687-1BA2D47C663F}"/>
                </a:ext>
              </a:extLst>
            </p:cNvPr>
            <p:cNvSpPr/>
            <p:nvPr/>
          </p:nvSpPr>
          <p:spPr>
            <a:xfrm>
              <a:off x="2930935" y="361144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4" name="Figura a mano libera: forma 1653">
              <a:extLst>
                <a:ext uri="{FF2B5EF4-FFF2-40B4-BE49-F238E27FC236}">
                  <a16:creationId xmlns:a16="http://schemas.microsoft.com/office/drawing/2014/main" id="{7BC874F3-B228-4775-FC01-7CA8AC0362A6}"/>
                </a:ext>
              </a:extLst>
            </p:cNvPr>
            <p:cNvSpPr/>
            <p:nvPr/>
          </p:nvSpPr>
          <p:spPr>
            <a:xfrm>
              <a:off x="2954011" y="361144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5" name="Figura a mano libera: forma 1654">
              <a:extLst>
                <a:ext uri="{FF2B5EF4-FFF2-40B4-BE49-F238E27FC236}">
                  <a16:creationId xmlns:a16="http://schemas.microsoft.com/office/drawing/2014/main" id="{5EAA9ACD-1C84-640A-442C-2006CA1FD897}"/>
                </a:ext>
              </a:extLst>
            </p:cNvPr>
            <p:cNvSpPr/>
            <p:nvPr/>
          </p:nvSpPr>
          <p:spPr>
            <a:xfrm>
              <a:off x="2957617" y="361144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6" name="Figura a mano libera: forma 1655">
              <a:extLst>
                <a:ext uri="{FF2B5EF4-FFF2-40B4-BE49-F238E27FC236}">
                  <a16:creationId xmlns:a16="http://schemas.microsoft.com/office/drawing/2014/main" id="{DF4DD63A-4279-5C8F-2A9B-8948BC54FA71}"/>
                </a:ext>
              </a:extLst>
            </p:cNvPr>
            <p:cNvSpPr/>
            <p:nvPr/>
          </p:nvSpPr>
          <p:spPr>
            <a:xfrm>
              <a:off x="2960501" y="361144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7" name="Figura a mano libera: forma 1656">
              <a:extLst>
                <a:ext uri="{FF2B5EF4-FFF2-40B4-BE49-F238E27FC236}">
                  <a16:creationId xmlns:a16="http://schemas.microsoft.com/office/drawing/2014/main" id="{9920A14F-DB51-BB1F-681C-D80F04FD4F8F}"/>
                </a:ext>
              </a:extLst>
            </p:cNvPr>
            <p:cNvSpPr/>
            <p:nvPr/>
          </p:nvSpPr>
          <p:spPr>
            <a:xfrm>
              <a:off x="2964107" y="361144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8" name="Figura a mano libera: forma 1657">
              <a:extLst>
                <a:ext uri="{FF2B5EF4-FFF2-40B4-BE49-F238E27FC236}">
                  <a16:creationId xmlns:a16="http://schemas.microsoft.com/office/drawing/2014/main" id="{5C1356E7-2EF4-4B40-09EE-28E343397246}"/>
                </a:ext>
              </a:extLst>
            </p:cNvPr>
            <p:cNvSpPr/>
            <p:nvPr/>
          </p:nvSpPr>
          <p:spPr>
            <a:xfrm>
              <a:off x="2967712" y="361144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59" name="Figura a mano libera: forma 1658">
              <a:extLst>
                <a:ext uri="{FF2B5EF4-FFF2-40B4-BE49-F238E27FC236}">
                  <a16:creationId xmlns:a16="http://schemas.microsoft.com/office/drawing/2014/main" id="{C3401A84-E902-D302-A710-12821EC552A5}"/>
                </a:ext>
              </a:extLst>
            </p:cNvPr>
            <p:cNvSpPr/>
            <p:nvPr/>
          </p:nvSpPr>
          <p:spPr>
            <a:xfrm>
              <a:off x="2990789" y="361144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0" name="Figura a mano libera: forma 1659">
              <a:extLst>
                <a:ext uri="{FF2B5EF4-FFF2-40B4-BE49-F238E27FC236}">
                  <a16:creationId xmlns:a16="http://schemas.microsoft.com/office/drawing/2014/main" id="{735E9D0F-D81F-A01E-FB6D-800DD082F4E0}"/>
                </a:ext>
              </a:extLst>
            </p:cNvPr>
            <p:cNvSpPr/>
            <p:nvPr/>
          </p:nvSpPr>
          <p:spPr>
            <a:xfrm>
              <a:off x="2927329"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1" name="Figura a mano libera: forma 1660">
              <a:extLst>
                <a:ext uri="{FF2B5EF4-FFF2-40B4-BE49-F238E27FC236}">
                  <a16:creationId xmlns:a16="http://schemas.microsoft.com/office/drawing/2014/main" id="{5E704054-94F4-73F8-8799-6F13AF923DC2}"/>
                </a:ext>
              </a:extLst>
            </p:cNvPr>
            <p:cNvSpPr/>
            <p:nvPr/>
          </p:nvSpPr>
          <p:spPr>
            <a:xfrm>
              <a:off x="2930935"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2" name="Figura a mano libera: forma 1661">
              <a:extLst>
                <a:ext uri="{FF2B5EF4-FFF2-40B4-BE49-F238E27FC236}">
                  <a16:creationId xmlns:a16="http://schemas.microsoft.com/office/drawing/2014/main" id="{2DDF63CD-67C5-F1AA-7D2A-75A944E39B9A}"/>
                </a:ext>
              </a:extLst>
            </p:cNvPr>
            <p:cNvSpPr/>
            <p:nvPr/>
          </p:nvSpPr>
          <p:spPr>
            <a:xfrm>
              <a:off x="2933819"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3" name="Figura a mano libera: forma 1662">
              <a:extLst>
                <a:ext uri="{FF2B5EF4-FFF2-40B4-BE49-F238E27FC236}">
                  <a16:creationId xmlns:a16="http://schemas.microsoft.com/office/drawing/2014/main" id="{1E6B94F0-C3F5-7057-BF5D-59964C13471B}"/>
                </a:ext>
              </a:extLst>
            </p:cNvPr>
            <p:cNvSpPr/>
            <p:nvPr/>
          </p:nvSpPr>
          <p:spPr>
            <a:xfrm>
              <a:off x="2950405"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4" name="Figura a mano libera: forma 1663">
              <a:extLst>
                <a:ext uri="{FF2B5EF4-FFF2-40B4-BE49-F238E27FC236}">
                  <a16:creationId xmlns:a16="http://schemas.microsoft.com/office/drawing/2014/main" id="{8634B327-7D06-4027-4800-79DF47877AA1}"/>
                </a:ext>
              </a:extLst>
            </p:cNvPr>
            <p:cNvSpPr/>
            <p:nvPr/>
          </p:nvSpPr>
          <p:spPr>
            <a:xfrm>
              <a:off x="2954011"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5" name="Figura a mano libera: forma 1664">
              <a:extLst>
                <a:ext uri="{FF2B5EF4-FFF2-40B4-BE49-F238E27FC236}">
                  <a16:creationId xmlns:a16="http://schemas.microsoft.com/office/drawing/2014/main" id="{1B7593E7-D77B-4DDB-8A53-E50A2FCCC896}"/>
                </a:ext>
              </a:extLst>
            </p:cNvPr>
            <p:cNvSpPr/>
            <p:nvPr/>
          </p:nvSpPr>
          <p:spPr>
            <a:xfrm>
              <a:off x="2957617"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6" name="Figura a mano libera: forma 1665">
              <a:extLst>
                <a:ext uri="{FF2B5EF4-FFF2-40B4-BE49-F238E27FC236}">
                  <a16:creationId xmlns:a16="http://schemas.microsoft.com/office/drawing/2014/main" id="{0EBC6A72-0E67-7979-B084-463C65A71A09}"/>
                </a:ext>
              </a:extLst>
            </p:cNvPr>
            <p:cNvSpPr/>
            <p:nvPr/>
          </p:nvSpPr>
          <p:spPr>
            <a:xfrm>
              <a:off x="2960501"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7" name="Figura a mano libera: forma 1666">
              <a:extLst>
                <a:ext uri="{FF2B5EF4-FFF2-40B4-BE49-F238E27FC236}">
                  <a16:creationId xmlns:a16="http://schemas.microsoft.com/office/drawing/2014/main" id="{019ACA9C-01DE-8311-3742-1AEFCCD7F0C1}"/>
                </a:ext>
              </a:extLst>
            </p:cNvPr>
            <p:cNvSpPr/>
            <p:nvPr/>
          </p:nvSpPr>
          <p:spPr>
            <a:xfrm>
              <a:off x="2964107"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8" name="Figura a mano libera: forma 1667">
              <a:extLst>
                <a:ext uri="{FF2B5EF4-FFF2-40B4-BE49-F238E27FC236}">
                  <a16:creationId xmlns:a16="http://schemas.microsoft.com/office/drawing/2014/main" id="{8654B245-34FF-81D5-8271-514F1C807DB1}"/>
                </a:ext>
              </a:extLst>
            </p:cNvPr>
            <p:cNvSpPr/>
            <p:nvPr/>
          </p:nvSpPr>
          <p:spPr>
            <a:xfrm>
              <a:off x="2967712"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69" name="Figura a mano libera: forma 1668">
              <a:extLst>
                <a:ext uri="{FF2B5EF4-FFF2-40B4-BE49-F238E27FC236}">
                  <a16:creationId xmlns:a16="http://schemas.microsoft.com/office/drawing/2014/main" id="{03F0ED70-9B6A-98D5-8AE4-B6B0C9991C0B}"/>
                </a:ext>
              </a:extLst>
            </p:cNvPr>
            <p:cNvSpPr/>
            <p:nvPr/>
          </p:nvSpPr>
          <p:spPr>
            <a:xfrm>
              <a:off x="2970597"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0" name="Figura a mano libera: forma 1669">
              <a:extLst>
                <a:ext uri="{FF2B5EF4-FFF2-40B4-BE49-F238E27FC236}">
                  <a16:creationId xmlns:a16="http://schemas.microsoft.com/office/drawing/2014/main" id="{7C74432F-A354-5555-0683-2ACD1B14C276}"/>
                </a:ext>
              </a:extLst>
            </p:cNvPr>
            <p:cNvSpPr/>
            <p:nvPr/>
          </p:nvSpPr>
          <p:spPr>
            <a:xfrm>
              <a:off x="2987183"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1" name="Figura a mano libera: forma 1670">
              <a:extLst>
                <a:ext uri="{FF2B5EF4-FFF2-40B4-BE49-F238E27FC236}">
                  <a16:creationId xmlns:a16="http://schemas.microsoft.com/office/drawing/2014/main" id="{BDB9CFE6-1EC7-1023-EABB-72DE64242E7C}"/>
                </a:ext>
              </a:extLst>
            </p:cNvPr>
            <p:cNvSpPr/>
            <p:nvPr/>
          </p:nvSpPr>
          <p:spPr>
            <a:xfrm>
              <a:off x="2990789"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2" name="Figura a mano libera: forma 1671">
              <a:extLst>
                <a:ext uri="{FF2B5EF4-FFF2-40B4-BE49-F238E27FC236}">
                  <a16:creationId xmlns:a16="http://schemas.microsoft.com/office/drawing/2014/main" id="{7D58B120-29FE-DF75-2E4C-DDE7827E5DD8}"/>
                </a:ext>
              </a:extLst>
            </p:cNvPr>
            <p:cNvSpPr/>
            <p:nvPr/>
          </p:nvSpPr>
          <p:spPr>
            <a:xfrm>
              <a:off x="2993673" y="3614331"/>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3" name="Figura a mano libera: forma 1672">
              <a:extLst>
                <a:ext uri="{FF2B5EF4-FFF2-40B4-BE49-F238E27FC236}">
                  <a16:creationId xmlns:a16="http://schemas.microsoft.com/office/drawing/2014/main" id="{9DAE7789-73C5-3250-D791-4DAD84F5D5B5}"/>
                </a:ext>
              </a:extLst>
            </p:cNvPr>
            <p:cNvSpPr/>
            <p:nvPr/>
          </p:nvSpPr>
          <p:spPr>
            <a:xfrm>
              <a:off x="2924444"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4" name="Figura a mano libera: forma 1673">
              <a:extLst>
                <a:ext uri="{FF2B5EF4-FFF2-40B4-BE49-F238E27FC236}">
                  <a16:creationId xmlns:a16="http://schemas.microsoft.com/office/drawing/2014/main" id="{D7B94F91-7D05-6310-A502-B22E343F60A1}"/>
                </a:ext>
              </a:extLst>
            </p:cNvPr>
            <p:cNvSpPr/>
            <p:nvPr/>
          </p:nvSpPr>
          <p:spPr>
            <a:xfrm>
              <a:off x="2927329"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5" name="Figura a mano libera: forma 1674">
              <a:extLst>
                <a:ext uri="{FF2B5EF4-FFF2-40B4-BE49-F238E27FC236}">
                  <a16:creationId xmlns:a16="http://schemas.microsoft.com/office/drawing/2014/main" id="{E01A9748-5EC9-317C-6A54-FA226374A90A}"/>
                </a:ext>
              </a:extLst>
            </p:cNvPr>
            <p:cNvSpPr/>
            <p:nvPr/>
          </p:nvSpPr>
          <p:spPr>
            <a:xfrm>
              <a:off x="2930935"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6" name="Figura a mano libera: forma 1675">
              <a:extLst>
                <a:ext uri="{FF2B5EF4-FFF2-40B4-BE49-F238E27FC236}">
                  <a16:creationId xmlns:a16="http://schemas.microsoft.com/office/drawing/2014/main" id="{B756E9E7-9B21-F455-D448-A30DCD013251}"/>
                </a:ext>
              </a:extLst>
            </p:cNvPr>
            <p:cNvSpPr/>
            <p:nvPr/>
          </p:nvSpPr>
          <p:spPr>
            <a:xfrm>
              <a:off x="2933819"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7" name="Figura a mano libera: forma 1676">
              <a:extLst>
                <a:ext uri="{FF2B5EF4-FFF2-40B4-BE49-F238E27FC236}">
                  <a16:creationId xmlns:a16="http://schemas.microsoft.com/office/drawing/2014/main" id="{7B770618-3882-F8AF-5173-602F8E511FEF}"/>
                </a:ext>
              </a:extLst>
            </p:cNvPr>
            <p:cNvSpPr/>
            <p:nvPr/>
          </p:nvSpPr>
          <p:spPr>
            <a:xfrm>
              <a:off x="2937425"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8" name="Figura a mano libera: forma 1677">
              <a:extLst>
                <a:ext uri="{FF2B5EF4-FFF2-40B4-BE49-F238E27FC236}">
                  <a16:creationId xmlns:a16="http://schemas.microsoft.com/office/drawing/2014/main" id="{BB2BF2C9-3F4F-3A26-0969-9C8D41569C6D}"/>
                </a:ext>
              </a:extLst>
            </p:cNvPr>
            <p:cNvSpPr/>
            <p:nvPr/>
          </p:nvSpPr>
          <p:spPr>
            <a:xfrm>
              <a:off x="2950405"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79" name="Figura a mano libera: forma 1678">
              <a:extLst>
                <a:ext uri="{FF2B5EF4-FFF2-40B4-BE49-F238E27FC236}">
                  <a16:creationId xmlns:a16="http://schemas.microsoft.com/office/drawing/2014/main" id="{B9FEF911-0040-6661-839D-06CF06E93A52}"/>
                </a:ext>
              </a:extLst>
            </p:cNvPr>
            <p:cNvSpPr/>
            <p:nvPr/>
          </p:nvSpPr>
          <p:spPr>
            <a:xfrm>
              <a:off x="2954011"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0" name="Figura a mano libera: forma 1679">
              <a:extLst>
                <a:ext uri="{FF2B5EF4-FFF2-40B4-BE49-F238E27FC236}">
                  <a16:creationId xmlns:a16="http://schemas.microsoft.com/office/drawing/2014/main" id="{356282AB-A0EC-C4B0-2948-FEBE35D03921}"/>
                </a:ext>
              </a:extLst>
            </p:cNvPr>
            <p:cNvSpPr/>
            <p:nvPr/>
          </p:nvSpPr>
          <p:spPr>
            <a:xfrm>
              <a:off x="2957617"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1" name="Figura a mano libera: forma 1680">
              <a:extLst>
                <a:ext uri="{FF2B5EF4-FFF2-40B4-BE49-F238E27FC236}">
                  <a16:creationId xmlns:a16="http://schemas.microsoft.com/office/drawing/2014/main" id="{F1D028B3-1236-C4C9-19F6-79E77C0A1E95}"/>
                </a:ext>
              </a:extLst>
            </p:cNvPr>
            <p:cNvSpPr/>
            <p:nvPr/>
          </p:nvSpPr>
          <p:spPr>
            <a:xfrm>
              <a:off x="2960501"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2" name="Figura a mano libera: forma 1681">
              <a:extLst>
                <a:ext uri="{FF2B5EF4-FFF2-40B4-BE49-F238E27FC236}">
                  <a16:creationId xmlns:a16="http://schemas.microsoft.com/office/drawing/2014/main" id="{B712CEE8-9178-43BF-7B36-50E85A6B3E1E}"/>
                </a:ext>
              </a:extLst>
            </p:cNvPr>
            <p:cNvSpPr/>
            <p:nvPr/>
          </p:nvSpPr>
          <p:spPr>
            <a:xfrm>
              <a:off x="2964107"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3" name="Figura a mano libera: forma 1682">
              <a:extLst>
                <a:ext uri="{FF2B5EF4-FFF2-40B4-BE49-F238E27FC236}">
                  <a16:creationId xmlns:a16="http://schemas.microsoft.com/office/drawing/2014/main" id="{6930178C-C8E3-F4D8-73E1-EFC51DC7E2BE}"/>
                </a:ext>
              </a:extLst>
            </p:cNvPr>
            <p:cNvSpPr/>
            <p:nvPr/>
          </p:nvSpPr>
          <p:spPr>
            <a:xfrm>
              <a:off x="2967712"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4" name="Figura a mano libera: forma 1683">
              <a:extLst>
                <a:ext uri="{FF2B5EF4-FFF2-40B4-BE49-F238E27FC236}">
                  <a16:creationId xmlns:a16="http://schemas.microsoft.com/office/drawing/2014/main" id="{94BA0DEA-BA3A-5351-B30A-2870F081CFC3}"/>
                </a:ext>
              </a:extLst>
            </p:cNvPr>
            <p:cNvSpPr/>
            <p:nvPr/>
          </p:nvSpPr>
          <p:spPr>
            <a:xfrm>
              <a:off x="2970597"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5" name="Figura a mano libera: forma 1684">
              <a:extLst>
                <a:ext uri="{FF2B5EF4-FFF2-40B4-BE49-F238E27FC236}">
                  <a16:creationId xmlns:a16="http://schemas.microsoft.com/office/drawing/2014/main" id="{4CC4AA4B-49F2-0A0B-39C9-E5B77ACDB32D}"/>
                </a:ext>
              </a:extLst>
            </p:cNvPr>
            <p:cNvSpPr/>
            <p:nvPr/>
          </p:nvSpPr>
          <p:spPr>
            <a:xfrm>
              <a:off x="2984299"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6" name="Figura a mano libera: forma 1685">
              <a:extLst>
                <a:ext uri="{FF2B5EF4-FFF2-40B4-BE49-F238E27FC236}">
                  <a16:creationId xmlns:a16="http://schemas.microsoft.com/office/drawing/2014/main" id="{01BF0BD1-0CB3-D881-6D22-1346A7CDCC92}"/>
                </a:ext>
              </a:extLst>
            </p:cNvPr>
            <p:cNvSpPr/>
            <p:nvPr/>
          </p:nvSpPr>
          <p:spPr>
            <a:xfrm>
              <a:off x="2987183"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7" name="Figura a mano libera: forma 1686">
              <a:extLst>
                <a:ext uri="{FF2B5EF4-FFF2-40B4-BE49-F238E27FC236}">
                  <a16:creationId xmlns:a16="http://schemas.microsoft.com/office/drawing/2014/main" id="{DF3C6287-7B99-8237-455C-ADA22294C14C}"/>
                </a:ext>
              </a:extLst>
            </p:cNvPr>
            <p:cNvSpPr/>
            <p:nvPr/>
          </p:nvSpPr>
          <p:spPr>
            <a:xfrm>
              <a:off x="2990789"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8" name="Figura a mano libera: forma 1687">
              <a:extLst>
                <a:ext uri="{FF2B5EF4-FFF2-40B4-BE49-F238E27FC236}">
                  <a16:creationId xmlns:a16="http://schemas.microsoft.com/office/drawing/2014/main" id="{8675DFD3-1EDF-0A25-731B-2789154570C0}"/>
                </a:ext>
              </a:extLst>
            </p:cNvPr>
            <p:cNvSpPr/>
            <p:nvPr/>
          </p:nvSpPr>
          <p:spPr>
            <a:xfrm>
              <a:off x="2993673"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89" name="Figura a mano libera: forma 1688">
              <a:extLst>
                <a:ext uri="{FF2B5EF4-FFF2-40B4-BE49-F238E27FC236}">
                  <a16:creationId xmlns:a16="http://schemas.microsoft.com/office/drawing/2014/main" id="{2A31FB9D-3D78-8A8F-2C68-283BBC396B4A}"/>
                </a:ext>
              </a:extLst>
            </p:cNvPr>
            <p:cNvSpPr/>
            <p:nvPr/>
          </p:nvSpPr>
          <p:spPr>
            <a:xfrm>
              <a:off x="2997279" y="361793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0" name="Figura a mano libera: forma 1689">
              <a:extLst>
                <a:ext uri="{FF2B5EF4-FFF2-40B4-BE49-F238E27FC236}">
                  <a16:creationId xmlns:a16="http://schemas.microsoft.com/office/drawing/2014/main" id="{5D4D21EE-A41B-2AD2-55D7-DDF5B1A3DACC}"/>
                </a:ext>
              </a:extLst>
            </p:cNvPr>
            <p:cNvSpPr/>
            <p:nvPr/>
          </p:nvSpPr>
          <p:spPr>
            <a:xfrm>
              <a:off x="2920839"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1" name="Figura a mano libera: forma 1690">
              <a:extLst>
                <a:ext uri="{FF2B5EF4-FFF2-40B4-BE49-F238E27FC236}">
                  <a16:creationId xmlns:a16="http://schemas.microsoft.com/office/drawing/2014/main" id="{FF53612C-D7F2-FFD8-4A3A-A0C084678DE2}"/>
                </a:ext>
              </a:extLst>
            </p:cNvPr>
            <p:cNvSpPr/>
            <p:nvPr/>
          </p:nvSpPr>
          <p:spPr>
            <a:xfrm>
              <a:off x="2924444"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2" name="Figura a mano libera: forma 1691">
              <a:extLst>
                <a:ext uri="{FF2B5EF4-FFF2-40B4-BE49-F238E27FC236}">
                  <a16:creationId xmlns:a16="http://schemas.microsoft.com/office/drawing/2014/main" id="{08120140-F0F5-30D5-FF9C-9F5ED91780C7}"/>
                </a:ext>
              </a:extLst>
            </p:cNvPr>
            <p:cNvSpPr/>
            <p:nvPr/>
          </p:nvSpPr>
          <p:spPr>
            <a:xfrm>
              <a:off x="2927329"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3" name="Figura a mano libera: forma 1692">
              <a:extLst>
                <a:ext uri="{FF2B5EF4-FFF2-40B4-BE49-F238E27FC236}">
                  <a16:creationId xmlns:a16="http://schemas.microsoft.com/office/drawing/2014/main" id="{F2A45976-5650-932E-7BB2-BE92B67344CB}"/>
                </a:ext>
              </a:extLst>
            </p:cNvPr>
            <p:cNvSpPr/>
            <p:nvPr/>
          </p:nvSpPr>
          <p:spPr>
            <a:xfrm>
              <a:off x="2930935"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4" name="Figura a mano libera: forma 1693">
              <a:extLst>
                <a:ext uri="{FF2B5EF4-FFF2-40B4-BE49-F238E27FC236}">
                  <a16:creationId xmlns:a16="http://schemas.microsoft.com/office/drawing/2014/main" id="{3D716982-13AB-70C0-4926-9B21D1AE5955}"/>
                </a:ext>
              </a:extLst>
            </p:cNvPr>
            <p:cNvSpPr/>
            <p:nvPr/>
          </p:nvSpPr>
          <p:spPr>
            <a:xfrm>
              <a:off x="2933819"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5" name="Figura a mano libera: forma 1694">
              <a:extLst>
                <a:ext uri="{FF2B5EF4-FFF2-40B4-BE49-F238E27FC236}">
                  <a16:creationId xmlns:a16="http://schemas.microsoft.com/office/drawing/2014/main" id="{4CD8B90B-65CD-C8BF-B63B-B354BA27B36D}"/>
                </a:ext>
              </a:extLst>
            </p:cNvPr>
            <p:cNvSpPr/>
            <p:nvPr/>
          </p:nvSpPr>
          <p:spPr>
            <a:xfrm>
              <a:off x="2937425"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6" name="Figura a mano libera: forma 1695">
              <a:extLst>
                <a:ext uri="{FF2B5EF4-FFF2-40B4-BE49-F238E27FC236}">
                  <a16:creationId xmlns:a16="http://schemas.microsoft.com/office/drawing/2014/main" id="{50EAA40D-B293-8C5B-18DD-FCBC06DA9F95}"/>
                </a:ext>
              </a:extLst>
            </p:cNvPr>
            <p:cNvSpPr/>
            <p:nvPr/>
          </p:nvSpPr>
          <p:spPr>
            <a:xfrm>
              <a:off x="2941030"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7" name="Figura a mano libera: forma 1696">
              <a:extLst>
                <a:ext uri="{FF2B5EF4-FFF2-40B4-BE49-F238E27FC236}">
                  <a16:creationId xmlns:a16="http://schemas.microsoft.com/office/drawing/2014/main" id="{FA70E4AA-E517-AC14-637E-0206CE35E064}"/>
                </a:ext>
              </a:extLst>
            </p:cNvPr>
            <p:cNvSpPr/>
            <p:nvPr/>
          </p:nvSpPr>
          <p:spPr>
            <a:xfrm>
              <a:off x="2947521"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8" name="Figura a mano libera: forma 1697">
              <a:extLst>
                <a:ext uri="{FF2B5EF4-FFF2-40B4-BE49-F238E27FC236}">
                  <a16:creationId xmlns:a16="http://schemas.microsoft.com/office/drawing/2014/main" id="{4E509451-CBEA-7F06-5FA4-6A26953EA864}"/>
                </a:ext>
              </a:extLst>
            </p:cNvPr>
            <p:cNvSpPr/>
            <p:nvPr/>
          </p:nvSpPr>
          <p:spPr>
            <a:xfrm>
              <a:off x="2950405"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699" name="Figura a mano libera: forma 1698">
              <a:extLst>
                <a:ext uri="{FF2B5EF4-FFF2-40B4-BE49-F238E27FC236}">
                  <a16:creationId xmlns:a16="http://schemas.microsoft.com/office/drawing/2014/main" id="{875811DE-6B95-5E5F-7252-8A02A313AA42}"/>
                </a:ext>
              </a:extLst>
            </p:cNvPr>
            <p:cNvSpPr/>
            <p:nvPr/>
          </p:nvSpPr>
          <p:spPr>
            <a:xfrm>
              <a:off x="2954011"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0" name="Figura a mano libera: forma 1699">
              <a:extLst>
                <a:ext uri="{FF2B5EF4-FFF2-40B4-BE49-F238E27FC236}">
                  <a16:creationId xmlns:a16="http://schemas.microsoft.com/office/drawing/2014/main" id="{7A926AD3-5F7C-D54F-C9E3-DD5FF01FF48E}"/>
                </a:ext>
              </a:extLst>
            </p:cNvPr>
            <p:cNvSpPr/>
            <p:nvPr/>
          </p:nvSpPr>
          <p:spPr>
            <a:xfrm>
              <a:off x="2957617"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1" name="Figura a mano libera: forma 1700">
              <a:extLst>
                <a:ext uri="{FF2B5EF4-FFF2-40B4-BE49-F238E27FC236}">
                  <a16:creationId xmlns:a16="http://schemas.microsoft.com/office/drawing/2014/main" id="{546C09DD-777D-1FCC-B70D-AD980D0D0B86}"/>
                </a:ext>
              </a:extLst>
            </p:cNvPr>
            <p:cNvSpPr/>
            <p:nvPr/>
          </p:nvSpPr>
          <p:spPr>
            <a:xfrm>
              <a:off x="2960501"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2" name="Figura a mano libera: forma 1701">
              <a:extLst>
                <a:ext uri="{FF2B5EF4-FFF2-40B4-BE49-F238E27FC236}">
                  <a16:creationId xmlns:a16="http://schemas.microsoft.com/office/drawing/2014/main" id="{19A002FF-1321-6BE2-FAF0-F259720E3D05}"/>
                </a:ext>
              </a:extLst>
            </p:cNvPr>
            <p:cNvSpPr/>
            <p:nvPr/>
          </p:nvSpPr>
          <p:spPr>
            <a:xfrm>
              <a:off x="2964107"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3" name="Figura a mano libera: forma 1702">
              <a:extLst>
                <a:ext uri="{FF2B5EF4-FFF2-40B4-BE49-F238E27FC236}">
                  <a16:creationId xmlns:a16="http://schemas.microsoft.com/office/drawing/2014/main" id="{9E504858-02C7-4447-0292-E1C91D206DF5}"/>
                </a:ext>
              </a:extLst>
            </p:cNvPr>
            <p:cNvSpPr/>
            <p:nvPr/>
          </p:nvSpPr>
          <p:spPr>
            <a:xfrm>
              <a:off x="2967712"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4" name="Figura a mano libera: forma 1703">
              <a:extLst>
                <a:ext uri="{FF2B5EF4-FFF2-40B4-BE49-F238E27FC236}">
                  <a16:creationId xmlns:a16="http://schemas.microsoft.com/office/drawing/2014/main" id="{97EE690A-45A3-2B6D-388F-E4A49983E348}"/>
                </a:ext>
              </a:extLst>
            </p:cNvPr>
            <p:cNvSpPr/>
            <p:nvPr/>
          </p:nvSpPr>
          <p:spPr>
            <a:xfrm>
              <a:off x="2970597"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5" name="Figura a mano libera: forma 1704">
              <a:extLst>
                <a:ext uri="{FF2B5EF4-FFF2-40B4-BE49-F238E27FC236}">
                  <a16:creationId xmlns:a16="http://schemas.microsoft.com/office/drawing/2014/main" id="{51B4BBCC-7978-AF60-A1E1-063613D5BBDA}"/>
                </a:ext>
              </a:extLst>
            </p:cNvPr>
            <p:cNvSpPr/>
            <p:nvPr/>
          </p:nvSpPr>
          <p:spPr>
            <a:xfrm>
              <a:off x="2974203"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6" name="Figura a mano libera: forma 1705">
              <a:extLst>
                <a:ext uri="{FF2B5EF4-FFF2-40B4-BE49-F238E27FC236}">
                  <a16:creationId xmlns:a16="http://schemas.microsoft.com/office/drawing/2014/main" id="{62165E9B-6A38-2332-2529-693BC4B8713D}"/>
                </a:ext>
              </a:extLst>
            </p:cNvPr>
            <p:cNvSpPr/>
            <p:nvPr/>
          </p:nvSpPr>
          <p:spPr>
            <a:xfrm>
              <a:off x="2980693"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7" name="Figura a mano libera: forma 1706">
              <a:extLst>
                <a:ext uri="{FF2B5EF4-FFF2-40B4-BE49-F238E27FC236}">
                  <a16:creationId xmlns:a16="http://schemas.microsoft.com/office/drawing/2014/main" id="{151A515A-E464-215A-9B07-E8AA43214C37}"/>
                </a:ext>
              </a:extLst>
            </p:cNvPr>
            <p:cNvSpPr/>
            <p:nvPr/>
          </p:nvSpPr>
          <p:spPr>
            <a:xfrm>
              <a:off x="2984299"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8" name="Figura a mano libera: forma 1707">
              <a:extLst>
                <a:ext uri="{FF2B5EF4-FFF2-40B4-BE49-F238E27FC236}">
                  <a16:creationId xmlns:a16="http://schemas.microsoft.com/office/drawing/2014/main" id="{C1A90397-EA4B-B959-1D72-554AAB482407}"/>
                </a:ext>
              </a:extLst>
            </p:cNvPr>
            <p:cNvSpPr/>
            <p:nvPr/>
          </p:nvSpPr>
          <p:spPr>
            <a:xfrm>
              <a:off x="2987183"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09" name="Figura a mano libera: forma 1708">
              <a:extLst>
                <a:ext uri="{FF2B5EF4-FFF2-40B4-BE49-F238E27FC236}">
                  <a16:creationId xmlns:a16="http://schemas.microsoft.com/office/drawing/2014/main" id="{F16F9112-E47A-2F6F-7D6A-E472E96D9154}"/>
                </a:ext>
              </a:extLst>
            </p:cNvPr>
            <p:cNvSpPr/>
            <p:nvPr/>
          </p:nvSpPr>
          <p:spPr>
            <a:xfrm>
              <a:off x="2990789"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0" name="Figura a mano libera: forma 1709">
              <a:extLst>
                <a:ext uri="{FF2B5EF4-FFF2-40B4-BE49-F238E27FC236}">
                  <a16:creationId xmlns:a16="http://schemas.microsoft.com/office/drawing/2014/main" id="{5C2C2553-2B35-B72C-E697-51D83E955329}"/>
                </a:ext>
              </a:extLst>
            </p:cNvPr>
            <p:cNvSpPr/>
            <p:nvPr/>
          </p:nvSpPr>
          <p:spPr>
            <a:xfrm>
              <a:off x="2993673"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1" name="Figura a mano libera: forma 1710">
              <a:extLst>
                <a:ext uri="{FF2B5EF4-FFF2-40B4-BE49-F238E27FC236}">
                  <a16:creationId xmlns:a16="http://schemas.microsoft.com/office/drawing/2014/main" id="{EC702193-1A49-686F-97F4-F6FC19FA12A8}"/>
                </a:ext>
              </a:extLst>
            </p:cNvPr>
            <p:cNvSpPr/>
            <p:nvPr/>
          </p:nvSpPr>
          <p:spPr>
            <a:xfrm>
              <a:off x="2997279"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2" name="Figura a mano libera: forma 1711">
              <a:extLst>
                <a:ext uri="{FF2B5EF4-FFF2-40B4-BE49-F238E27FC236}">
                  <a16:creationId xmlns:a16="http://schemas.microsoft.com/office/drawing/2014/main" id="{070625E3-671F-BC14-4050-71B94A232952}"/>
                </a:ext>
              </a:extLst>
            </p:cNvPr>
            <p:cNvSpPr/>
            <p:nvPr/>
          </p:nvSpPr>
          <p:spPr>
            <a:xfrm>
              <a:off x="3000885" y="3620822"/>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3" name="Figura a mano libera: forma 1712">
              <a:extLst>
                <a:ext uri="{FF2B5EF4-FFF2-40B4-BE49-F238E27FC236}">
                  <a16:creationId xmlns:a16="http://schemas.microsoft.com/office/drawing/2014/main" id="{BD2872D7-02CF-7F15-C9CA-90D6B8B0A0AB}"/>
                </a:ext>
              </a:extLst>
            </p:cNvPr>
            <p:cNvSpPr/>
            <p:nvPr/>
          </p:nvSpPr>
          <p:spPr>
            <a:xfrm>
              <a:off x="2917233"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4" name="Figura a mano libera: forma 1713">
              <a:extLst>
                <a:ext uri="{FF2B5EF4-FFF2-40B4-BE49-F238E27FC236}">
                  <a16:creationId xmlns:a16="http://schemas.microsoft.com/office/drawing/2014/main" id="{7FAD6C06-34CF-19A0-5B40-929DD9BF89C7}"/>
                </a:ext>
              </a:extLst>
            </p:cNvPr>
            <p:cNvSpPr/>
            <p:nvPr/>
          </p:nvSpPr>
          <p:spPr>
            <a:xfrm>
              <a:off x="2920839"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5" name="Figura a mano libera: forma 1714">
              <a:extLst>
                <a:ext uri="{FF2B5EF4-FFF2-40B4-BE49-F238E27FC236}">
                  <a16:creationId xmlns:a16="http://schemas.microsoft.com/office/drawing/2014/main" id="{8E1D463E-458A-DF98-B5BE-280065C98F22}"/>
                </a:ext>
              </a:extLst>
            </p:cNvPr>
            <p:cNvSpPr/>
            <p:nvPr/>
          </p:nvSpPr>
          <p:spPr>
            <a:xfrm>
              <a:off x="2924444"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6" name="Figura a mano libera: forma 1715">
              <a:extLst>
                <a:ext uri="{FF2B5EF4-FFF2-40B4-BE49-F238E27FC236}">
                  <a16:creationId xmlns:a16="http://schemas.microsoft.com/office/drawing/2014/main" id="{6182E44F-B48C-63EE-11F9-CC3A5413221B}"/>
                </a:ext>
              </a:extLst>
            </p:cNvPr>
            <p:cNvSpPr/>
            <p:nvPr/>
          </p:nvSpPr>
          <p:spPr>
            <a:xfrm>
              <a:off x="2927329"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7" name="Figura a mano libera: forma 1716">
              <a:extLst>
                <a:ext uri="{FF2B5EF4-FFF2-40B4-BE49-F238E27FC236}">
                  <a16:creationId xmlns:a16="http://schemas.microsoft.com/office/drawing/2014/main" id="{C53A6750-5CDF-5397-E65F-014BDF3DA191}"/>
                </a:ext>
              </a:extLst>
            </p:cNvPr>
            <p:cNvSpPr/>
            <p:nvPr/>
          </p:nvSpPr>
          <p:spPr>
            <a:xfrm>
              <a:off x="2930935"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8" name="Figura a mano libera: forma 1717">
              <a:extLst>
                <a:ext uri="{FF2B5EF4-FFF2-40B4-BE49-F238E27FC236}">
                  <a16:creationId xmlns:a16="http://schemas.microsoft.com/office/drawing/2014/main" id="{AF68768C-59A6-2662-2EB9-11E621693245}"/>
                </a:ext>
              </a:extLst>
            </p:cNvPr>
            <p:cNvSpPr/>
            <p:nvPr/>
          </p:nvSpPr>
          <p:spPr>
            <a:xfrm>
              <a:off x="2933819"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19" name="Figura a mano libera: forma 1718">
              <a:extLst>
                <a:ext uri="{FF2B5EF4-FFF2-40B4-BE49-F238E27FC236}">
                  <a16:creationId xmlns:a16="http://schemas.microsoft.com/office/drawing/2014/main" id="{1AB8790B-B063-B9A2-3892-4E6F1E821A28}"/>
                </a:ext>
              </a:extLst>
            </p:cNvPr>
            <p:cNvSpPr/>
            <p:nvPr/>
          </p:nvSpPr>
          <p:spPr>
            <a:xfrm>
              <a:off x="2937425"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0" name="Figura a mano libera: forma 1719">
              <a:extLst>
                <a:ext uri="{FF2B5EF4-FFF2-40B4-BE49-F238E27FC236}">
                  <a16:creationId xmlns:a16="http://schemas.microsoft.com/office/drawing/2014/main" id="{B639F5B5-165F-D897-EFB7-35263803E199}"/>
                </a:ext>
              </a:extLst>
            </p:cNvPr>
            <p:cNvSpPr/>
            <p:nvPr/>
          </p:nvSpPr>
          <p:spPr>
            <a:xfrm>
              <a:off x="2941030"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1" name="Figura a mano libera: forma 1720">
              <a:extLst>
                <a:ext uri="{FF2B5EF4-FFF2-40B4-BE49-F238E27FC236}">
                  <a16:creationId xmlns:a16="http://schemas.microsoft.com/office/drawing/2014/main" id="{82705430-2517-5902-35BE-43F50022E26A}"/>
                </a:ext>
              </a:extLst>
            </p:cNvPr>
            <p:cNvSpPr/>
            <p:nvPr/>
          </p:nvSpPr>
          <p:spPr>
            <a:xfrm>
              <a:off x="2943915"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2" name="Figura a mano libera: forma 1721">
              <a:extLst>
                <a:ext uri="{FF2B5EF4-FFF2-40B4-BE49-F238E27FC236}">
                  <a16:creationId xmlns:a16="http://schemas.microsoft.com/office/drawing/2014/main" id="{C33EA239-5E21-AEF4-6C7B-7B1100078DA7}"/>
                </a:ext>
              </a:extLst>
            </p:cNvPr>
            <p:cNvSpPr/>
            <p:nvPr/>
          </p:nvSpPr>
          <p:spPr>
            <a:xfrm>
              <a:off x="2947521"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3" name="Figura a mano libera: forma 1722">
              <a:extLst>
                <a:ext uri="{FF2B5EF4-FFF2-40B4-BE49-F238E27FC236}">
                  <a16:creationId xmlns:a16="http://schemas.microsoft.com/office/drawing/2014/main" id="{A4C37E7A-E370-348E-F007-A6F5F7F586A6}"/>
                </a:ext>
              </a:extLst>
            </p:cNvPr>
            <p:cNvSpPr/>
            <p:nvPr/>
          </p:nvSpPr>
          <p:spPr>
            <a:xfrm>
              <a:off x="2950405"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4" name="Figura a mano libera: forma 1723">
              <a:extLst>
                <a:ext uri="{FF2B5EF4-FFF2-40B4-BE49-F238E27FC236}">
                  <a16:creationId xmlns:a16="http://schemas.microsoft.com/office/drawing/2014/main" id="{D49CC607-C62B-3D43-FC5A-EC7D7BFB1C70}"/>
                </a:ext>
              </a:extLst>
            </p:cNvPr>
            <p:cNvSpPr/>
            <p:nvPr/>
          </p:nvSpPr>
          <p:spPr>
            <a:xfrm>
              <a:off x="2954011"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5" name="Figura a mano libera: forma 1724">
              <a:extLst>
                <a:ext uri="{FF2B5EF4-FFF2-40B4-BE49-F238E27FC236}">
                  <a16:creationId xmlns:a16="http://schemas.microsoft.com/office/drawing/2014/main" id="{9777D579-E4C8-C547-557C-D2140CB49F0E}"/>
                </a:ext>
              </a:extLst>
            </p:cNvPr>
            <p:cNvSpPr/>
            <p:nvPr/>
          </p:nvSpPr>
          <p:spPr>
            <a:xfrm>
              <a:off x="2957617"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6" name="Figura a mano libera: forma 1725">
              <a:extLst>
                <a:ext uri="{FF2B5EF4-FFF2-40B4-BE49-F238E27FC236}">
                  <a16:creationId xmlns:a16="http://schemas.microsoft.com/office/drawing/2014/main" id="{1457EFC7-4B51-25EB-33D3-AEBAB88FB327}"/>
                </a:ext>
              </a:extLst>
            </p:cNvPr>
            <p:cNvSpPr/>
            <p:nvPr/>
          </p:nvSpPr>
          <p:spPr>
            <a:xfrm>
              <a:off x="2960501"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7" name="Figura a mano libera: forma 1726">
              <a:extLst>
                <a:ext uri="{FF2B5EF4-FFF2-40B4-BE49-F238E27FC236}">
                  <a16:creationId xmlns:a16="http://schemas.microsoft.com/office/drawing/2014/main" id="{B26648A4-0761-CF89-F12B-B430ACEF89D8}"/>
                </a:ext>
              </a:extLst>
            </p:cNvPr>
            <p:cNvSpPr/>
            <p:nvPr/>
          </p:nvSpPr>
          <p:spPr>
            <a:xfrm>
              <a:off x="2964107"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8" name="Figura a mano libera: forma 1727">
              <a:extLst>
                <a:ext uri="{FF2B5EF4-FFF2-40B4-BE49-F238E27FC236}">
                  <a16:creationId xmlns:a16="http://schemas.microsoft.com/office/drawing/2014/main" id="{8898AE77-C16D-5D71-AC73-D715BD6E6649}"/>
                </a:ext>
              </a:extLst>
            </p:cNvPr>
            <p:cNvSpPr/>
            <p:nvPr/>
          </p:nvSpPr>
          <p:spPr>
            <a:xfrm>
              <a:off x="2967712"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29" name="Figura a mano libera: forma 1728">
              <a:extLst>
                <a:ext uri="{FF2B5EF4-FFF2-40B4-BE49-F238E27FC236}">
                  <a16:creationId xmlns:a16="http://schemas.microsoft.com/office/drawing/2014/main" id="{E15504D3-6787-E588-BCAD-D339D8A044F6}"/>
                </a:ext>
              </a:extLst>
            </p:cNvPr>
            <p:cNvSpPr/>
            <p:nvPr/>
          </p:nvSpPr>
          <p:spPr>
            <a:xfrm>
              <a:off x="2970597"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0" name="Figura a mano libera: forma 1729">
              <a:extLst>
                <a:ext uri="{FF2B5EF4-FFF2-40B4-BE49-F238E27FC236}">
                  <a16:creationId xmlns:a16="http://schemas.microsoft.com/office/drawing/2014/main" id="{090719BB-7531-248D-A83B-E448D792E58A}"/>
                </a:ext>
              </a:extLst>
            </p:cNvPr>
            <p:cNvSpPr/>
            <p:nvPr/>
          </p:nvSpPr>
          <p:spPr>
            <a:xfrm>
              <a:off x="2974203"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1" name="Figura a mano libera: forma 1730">
              <a:extLst>
                <a:ext uri="{FF2B5EF4-FFF2-40B4-BE49-F238E27FC236}">
                  <a16:creationId xmlns:a16="http://schemas.microsoft.com/office/drawing/2014/main" id="{1B1E3B29-1C2E-3094-3B79-B1B1EE4800C3}"/>
                </a:ext>
              </a:extLst>
            </p:cNvPr>
            <p:cNvSpPr/>
            <p:nvPr/>
          </p:nvSpPr>
          <p:spPr>
            <a:xfrm>
              <a:off x="2977087"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2" name="Figura a mano libera: forma 1731">
              <a:extLst>
                <a:ext uri="{FF2B5EF4-FFF2-40B4-BE49-F238E27FC236}">
                  <a16:creationId xmlns:a16="http://schemas.microsoft.com/office/drawing/2014/main" id="{9B9C359A-E62B-292F-4861-9B216289614D}"/>
                </a:ext>
              </a:extLst>
            </p:cNvPr>
            <p:cNvSpPr/>
            <p:nvPr/>
          </p:nvSpPr>
          <p:spPr>
            <a:xfrm>
              <a:off x="2980693"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3" name="Figura a mano libera: forma 1732">
              <a:extLst>
                <a:ext uri="{FF2B5EF4-FFF2-40B4-BE49-F238E27FC236}">
                  <a16:creationId xmlns:a16="http://schemas.microsoft.com/office/drawing/2014/main" id="{36C9003A-24F2-BA7E-100E-6138AA768C25}"/>
                </a:ext>
              </a:extLst>
            </p:cNvPr>
            <p:cNvSpPr/>
            <p:nvPr/>
          </p:nvSpPr>
          <p:spPr>
            <a:xfrm>
              <a:off x="2984299"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4" name="Figura a mano libera: forma 1733">
              <a:extLst>
                <a:ext uri="{FF2B5EF4-FFF2-40B4-BE49-F238E27FC236}">
                  <a16:creationId xmlns:a16="http://schemas.microsoft.com/office/drawing/2014/main" id="{011AEBE8-B049-7BBE-0BA7-2E052F722B08}"/>
                </a:ext>
              </a:extLst>
            </p:cNvPr>
            <p:cNvSpPr/>
            <p:nvPr/>
          </p:nvSpPr>
          <p:spPr>
            <a:xfrm>
              <a:off x="2987183"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5" name="Figura a mano libera: forma 1734">
              <a:extLst>
                <a:ext uri="{FF2B5EF4-FFF2-40B4-BE49-F238E27FC236}">
                  <a16:creationId xmlns:a16="http://schemas.microsoft.com/office/drawing/2014/main" id="{46E9D1B8-FC1C-515F-EB39-2509E74C9E53}"/>
                </a:ext>
              </a:extLst>
            </p:cNvPr>
            <p:cNvSpPr/>
            <p:nvPr/>
          </p:nvSpPr>
          <p:spPr>
            <a:xfrm>
              <a:off x="2990789"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6" name="Figura a mano libera: forma 1735">
              <a:extLst>
                <a:ext uri="{FF2B5EF4-FFF2-40B4-BE49-F238E27FC236}">
                  <a16:creationId xmlns:a16="http://schemas.microsoft.com/office/drawing/2014/main" id="{FD56DB4D-49B6-A03F-3620-3E9698958627}"/>
                </a:ext>
              </a:extLst>
            </p:cNvPr>
            <p:cNvSpPr/>
            <p:nvPr/>
          </p:nvSpPr>
          <p:spPr>
            <a:xfrm>
              <a:off x="2993673"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7" name="Figura a mano libera: forma 1736">
              <a:extLst>
                <a:ext uri="{FF2B5EF4-FFF2-40B4-BE49-F238E27FC236}">
                  <a16:creationId xmlns:a16="http://schemas.microsoft.com/office/drawing/2014/main" id="{421B13BA-39BB-C253-6A76-28B65DC16A85}"/>
                </a:ext>
              </a:extLst>
            </p:cNvPr>
            <p:cNvSpPr/>
            <p:nvPr/>
          </p:nvSpPr>
          <p:spPr>
            <a:xfrm>
              <a:off x="2997279"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8" name="Figura a mano libera: forma 1737">
              <a:extLst>
                <a:ext uri="{FF2B5EF4-FFF2-40B4-BE49-F238E27FC236}">
                  <a16:creationId xmlns:a16="http://schemas.microsoft.com/office/drawing/2014/main" id="{9651A9E2-137F-52D0-C325-B14D12352556}"/>
                </a:ext>
              </a:extLst>
            </p:cNvPr>
            <p:cNvSpPr/>
            <p:nvPr/>
          </p:nvSpPr>
          <p:spPr>
            <a:xfrm>
              <a:off x="3000885"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39" name="Figura a mano libera: forma 1738">
              <a:extLst>
                <a:ext uri="{FF2B5EF4-FFF2-40B4-BE49-F238E27FC236}">
                  <a16:creationId xmlns:a16="http://schemas.microsoft.com/office/drawing/2014/main" id="{3A81AF68-787B-0A4A-9015-663F3C9B94F2}"/>
                </a:ext>
              </a:extLst>
            </p:cNvPr>
            <p:cNvSpPr/>
            <p:nvPr/>
          </p:nvSpPr>
          <p:spPr>
            <a:xfrm>
              <a:off x="3003769" y="362442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0" name="Figura a mano libera: forma 1739">
              <a:extLst>
                <a:ext uri="{FF2B5EF4-FFF2-40B4-BE49-F238E27FC236}">
                  <a16:creationId xmlns:a16="http://schemas.microsoft.com/office/drawing/2014/main" id="{6AAB0B6C-460D-4824-8946-EEB89D879717}"/>
                </a:ext>
              </a:extLst>
            </p:cNvPr>
            <p:cNvSpPr/>
            <p:nvPr/>
          </p:nvSpPr>
          <p:spPr>
            <a:xfrm>
              <a:off x="2920839" y="362803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1" name="Figura a mano libera: forma 1740">
              <a:extLst>
                <a:ext uri="{FF2B5EF4-FFF2-40B4-BE49-F238E27FC236}">
                  <a16:creationId xmlns:a16="http://schemas.microsoft.com/office/drawing/2014/main" id="{913C5790-F6E7-9A4E-CA2D-238650702C99}"/>
                </a:ext>
              </a:extLst>
            </p:cNvPr>
            <p:cNvSpPr/>
            <p:nvPr/>
          </p:nvSpPr>
          <p:spPr>
            <a:xfrm>
              <a:off x="2941030" y="362803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2" name="Figura a mano libera: forma 1741">
              <a:extLst>
                <a:ext uri="{FF2B5EF4-FFF2-40B4-BE49-F238E27FC236}">
                  <a16:creationId xmlns:a16="http://schemas.microsoft.com/office/drawing/2014/main" id="{0EAF07BB-E256-647A-2FEB-F7A0FAB3D881}"/>
                </a:ext>
              </a:extLst>
            </p:cNvPr>
            <p:cNvSpPr/>
            <p:nvPr/>
          </p:nvSpPr>
          <p:spPr>
            <a:xfrm>
              <a:off x="2943915" y="362803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3" name="Figura a mano libera: forma 1742">
              <a:extLst>
                <a:ext uri="{FF2B5EF4-FFF2-40B4-BE49-F238E27FC236}">
                  <a16:creationId xmlns:a16="http://schemas.microsoft.com/office/drawing/2014/main" id="{18A0355B-DC33-227C-6619-CC4423B667B0}"/>
                </a:ext>
              </a:extLst>
            </p:cNvPr>
            <p:cNvSpPr/>
            <p:nvPr/>
          </p:nvSpPr>
          <p:spPr>
            <a:xfrm>
              <a:off x="2977087" y="362803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4" name="Figura a mano libera: forma 1743">
              <a:extLst>
                <a:ext uri="{FF2B5EF4-FFF2-40B4-BE49-F238E27FC236}">
                  <a16:creationId xmlns:a16="http://schemas.microsoft.com/office/drawing/2014/main" id="{58704F27-C8E1-4966-8811-3A5ED6923029}"/>
                </a:ext>
              </a:extLst>
            </p:cNvPr>
            <p:cNvSpPr/>
            <p:nvPr/>
          </p:nvSpPr>
          <p:spPr>
            <a:xfrm>
              <a:off x="2980693" y="362803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5" name="Figura a mano libera: forma 1744">
              <a:extLst>
                <a:ext uri="{FF2B5EF4-FFF2-40B4-BE49-F238E27FC236}">
                  <a16:creationId xmlns:a16="http://schemas.microsoft.com/office/drawing/2014/main" id="{C611A6C7-33DC-3358-287D-94E4ED68EB04}"/>
                </a:ext>
              </a:extLst>
            </p:cNvPr>
            <p:cNvSpPr/>
            <p:nvPr/>
          </p:nvSpPr>
          <p:spPr>
            <a:xfrm>
              <a:off x="3000885" y="362803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6" name="Figura a mano libera: forma 1745">
              <a:extLst>
                <a:ext uri="{FF2B5EF4-FFF2-40B4-BE49-F238E27FC236}">
                  <a16:creationId xmlns:a16="http://schemas.microsoft.com/office/drawing/2014/main" id="{6B765095-AE66-E3F7-8854-C4A136141514}"/>
                </a:ext>
              </a:extLst>
            </p:cNvPr>
            <p:cNvSpPr/>
            <p:nvPr/>
          </p:nvSpPr>
          <p:spPr>
            <a:xfrm>
              <a:off x="2924444" y="363091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7" name="Figura a mano libera: forma 1746">
              <a:extLst>
                <a:ext uri="{FF2B5EF4-FFF2-40B4-BE49-F238E27FC236}">
                  <a16:creationId xmlns:a16="http://schemas.microsoft.com/office/drawing/2014/main" id="{91F1D329-9BB0-E62A-7B59-7396D23C30FB}"/>
                </a:ext>
              </a:extLst>
            </p:cNvPr>
            <p:cNvSpPr/>
            <p:nvPr/>
          </p:nvSpPr>
          <p:spPr>
            <a:xfrm>
              <a:off x="2937425" y="363091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8" name="Figura a mano libera: forma 1747">
              <a:extLst>
                <a:ext uri="{FF2B5EF4-FFF2-40B4-BE49-F238E27FC236}">
                  <a16:creationId xmlns:a16="http://schemas.microsoft.com/office/drawing/2014/main" id="{78F52C10-4874-45F2-64E4-566AA4EDF90F}"/>
                </a:ext>
              </a:extLst>
            </p:cNvPr>
            <p:cNvSpPr/>
            <p:nvPr/>
          </p:nvSpPr>
          <p:spPr>
            <a:xfrm>
              <a:off x="2941030" y="363091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49" name="Figura a mano libera: forma 1748">
              <a:extLst>
                <a:ext uri="{FF2B5EF4-FFF2-40B4-BE49-F238E27FC236}">
                  <a16:creationId xmlns:a16="http://schemas.microsoft.com/office/drawing/2014/main" id="{2C0EFDCE-871F-7E07-0EE0-80093C6F92BF}"/>
                </a:ext>
              </a:extLst>
            </p:cNvPr>
            <p:cNvSpPr/>
            <p:nvPr/>
          </p:nvSpPr>
          <p:spPr>
            <a:xfrm>
              <a:off x="2943915" y="363091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0" name="Figura a mano libera: forma 1749">
              <a:extLst>
                <a:ext uri="{FF2B5EF4-FFF2-40B4-BE49-F238E27FC236}">
                  <a16:creationId xmlns:a16="http://schemas.microsoft.com/office/drawing/2014/main" id="{3AC2F03F-3A15-D4AD-6FBE-819B5F5D0784}"/>
                </a:ext>
              </a:extLst>
            </p:cNvPr>
            <p:cNvSpPr/>
            <p:nvPr/>
          </p:nvSpPr>
          <p:spPr>
            <a:xfrm>
              <a:off x="2977087" y="363091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1" name="Figura a mano libera: forma 1750">
              <a:extLst>
                <a:ext uri="{FF2B5EF4-FFF2-40B4-BE49-F238E27FC236}">
                  <a16:creationId xmlns:a16="http://schemas.microsoft.com/office/drawing/2014/main" id="{5FC55583-59BA-CEE4-84DF-24056E1C51CE}"/>
                </a:ext>
              </a:extLst>
            </p:cNvPr>
            <p:cNvSpPr/>
            <p:nvPr/>
          </p:nvSpPr>
          <p:spPr>
            <a:xfrm>
              <a:off x="2980693" y="363091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2" name="Figura a mano libera: forma 1751">
              <a:extLst>
                <a:ext uri="{FF2B5EF4-FFF2-40B4-BE49-F238E27FC236}">
                  <a16:creationId xmlns:a16="http://schemas.microsoft.com/office/drawing/2014/main" id="{A96B254F-6372-1FBD-549A-6BE7B5CE9A89}"/>
                </a:ext>
              </a:extLst>
            </p:cNvPr>
            <p:cNvSpPr/>
            <p:nvPr/>
          </p:nvSpPr>
          <p:spPr>
            <a:xfrm>
              <a:off x="2984299" y="363091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3" name="Figura a mano libera: forma 1752">
              <a:extLst>
                <a:ext uri="{FF2B5EF4-FFF2-40B4-BE49-F238E27FC236}">
                  <a16:creationId xmlns:a16="http://schemas.microsoft.com/office/drawing/2014/main" id="{6303C3B1-48D0-8BA8-CA82-1DEFF5D12622}"/>
                </a:ext>
              </a:extLst>
            </p:cNvPr>
            <p:cNvSpPr/>
            <p:nvPr/>
          </p:nvSpPr>
          <p:spPr>
            <a:xfrm>
              <a:off x="2997279" y="3630917"/>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4" name="Figura a mano libera: forma 1753">
              <a:extLst>
                <a:ext uri="{FF2B5EF4-FFF2-40B4-BE49-F238E27FC236}">
                  <a16:creationId xmlns:a16="http://schemas.microsoft.com/office/drawing/2014/main" id="{619E5445-3494-1930-4356-8D953A623545}"/>
                </a:ext>
              </a:extLst>
            </p:cNvPr>
            <p:cNvSpPr/>
            <p:nvPr/>
          </p:nvSpPr>
          <p:spPr>
            <a:xfrm>
              <a:off x="2927329"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5" name="Figura a mano libera: forma 1754">
              <a:extLst>
                <a:ext uri="{FF2B5EF4-FFF2-40B4-BE49-F238E27FC236}">
                  <a16:creationId xmlns:a16="http://schemas.microsoft.com/office/drawing/2014/main" id="{7A30AD28-CE02-DF49-BC44-3911A43A5E05}"/>
                </a:ext>
              </a:extLst>
            </p:cNvPr>
            <p:cNvSpPr/>
            <p:nvPr/>
          </p:nvSpPr>
          <p:spPr>
            <a:xfrm>
              <a:off x="2933819"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6" name="Figura a mano libera: forma 1755">
              <a:extLst>
                <a:ext uri="{FF2B5EF4-FFF2-40B4-BE49-F238E27FC236}">
                  <a16:creationId xmlns:a16="http://schemas.microsoft.com/office/drawing/2014/main" id="{B0879C66-1AE4-7CCB-976A-B798C1E0843D}"/>
                </a:ext>
              </a:extLst>
            </p:cNvPr>
            <p:cNvSpPr/>
            <p:nvPr/>
          </p:nvSpPr>
          <p:spPr>
            <a:xfrm>
              <a:off x="2937425"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7" name="Figura a mano libera: forma 1756">
              <a:extLst>
                <a:ext uri="{FF2B5EF4-FFF2-40B4-BE49-F238E27FC236}">
                  <a16:creationId xmlns:a16="http://schemas.microsoft.com/office/drawing/2014/main" id="{4D7DDB30-34C3-5292-291C-D6E3369CBDAC}"/>
                </a:ext>
              </a:extLst>
            </p:cNvPr>
            <p:cNvSpPr/>
            <p:nvPr/>
          </p:nvSpPr>
          <p:spPr>
            <a:xfrm>
              <a:off x="2941030"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8" name="Figura a mano libera: forma 1757">
              <a:extLst>
                <a:ext uri="{FF2B5EF4-FFF2-40B4-BE49-F238E27FC236}">
                  <a16:creationId xmlns:a16="http://schemas.microsoft.com/office/drawing/2014/main" id="{3AA83C8E-F51C-11D4-B5A5-FCBB46BA931E}"/>
                </a:ext>
              </a:extLst>
            </p:cNvPr>
            <p:cNvSpPr/>
            <p:nvPr/>
          </p:nvSpPr>
          <p:spPr>
            <a:xfrm>
              <a:off x="2943915"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59" name="Figura a mano libera: forma 1758">
              <a:extLst>
                <a:ext uri="{FF2B5EF4-FFF2-40B4-BE49-F238E27FC236}">
                  <a16:creationId xmlns:a16="http://schemas.microsoft.com/office/drawing/2014/main" id="{9801F00D-E139-5791-E92E-E1B8651E1E5B}"/>
                </a:ext>
              </a:extLst>
            </p:cNvPr>
            <p:cNvSpPr/>
            <p:nvPr/>
          </p:nvSpPr>
          <p:spPr>
            <a:xfrm>
              <a:off x="2947521"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0" name="Figura a mano libera: forma 1759">
              <a:extLst>
                <a:ext uri="{FF2B5EF4-FFF2-40B4-BE49-F238E27FC236}">
                  <a16:creationId xmlns:a16="http://schemas.microsoft.com/office/drawing/2014/main" id="{DC26EAED-B582-D91E-6570-39BEF8E2E27A}"/>
                </a:ext>
              </a:extLst>
            </p:cNvPr>
            <p:cNvSpPr/>
            <p:nvPr/>
          </p:nvSpPr>
          <p:spPr>
            <a:xfrm>
              <a:off x="2974203"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1" name="Figura a mano libera: forma 1760">
              <a:extLst>
                <a:ext uri="{FF2B5EF4-FFF2-40B4-BE49-F238E27FC236}">
                  <a16:creationId xmlns:a16="http://schemas.microsoft.com/office/drawing/2014/main" id="{34D336B8-9DDA-8DD9-E2F7-7F01DC770C67}"/>
                </a:ext>
              </a:extLst>
            </p:cNvPr>
            <p:cNvSpPr/>
            <p:nvPr/>
          </p:nvSpPr>
          <p:spPr>
            <a:xfrm>
              <a:off x="2977087"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2" name="Figura a mano libera: forma 1761">
              <a:extLst>
                <a:ext uri="{FF2B5EF4-FFF2-40B4-BE49-F238E27FC236}">
                  <a16:creationId xmlns:a16="http://schemas.microsoft.com/office/drawing/2014/main" id="{DE4B68B7-1E7B-92FA-4FF9-E3DFF1458480}"/>
                </a:ext>
              </a:extLst>
            </p:cNvPr>
            <p:cNvSpPr/>
            <p:nvPr/>
          </p:nvSpPr>
          <p:spPr>
            <a:xfrm>
              <a:off x="2980693"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3" name="Figura a mano libera: forma 1762">
              <a:extLst>
                <a:ext uri="{FF2B5EF4-FFF2-40B4-BE49-F238E27FC236}">
                  <a16:creationId xmlns:a16="http://schemas.microsoft.com/office/drawing/2014/main" id="{E3FEF567-933E-5E82-5296-F9827668AF95}"/>
                </a:ext>
              </a:extLst>
            </p:cNvPr>
            <p:cNvSpPr/>
            <p:nvPr/>
          </p:nvSpPr>
          <p:spPr>
            <a:xfrm>
              <a:off x="2984299"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4" name="Figura a mano libera: forma 1763">
              <a:extLst>
                <a:ext uri="{FF2B5EF4-FFF2-40B4-BE49-F238E27FC236}">
                  <a16:creationId xmlns:a16="http://schemas.microsoft.com/office/drawing/2014/main" id="{A4A3F971-EA54-862E-5541-B6D04B4EFFA7}"/>
                </a:ext>
              </a:extLst>
            </p:cNvPr>
            <p:cNvSpPr/>
            <p:nvPr/>
          </p:nvSpPr>
          <p:spPr>
            <a:xfrm>
              <a:off x="2987183"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5" name="Figura a mano libera: forma 1764">
              <a:extLst>
                <a:ext uri="{FF2B5EF4-FFF2-40B4-BE49-F238E27FC236}">
                  <a16:creationId xmlns:a16="http://schemas.microsoft.com/office/drawing/2014/main" id="{3DB4BA7B-EBBD-9B6D-2F53-1590C643C5BA}"/>
                </a:ext>
              </a:extLst>
            </p:cNvPr>
            <p:cNvSpPr/>
            <p:nvPr/>
          </p:nvSpPr>
          <p:spPr>
            <a:xfrm>
              <a:off x="2993673" y="363452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6" name="Figura a mano libera: forma 1765">
              <a:extLst>
                <a:ext uri="{FF2B5EF4-FFF2-40B4-BE49-F238E27FC236}">
                  <a16:creationId xmlns:a16="http://schemas.microsoft.com/office/drawing/2014/main" id="{74CBC1E8-6AC1-7DA1-9AAB-B8673122EE6F}"/>
                </a:ext>
              </a:extLst>
            </p:cNvPr>
            <p:cNvSpPr/>
            <p:nvPr/>
          </p:nvSpPr>
          <p:spPr>
            <a:xfrm>
              <a:off x="2930935"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7" name="Figura a mano libera: forma 1766">
              <a:extLst>
                <a:ext uri="{FF2B5EF4-FFF2-40B4-BE49-F238E27FC236}">
                  <a16:creationId xmlns:a16="http://schemas.microsoft.com/office/drawing/2014/main" id="{6C5B4036-069F-319A-F1EF-153D38E52D9C}"/>
                </a:ext>
              </a:extLst>
            </p:cNvPr>
            <p:cNvSpPr/>
            <p:nvPr/>
          </p:nvSpPr>
          <p:spPr>
            <a:xfrm>
              <a:off x="2933819"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8" name="Figura a mano libera: forma 1767">
              <a:extLst>
                <a:ext uri="{FF2B5EF4-FFF2-40B4-BE49-F238E27FC236}">
                  <a16:creationId xmlns:a16="http://schemas.microsoft.com/office/drawing/2014/main" id="{1D8DB1AE-7A65-D849-E0A9-7EB7A348A6A6}"/>
                </a:ext>
              </a:extLst>
            </p:cNvPr>
            <p:cNvSpPr/>
            <p:nvPr/>
          </p:nvSpPr>
          <p:spPr>
            <a:xfrm>
              <a:off x="2937425"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69" name="Figura a mano libera: forma 1768">
              <a:extLst>
                <a:ext uri="{FF2B5EF4-FFF2-40B4-BE49-F238E27FC236}">
                  <a16:creationId xmlns:a16="http://schemas.microsoft.com/office/drawing/2014/main" id="{F0AB46C2-1843-578C-A272-4C6EFC726396}"/>
                </a:ext>
              </a:extLst>
            </p:cNvPr>
            <p:cNvSpPr/>
            <p:nvPr/>
          </p:nvSpPr>
          <p:spPr>
            <a:xfrm>
              <a:off x="2941030"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0" name="Figura a mano libera: forma 1769">
              <a:extLst>
                <a:ext uri="{FF2B5EF4-FFF2-40B4-BE49-F238E27FC236}">
                  <a16:creationId xmlns:a16="http://schemas.microsoft.com/office/drawing/2014/main" id="{2C023D82-AEC3-37DC-BA04-D7296B446EBF}"/>
                </a:ext>
              </a:extLst>
            </p:cNvPr>
            <p:cNvSpPr/>
            <p:nvPr/>
          </p:nvSpPr>
          <p:spPr>
            <a:xfrm>
              <a:off x="2943915"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1" name="Figura a mano libera: forma 1770">
              <a:extLst>
                <a:ext uri="{FF2B5EF4-FFF2-40B4-BE49-F238E27FC236}">
                  <a16:creationId xmlns:a16="http://schemas.microsoft.com/office/drawing/2014/main" id="{18BB0C27-79AE-753A-B595-129C8BC925C1}"/>
                </a:ext>
              </a:extLst>
            </p:cNvPr>
            <p:cNvSpPr/>
            <p:nvPr/>
          </p:nvSpPr>
          <p:spPr>
            <a:xfrm>
              <a:off x="2947521"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2" name="Figura a mano libera: forma 1771">
              <a:extLst>
                <a:ext uri="{FF2B5EF4-FFF2-40B4-BE49-F238E27FC236}">
                  <a16:creationId xmlns:a16="http://schemas.microsoft.com/office/drawing/2014/main" id="{D9565573-CC02-F24F-885F-88E236A60936}"/>
                </a:ext>
              </a:extLst>
            </p:cNvPr>
            <p:cNvSpPr/>
            <p:nvPr/>
          </p:nvSpPr>
          <p:spPr>
            <a:xfrm>
              <a:off x="2974203"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3" name="Figura a mano libera: forma 1772">
              <a:extLst>
                <a:ext uri="{FF2B5EF4-FFF2-40B4-BE49-F238E27FC236}">
                  <a16:creationId xmlns:a16="http://schemas.microsoft.com/office/drawing/2014/main" id="{2AAECA1C-1081-0BC1-1FED-7CA6F7952B25}"/>
                </a:ext>
              </a:extLst>
            </p:cNvPr>
            <p:cNvSpPr/>
            <p:nvPr/>
          </p:nvSpPr>
          <p:spPr>
            <a:xfrm>
              <a:off x="2977087"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4" name="Figura a mano libera: forma 1773">
              <a:extLst>
                <a:ext uri="{FF2B5EF4-FFF2-40B4-BE49-F238E27FC236}">
                  <a16:creationId xmlns:a16="http://schemas.microsoft.com/office/drawing/2014/main" id="{533C98D5-C7AB-B4DC-20EA-D613CEABF5FC}"/>
                </a:ext>
              </a:extLst>
            </p:cNvPr>
            <p:cNvSpPr/>
            <p:nvPr/>
          </p:nvSpPr>
          <p:spPr>
            <a:xfrm>
              <a:off x="2980693"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5" name="Figura a mano libera: forma 1774">
              <a:extLst>
                <a:ext uri="{FF2B5EF4-FFF2-40B4-BE49-F238E27FC236}">
                  <a16:creationId xmlns:a16="http://schemas.microsoft.com/office/drawing/2014/main" id="{4922F4DA-5DF3-8D54-6EB3-52F55B955017}"/>
                </a:ext>
              </a:extLst>
            </p:cNvPr>
            <p:cNvSpPr/>
            <p:nvPr/>
          </p:nvSpPr>
          <p:spPr>
            <a:xfrm>
              <a:off x="2984299"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6" name="Figura a mano libera: forma 1775">
              <a:extLst>
                <a:ext uri="{FF2B5EF4-FFF2-40B4-BE49-F238E27FC236}">
                  <a16:creationId xmlns:a16="http://schemas.microsoft.com/office/drawing/2014/main" id="{A19D6F97-DB78-FE10-E4C7-C07851A30035}"/>
                </a:ext>
              </a:extLst>
            </p:cNvPr>
            <p:cNvSpPr/>
            <p:nvPr/>
          </p:nvSpPr>
          <p:spPr>
            <a:xfrm>
              <a:off x="2987183"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7" name="Figura a mano libera: forma 1776">
              <a:extLst>
                <a:ext uri="{FF2B5EF4-FFF2-40B4-BE49-F238E27FC236}">
                  <a16:creationId xmlns:a16="http://schemas.microsoft.com/office/drawing/2014/main" id="{EF29F149-406A-2A52-E812-F7ED829DD733}"/>
                </a:ext>
              </a:extLst>
            </p:cNvPr>
            <p:cNvSpPr/>
            <p:nvPr/>
          </p:nvSpPr>
          <p:spPr>
            <a:xfrm>
              <a:off x="2990789" y="363812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8" name="Figura a mano libera: forma 1777">
              <a:extLst>
                <a:ext uri="{FF2B5EF4-FFF2-40B4-BE49-F238E27FC236}">
                  <a16:creationId xmlns:a16="http://schemas.microsoft.com/office/drawing/2014/main" id="{DF5AB15B-B9CC-145F-4F3F-9A8B812AE985}"/>
                </a:ext>
              </a:extLst>
            </p:cNvPr>
            <p:cNvSpPr/>
            <p:nvPr/>
          </p:nvSpPr>
          <p:spPr>
            <a:xfrm>
              <a:off x="2933819"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79" name="Figura a mano libera: forma 1778">
              <a:extLst>
                <a:ext uri="{FF2B5EF4-FFF2-40B4-BE49-F238E27FC236}">
                  <a16:creationId xmlns:a16="http://schemas.microsoft.com/office/drawing/2014/main" id="{0BF6DF3C-6A2F-983A-BE8D-1C71F70CCE34}"/>
                </a:ext>
              </a:extLst>
            </p:cNvPr>
            <p:cNvSpPr/>
            <p:nvPr/>
          </p:nvSpPr>
          <p:spPr>
            <a:xfrm>
              <a:off x="2937425"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0" name="Figura a mano libera: forma 1779">
              <a:extLst>
                <a:ext uri="{FF2B5EF4-FFF2-40B4-BE49-F238E27FC236}">
                  <a16:creationId xmlns:a16="http://schemas.microsoft.com/office/drawing/2014/main" id="{AACADF6A-E3A4-FDF9-0E04-47EF26753E70}"/>
                </a:ext>
              </a:extLst>
            </p:cNvPr>
            <p:cNvSpPr/>
            <p:nvPr/>
          </p:nvSpPr>
          <p:spPr>
            <a:xfrm>
              <a:off x="2941030"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1" name="Figura a mano libera: forma 1780">
              <a:extLst>
                <a:ext uri="{FF2B5EF4-FFF2-40B4-BE49-F238E27FC236}">
                  <a16:creationId xmlns:a16="http://schemas.microsoft.com/office/drawing/2014/main" id="{89422FE4-2A83-DA1C-CD0C-75BAD1AB47D2}"/>
                </a:ext>
              </a:extLst>
            </p:cNvPr>
            <p:cNvSpPr/>
            <p:nvPr/>
          </p:nvSpPr>
          <p:spPr>
            <a:xfrm>
              <a:off x="2943915"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2" name="Figura a mano libera: forma 1781">
              <a:extLst>
                <a:ext uri="{FF2B5EF4-FFF2-40B4-BE49-F238E27FC236}">
                  <a16:creationId xmlns:a16="http://schemas.microsoft.com/office/drawing/2014/main" id="{F87BAF16-6B36-58C4-2193-11AABD3CB7E2}"/>
                </a:ext>
              </a:extLst>
            </p:cNvPr>
            <p:cNvSpPr/>
            <p:nvPr/>
          </p:nvSpPr>
          <p:spPr>
            <a:xfrm>
              <a:off x="2947521"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3" name="Figura a mano libera: forma 1782">
              <a:extLst>
                <a:ext uri="{FF2B5EF4-FFF2-40B4-BE49-F238E27FC236}">
                  <a16:creationId xmlns:a16="http://schemas.microsoft.com/office/drawing/2014/main" id="{FCE83B41-61ED-34BA-54BC-4D6D0D609A2E}"/>
                </a:ext>
              </a:extLst>
            </p:cNvPr>
            <p:cNvSpPr/>
            <p:nvPr/>
          </p:nvSpPr>
          <p:spPr>
            <a:xfrm>
              <a:off x="2950405"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4" name="Figura a mano libera: forma 1783">
              <a:extLst>
                <a:ext uri="{FF2B5EF4-FFF2-40B4-BE49-F238E27FC236}">
                  <a16:creationId xmlns:a16="http://schemas.microsoft.com/office/drawing/2014/main" id="{5A2D966D-020A-3F70-8F1E-79E4F64F024E}"/>
                </a:ext>
              </a:extLst>
            </p:cNvPr>
            <p:cNvSpPr/>
            <p:nvPr/>
          </p:nvSpPr>
          <p:spPr>
            <a:xfrm>
              <a:off x="2970597"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5" name="Figura a mano libera: forma 1784">
              <a:extLst>
                <a:ext uri="{FF2B5EF4-FFF2-40B4-BE49-F238E27FC236}">
                  <a16:creationId xmlns:a16="http://schemas.microsoft.com/office/drawing/2014/main" id="{68C443C8-D28D-6315-DA8C-BE6A48FA34A9}"/>
                </a:ext>
              </a:extLst>
            </p:cNvPr>
            <p:cNvSpPr/>
            <p:nvPr/>
          </p:nvSpPr>
          <p:spPr>
            <a:xfrm>
              <a:off x="2974203"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6" name="Figura a mano libera: forma 1785">
              <a:extLst>
                <a:ext uri="{FF2B5EF4-FFF2-40B4-BE49-F238E27FC236}">
                  <a16:creationId xmlns:a16="http://schemas.microsoft.com/office/drawing/2014/main" id="{8731CCA9-FFD7-56F4-AAA7-AD867F8B08A8}"/>
                </a:ext>
              </a:extLst>
            </p:cNvPr>
            <p:cNvSpPr/>
            <p:nvPr/>
          </p:nvSpPr>
          <p:spPr>
            <a:xfrm>
              <a:off x="2977087"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7" name="Figura a mano libera: forma 1786">
              <a:extLst>
                <a:ext uri="{FF2B5EF4-FFF2-40B4-BE49-F238E27FC236}">
                  <a16:creationId xmlns:a16="http://schemas.microsoft.com/office/drawing/2014/main" id="{23CBC07A-D1C4-2F2E-D1EC-30ED93E93E44}"/>
                </a:ext>
              </a:extLst>
            </p:cNvPr>
            <p:cNvSpPr/>
            <p:nvPr/>
          </p:nvSpPr>
          <p:spPr>
            <a:xfrm>
              <a:off x="2980693"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8" name="Figura a mano libera: forma 1787">
              <a:extLst>
                <a:ext uri="{FF2B5EF4-FFF2-40B4-BE49-F238E27FC236}">
                  <a16:creationId xmlns:a16="http://schemas.microsoft.com/office/drawing/2014/main" id="{9347D65D-57D3-D310-C017-FC45E44368B7}"/>
                </a:ext>
              </a:extLst>
            </p:cNvPr>
            <p:cNvSpPr/>
            <p:nvPr/>
          </p:nvSpPr>
          <p:spPr>
            <a:xfrm>
              <a:off x="2984299"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89" name="Figura a mano libera: forma 1788">
              <a:extLst>
                <a:ext uri="{FF2B5EF4-FFF2-40B4-BE49-F238E27FC236}">
                  <a16:creationId xmlns:a16="http://schemas.microsoft.com/office/drawing/2014/main" id="{E401E1CF-6B86-27E3-46A1-6241D4665015}"/>
                </a:ext>
              </a:extLst>
            </p:cNvPr>
            <p:cNvSpPr/>
            <p:nvPr/>
          </p:nvSpPr>
          <p:spPr>
            <a:xfrm>
              <a:off x="2987183" y="3641013"/>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0" name="Figura a mano libera: forma 1789">
              <a:extLst>
                <a:ext uri="{FF2B5EF4-FFF2-40B4-BE49-F238E27FC236}">
                  <a16:creationId xmlns:a16="http://schemas.microsoft.com/office/drawing/2014/main" id="{929E3B6A-0A92-27CD-95B8-E898D219C22A}"/>
                </a:ext>
              </a:extLst>
            </p:cNvPr>
            <p:cNvSpPr/>
            <p:nvPr/>
          </p:nvSpPr>
          <p:spPr>
            <a:xfrm>
              <a:off x="2937425"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1" name="Figura a mano libera: forma 1790">
              <a:extLst>
                <a:ext uri="{FF2B5EF4-FFF2-40B4-BE49-F238E27FC236}">
                  <a16:creationId xmlns:a16="http://schemas.microsoft.com/office/drawing/2014/main" id="{4B086EC0-61BB-B579-E615-42203B8724D7}"/>
                </a:ext>
              </a:extLst>
            </p:cNvPr>
            <p:cNvSpPr/>
            <p:nvPr/>
          </p:nvSpPr>
          <p:spPr>
            <a:xfrm>
              <a:off x="2941030"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2" name="Figura a mano libera: forma 1791">
              <a:extLst>
                <a:ext uri="{FF2B5EF4-FFF2-40B4-BE49-F238E27FC236}">
                  <a16:creationId xmlns:a16="http://schemas.microsoft.com/office/drawing/2014/main" id="{361C0B14-AF6C-7364-4702-3521BAA899AE}"/>
                </a:ext>
              </a:extLst>
            </p:cNvPr>
            <p:cNvSpPr/>
            <p:nvPr/>
          </p:nvSpPr>
          <p:spPr>
            <a:xfrm>
              <a:off x="2943915"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3" name="Figura a mano libera: forma 1792">
              <a:extLst>
                <a:ext uri="{FF2B5EF4-FFF2-40B4-BE49-F238E27FC236}">
                  <a16:creationId xmlns:a16="http://schemas.microsoft.com/office/drawing/2014/main" id="{A6F25DB4-0D61-0A08-4A1C-8F648234302A}"/>
                </a:ext>
              </a:extLst>
            </p:cNvPr>
            <p:cNvSpPr/>
            <p:nvPr/>
          </p:nvSpPr>
          <p:spPr>
            <a:xfrm>
              <a:off x="2947521"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4" name="Figura a mano libera: forma 1793">
              <a:extLst>
                <a:ext uri="{FF2B5EF4-FFF2-40B4-BE49-F238E27FC236}">
                  <a16:creationId xmlns:a16="http://schemas.microsoft.com/office/drawing/2014/main" id="{5CAC84DF-817E-02DA-5487-D1CB5D9EBE0C}"/>
                </a:ext>
              </a:extLst>
            </p:cNvPr>
            <p:cNvSpPr/>
            <p:nvPr/>
          </p:nvSpPr>
          <p:spPr>
            <a:xfrm>
              <a:off x="2950405"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5" name="Figura a mano libera: forma 1794">
              <a:extLst>
                <a:ext uri="{FF2B5EF4-FFF2-40B4-BE49-F238E27FC236}">
                  <a16:creationId xmlns:a16="http://schemas.microsoft.com/office/drawing/2014/main" id="{A7113EC1-8311-A92E-FB59-986811279946}"/>
                </a:ext>
              </a:extLst>
            </p:cNvPr>
            <p:cNvSpPr/>
            <p:nvPr/>
          </p:nvSpPr>
          <p:spPr>
            <a:xfrm>
              <a:off x="2970597"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6" name="Figura a mano libera: forma 1795">
              <a:extLst>
                <a:ext uri="{FF2B5EF4-FFF2-40B4-BE49-F238E27FC236}">
                  <a16:creationId xmlns:a16="http://schemas.microsoft.com/office/drawing/2014/main" id="{5895272C-5576-DDBD-89CA-95983AFA04EF}"/>
                </a:ext>
              </a:extLst>
            </p:cNvPr>
            <p:cNvSpPr/>
            <p:nvPr/>
          </p:nvSpPr>
          <p:spPr>
            <a:xfrm>
              <a:off x="2974203"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7" name="Figura a mano libera: forma 1796">
              <a:extLst>
                <a:ext uri="{FF2B5EF4-FFF2-40B4-BE49-F238E27FC236}">
                  <a16:creationId xmlns:a16="http://schemas.microsoft.com/office/drawing/2014/main" id="{4E3340D3-AAAF-2F88-1A29-9186230ECA3F}"/>
                </a:ext>
              </a:extLst>
            </p:cNvPr>
            <p:cNvSpPr/>
            <p:nvPr/>
          </p:nvSpPr>
          <p:spPr>
            <a:xfrm>
              <a:off x="2977087"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8" name="Figura a mano libera: forma 1797">
              <a:extLst>
                <a:ext uri="{FF2B5EF4-FFF2-40B4-BE49-F238E27FC236}">
                  <a16:creationId xmlns:a16="http://schemas.microsoft.com/office/drawing/2014/main" id="{5379BB83-B470-FB60-ABEB-17AD276A2CF3}"/>
                </a:ext>
              </a:extLst>
            </p:cNvPr>
            <p:cNvSpPr/>
            <p:nvPr/>
          </p:nvSpPr>
          <p:spPr>
            <a:xfrm>
              <a:off x="2980693"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799" name="Figura a mano libera: forma 1798">
              <a:extLst>
                <a:ext uri="{FF2B5EF4-FFF2-40B4-BE49-F238E27FC236}">
                  <a16:creationId xmlns:a16="http://schemas.microsoft.com/office/drawing/2014/main" id="{FD1624AF-1980-A93A-A199-0BC5D1CB0326}"/>
                </a:ext>
              </a:extLst>
            </p:cNvPr>
            <p:cNvSpPr/>
            <p:nvPr/>
          </p:nvSpPr>
          <p:spPr>
            <a:xfrm>
              <a:off x="2984299" y="364461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0" name="Figura a mano libera: forma 1799">
              <a:extLst>
                <a:ext uri="{FF2B5EF4-FFF2-40B4-BE49-F238E27FC236}">
                  <a16:creationId xmlns:a16="http://schemas.microsoft.com/office/drawing/2014/main" id="{AB211F16-FDDC-C8F1-3169-DE773E520035}"/>
                </a:ext>
              </a:extLst>
            </p:cNvPr>
            <p:cNvSpPr/>
            <p:nvPr/>
          </p:nvSpPr>
          <p:spPr>
            <a:xfrm>
              <a:off x="2941030"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1" name="Figura a mano libera: forma 1800">
              <a:extLst>
                <a:ext uri="{FF2B5EF4-FFF2-40B4-BE49-F238E27FC236}">
                  <a16:creationId xmlns:a16="http://schemas.microsoft.com/office/drawing/2014/main" id="{F4DC53EB-8ECC-0E4D-AF64-C7605CD4B065}"/>
                </a:ext>
              </a:extLst>
            </p:cNvPr>
            <p:cNvSpPr/>
            <p:nvPr/>
          </p:nvSpPr>
          <p:spPr>
            <a:xfrm>
              <a:off x="2943915"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2" name="Figura a mano libera: forma 1801">
              <a:extLst>
                <a:ext uri="{FF2B5EF4-FFF2-40B4-BE49-F238E27FC236}">
                  <a16:creationId xmlns:a16="http://schemas.microsoft.com/office/drawing/2014/main" id="{A71CF195-DE2B-6D7F-555B-41B39FE8D8C2}"/>
                </a:ext>
              </a:extLst>
            </p:cNvPr>
            <p:cNvSpPr/>
            <p:nvPr/>
          </p:nvSpPr>
          <p:spPr>
            <a:xfrm>
              <a:off x="2947521"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3" name="Figura a mano libera: forma 1802">
              <a:extLst>
                <a:ext uri="{FF2B5EF4-FFF2-40B4-BE49-F238E27FC236}">
                  <a16:creationId xmlns:a16="http://schemas.microsoft.com/office/drawing/2014/main" id="{364C3735-B535-A75F-E62B-EBF82558107B}"/>
                </a:ext>
              </a:extLst>
            </p:cNvPr>
            <p:cNvSpPr/>
            <p:nvPr/>
          </p:nvSpPr>
          <p:spPr>
            <a:xfrm>
              <a:off x="2950405"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4" name="Figura a mano libera: forma 1803">
              <a:extLst>
                <a:ext uri="{FF2B5EF4-FFF2-40B4-BE49-F238E27FC236}">
                  <a16:creationId xmlns:a16="http://schemas.microsoft.com/office/drawing/2014/main" id="{144C71F1-9D44-32A5-6942-E6035F6A5420}"/>
                </a:ext>
              </a:extLst>
            </p:cNvPr>
            <p:cNvSpPr/>
            <p:nvPr/>
          </p:nvSpPr>
          <p:spPr>
            <a:xfrm>
              <a:off x="2954011"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5" name="Figura a mano libera: forma 1804">
              <a:extLst>
                <a:ext uri="{FF2B5EF4-FFF2-40B4-BE49-F238E27FC236}">
                  <a16:creationId xmlns:a16="http://schemas.microsoft.com/office/drawing/2014/main" id="{7DA2A1A9-DE8C-D2A3-B894-3F8A24EA938D}"/>
                </a:ext>
              </a:extLst>
            </p:cNvPr>
            <p:cNvSpPr/>
            <p:nvPr/>
          </p:nvSpPr>
          <p:spPr>
            <a:xfrm>
              <a:off x="2967712"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6" name="Figura a mano libera: forma 1805">
              <a:extLst>
                <a:ext uri="{FF2B5EF4-FFF2-40B4-BE49-F238E27FC236}">
                  <a16:creationId xmlns:a16="http://schemas.microsoft.com/office/drawing/2014/main" id="{4E960BB5-3517-2E9B-4CC8-685232E0B7C4}"/>
                </a:ext>
              </a:extLst>
            </p:cNvPr>
            <p:cNvSpPr/>
            <p:nvPr/>
          </p:nvSpPr>
          <p:spPr>
            <a:xfrm>
              <a:off x="2970597"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7" name="Figura a mano libera: forma 1806">
              <a:extLst>
                <a:ext uri="{FF2B5EF4-FFF2-40B4-BE49-F238E27FC236}">
                  <a16:creationId xmlns:a16="http://schemas.microsoft.com/office/drawing/2014/main" id="{1332D275-CC3A-5DCB-B445-86B9FF4252E1}"/>
                </a:ext>
              </a:extLst>
            </p:cNvPr>
            <p:cNvSpPr/>
            <p:nvPr/>
          </p:nvSpPr>
          <p:spPr>
            <a:xfrm>
              <a:off x="2974203"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8" name="Figura a mano libera: forma 1807">
              <a:extLst>
                <a:ext uri="{FF2B5EF4-FFF2-40B4-BE49-F238E27FC236}">
                  <a16:creationId xmlns:a16="http://schemas.microsoft.com/office/drawing/2014/main" id="{9BF379AA-4345-9546-469B-DC77EA30D6B1}"/>
                </a:ext>
              </a:extLst>
            </p:cNvPr>
            <p:cNvSpPr/>
            <p:nvPr/>
          </p:nvSpPr>
          <p:spPr>
            <a:xfrm>
              <a:off x="2977087"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09" name="Figura a mano libera: forma 1808">
              <a:extLst>
                <a:ext uri="{FF2B5EF4-FFF2-40B4-BE49-F238E27FC236}">
                  <a16:creationId xmlns:a16="http://schemas.microsoft.com/office/drawing/2014/main" id="{66A30A37-3143-22E7-A1EF-85EA01D71CCB}"/>
                </a:ext>
              </a:extLst>
            </p:cNvPr>
            <p:cNvSpPr/>
            <p:nvPr/>
          </p:nvSpPr>
          <p:spPr>
            <a:xfrm>
              <a:off x="2980693" y="3647504"/>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0" name="Figura a mano libera: forma 1809">
              <a:extLst>
                <a:ext uri="{FF2B5EF4-FFF2-40B4-BE49-F238E27FC236}">
                  <a16:creationId xmlns:a16="http://schemas.microsoft.com/office/drawing/2014/main" id="{AB8170AC-07AF-4C81-E0AD-9245BFF1EEEA}"/>
                </a:ext>
              </a:extLst>
            </p:cNvPr>
            <p:cNvSpPr/>
            <p:nvPr/>
          </p:nvSpPr>
          <p:spPr>
            <a:xfrm>
              <a:off x="2943915" y="365110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1" name="Figura a mano libera: forma 1810">
              <a:extLst>
                <a:ext uri="{FF2B5EF4-FFF2-40B4-BE49-F238E27FC236}">
                  <a16:creationId xmlns:a16="http://schemas.microsoft.com/office/drawing/2014/main" id="{40D6716E-783C-374F-B5E0-383A4B06BE55}"/>
                </a:ext>
              </a:extLst>
            </p:cNvPr>
            <p:cNvSpPr/>
            <p:nvPr/>
          </p:nvSpPr>
          <p:spPr>
            <a:xfrm>
              <a:off x="2947521" y="365110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2" name="Figura a mano libera: forma 1811">
              <a:extLst>
                <a:ext uri="{FF2B5EF4-FFF2-40B4-BE49-F238E27FC236}">
                  <a16:creationId xmlns:a16="http://schemas.microsoft.com/office/drawing/2014/main" id="{9856C682-3D4F-7684-A8D2-F0D7D464CD7F}"/>
                </a:ext>
              </a:extLst>
            </p:cNvPr>
            <p:cNvSpPr/>
            <p:nvPr/>
          </p:nvSpPr>
          <p:spPr>
            <a:xfrm>
              <a:off x="2950405" y="365110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3" name="Figura a mano libera: forma 1812">
              <a:extLst>
                <a:ext uri="{FF2B5EF4-FFF2-40B4-BE49-F238E27FC236}">
                  <a16:creationId xmlns:a16="http://schemas.microsoft.com/office/drawing/2014/main" id="{636BF94C-081A-9885-4B58-CDD917C61A22}"/>
                </a:ext>
              </a:extLst>
            </p:cNvPr>
            <p:cNvSpPr/>
            <p:nvPr/>
          </p:nvSpPr>
          <p:spPr>
            <a:xfrm>
              <a:off x="2954011" y="365110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4" name="Figura a mano libera: forma 1813">
              <a:extLst>
                <a:ext uri="{FF2B5EF4-FFF2-40B4-BE49-F238E27FC236}">
                  <a16:creationId xmlns:a16="http://schemas.microsoft.com/office/drawing/2014/main" id="{4C774F85-7695-299E-D9CD-944784F8CF62}"/>
                </a:ext>
              </a:extLst>
            </p:cNvPr>
            <p:cNvSpPr/>
            <p:nvPr/>
          </p:nvSpPr>
          <p:spPr>
            <a:xfrm>
              <a:off x="2967712" y="365110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5" name="Figura a mano libera: forma 1814">
              <a:extLst>
                <a:ext uri="{FF2B5EF4-FFF2-40B4-BE49-F238E27FC236}">
                  <a16:creationId xmlns:a16="http://schemas.microsoft.com/office/drawing/2014/main" id="{F44818BB-9270-8ACD-FF08-34009485EC65}"/>
                </a:ext>
              </a:extLst>
            </p:cNvPr>
            <p:cNvSpPr/>
            <p:nvPr/>
          </p:nvSpPr>
          <p:spPr>
            <a:xfrm>
              <a:off x="2970597" y="365110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6" name="Figura a mano libera: forma 1815">
              <a:extLst>
                <a:ext uri="{FF2B5EF4-FFF2-40B4-BE49-F238E27FC236}">
                  <a16:creationId xmlns:a16="http://schemas.microsoft.com/office/drawing/2014/main" id="{04214D5E-BFE3-6F0B-8F5A-C935AABF1DC3}"/>
                </a:ext>
              </a:extLst>
            </p:cNvPr>
            <p:cNvSpPr/>
            <p:nvPr/>
          </p:nvSpPr>
          <p:spPr>
            <a:xfrm>
              <a:off x="2974203" y="365110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7" name="Figura a mano libera: forma 1816">
              <a:extLst>
                <a:ext uri="{FF2B5EF4-FFF2-40B4-BE49-F238E27FC236}">
                  <a16:creationId xmlns:a16="http://schemas.microsoft.com/office/drawing/2014/main" id="{31320046-C652-FFFA-9B9B-50FEFA6513BA}"/>
                </a:ext>
              </a:extLst>
            </p:cNvPr>
            <p:cNvSpPr/>
            <p:nvPr/>
          </p:nvSpPr>
          <p:spPr>
            <a:xfrm>
              <a:off x="2977087" y="3651109"/>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8" name="Figura a mano libera: forma 1817">
              <a:extLst>
                <a:ext uri="{FF2B5EF4-FFF2-40B4-BE49-F238E27FC236}">
                  <a16:creationId xmlns:a16="http://schemas.microsoft.com/office/drawing/2014/main" id="{10E02954-2551-D042-2CEE-341CFFA1C2C7}"/>
                </a:ext>
              </a:extLst>
            </p:cNvPr>
            <p:cNvSpPr/>
            <p:nvPr/>
          </p:nvSpPr>
          <p:spPr>
            <a:xfrm>
              <a:off x="2947521" y="365471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19" name="Figura a mano libera: forma 1818">
              <a:extLst>
                <a:ext uri="{FF2B5EF4-FFF2-40B4-BE49-F238E27FC236}">
                  <a16:creationId xmlns:a16="http://schemas.microsoft.com/office/drawing/2014/main" id="{6277A53A-59AF-0AF7-7536-D411D555B2D8}"/>
                </a:ext>
              </a:extLst>
            </p:cNvPr>
            <p:cNvSpPr/>
            <p:nvPr/>
          </p:nvSpPr>
          <p:spPr>
            <a:xfrm>
              <a:off x="2950405" y="365471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0" name="Figura a mano libera: forma 1819">
              <a:extLst>
                <a:ext uri="{FF2B5EF4-FFF2-40B4-BE49-F238E27FC236}">
                  <a16:creationId xmlns:a16="http://schemas.microsoft.com/office/drawing/2014/main" id="{7E8230B8-6DB0-4C73-AD3A-C590D2D8DB6F}"/>
                </a:ext>
              </a:extLst>
            </p:cNvPr>
            <p:cNvSpPr/>
            <p:nvPr/>
          </p:nvSpPr>
          <p:spPr>
            <a:xfrm>
              <a:off x="2954011" y="365471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1" name="Figura a mano libera: forma 1820">
              <a:extLst>
                <a:ext uri="{FF2B5EF4-FFF2-40B4-BE49-F238E27FC236}">
                  <a16:creationId xmlns:a16="http://schemas.microsoft.com/office/drawing/2014/main" id="{3C384C08-5275-8B0E-8BC2-F1CB096118AB}"/>
                </a:ext>
              </a:extLst>
            </p:cNvPr>
            <p:cNvSpPr/>
            <p:nvPr/>
          </p:nvSpPr>
          <p:spPr>
            <a:xfrm>
              <a:off x="2967712" y="365471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2" name="Figura a mano libera: forma 1821">
              <a:extLst>
                <a:ext uri="{FF2B5EF4-FFF2-40B4-BE49-F238E27FC236}">
                  <a16:creationId xmlns:a16="http://schemas.microsoft.com/office/drawing/2014/main" id="{CF03D9C0-74EB-5572-6B90-2446925B87CD}"/>
                </a:ext>
              </a:extLst>
            </p:cNvPr>
            <p:cNvSpPr/>
            <p:nvPr/>
          </p:nvSpPr>
          <p:spPr>
            <a:xfrm>
              <a:off x="2970597" y="365471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3" name="Figura a mano libera: forma 1822">
              <a:extLst>
                <a:ext uri="{FF2B5EF4-FFF2-40B4-BE49-F238E27FC236}">
                  <a16:creationId xmlns:a16="http://schemas.microsoft.com/office/drawing/2014/main" id="{2D39E535-C66B-A5C5-FB2F-1A40607C6AEE}"/>
                </a:ext>
              </a:extLst>
            </p:cNvPr>
            <p:cNvSpPr/>
            <p:nvPr/>
          </p:nvSpPr>
          <p:spPr>
            <a:xfrm>
              <a:off x="2974203" y="365471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4" name="Figura a mano libera: forma 1823">
              <a:extLst>
                <a:ext uri="{FF2B5EF4-FFF2-40B4-BE49-F238E27FC236}">
                  <a16:creationId xmlns:a16="http://schemas.microsoft.com/office/drawing/2014/main" id="{1C476D9F-3DE5-6D20-DB92-AA28171BA2BA}"/>
                </a:ext>
              </a:extLst>
            </p:cNvPr>
            <p:cNvSpPr/>
            <p:nvPr/>
          </p:nvSpPr>
          <p:spPr>
            <a:xfrm>
              <a:off x="2950405" y="365760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5" name="Figura a mano libera: forma 1824">
              <a:extLst>
                <a:ext uri="{FF2B5EF4-FFF2-40B4-BE49-F238E27FC236}">
                  <a16:creationId xmlns:a16="http://schemas.microsoft.com/office/drawing/2014/main" id="{972A7D49-A5A2-72E0-5484-4248757FAFED}"/>
                </a:ext>
              </a:extLst>
            </p:cNvPr>
            <p:cNvSpPr/>
            <p:nvPr/>
          </p:nvSpPr>
          <p:spPr>
            <a:xfrm>
              <a:off x="2954011" y="365760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6" name="Figura a mano libera: forma 1825">
              <a:extLst>
                <a:ext uri="{FF2B5EF4-FFF2-40B4-BE49-F238E27FC236}">
                  <a16:creationId xmlns:a16="http://schemas.microsoft.com/office/drawing/2014/main" id="{2415A0B3-AC0A-5EA6-03FC-E073747C1EAF}"/>
                </a:ext>
              </a:extLst>
            </p:cNvPr>
            <p:cNvSpPr/>
            <p:nvPr/>
          </p:nvSpPr>
          <p:spPr>
            <a:xfrm>
              <a:off x="2957617" y="365760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7" name="Figura a mano libera: forma 1826">
              <a:extLst>
                <a:ext uri="{FF2B5EF4-FFF2-40B4-BE49-F238E27FC236}">
                  <a16:creationId xmlns:a16="http://schemas.microsoft.com/office/drawing/2014/main" id="{8158DEB1-7DE4-5809-2F6E-DDFF720B4252}"/>
                </a:ext>
              </a:extLst>
            </p:cNvPr>
            <p:cNvSpPr/>
            <p:nvPr/>
          </p:nvSpPr>
          <p:spPr>
            <a:xfrm>
              <a:off x="2964107" y="365760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8" name="Figura a mano libera: forma 1827">
              <a:extLst>
                <a:ext uri="{FF2B5EF4-FFF2-40B4-BE49-F238E27FC236}">
                  <a16:creationId xmlns:a16="http://schemas.microsoft.com/office/drawing/2014/main" id="{33989D8B-C4EC-3677-2F60-7F2BC06024B6}"/>
                </a:ext>
              </a:extLst>
            </p:cNvPr>
            <p:cNvSpPr/>
            <p:nvPr/>
          </p:nvSpPr>
          <p:spPr>
            <a:xfrm>
              <a:off x="2967712" y="365760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29" name="Figura a mano libera: forma 1828">
              <a:extLst>
                <a:ext uri="{FF2B5EF4-FFF2-40B4-BE49-F238E27FC236}">
                  <a16:creationId xmlns:a16="http://schemas.microsoft.com/office/drawing/2014/main" id="{0A18346A-654F-CBDD-634D-6BFC88ABF5D8}"/>
                </a:ext>
              </a:extLst>
            </p:cNvPr>
            <p:cNvSpPr/>
            <p:nvPr/>
          </p:nvSpPr>
          <p:spPr>
            <a:xfrm>
              <a:off x="2970597" y="365760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30" name="Figura a mano libera: forma 1829">
              <a:extLst>
                <a:ext uri="{FF2B5EF4-FFF2-40B4-BE49-F238E27FC236}">
                  <a16:creationId xmlns:a16="http://schemas.microsoft.com/office/drawing/2014/main" id="{5F051E9B-CABD-54E4-3DCB-832165A576A7}"/>
                </a:ext>
              </a:extLst>
            </p:cNvPr>
            <p:cNvSpPr/>
            <p:nvPr/>
          </p:nvSpPr>
          <p:spPr>
            <a:xfrm>
              <a:off x="2954011" y="366120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31" name="Figura a mano libera: forma 1830">
              <a:extLst>
                <a:ext uri="{FF2B5EF4-FFF2-40B4-BE49-F238E27FC236}">
                  <a16:creationId xmlns:a16="http://schemas.microsoft.com/office/drawing/2014/main" id="{C9A93350-F45A-50B0-CF6A-A4FBE2A4FC5F}"/>
                </a:ext>
              </a:extLst>
            </p:cNvPr>
            <p:cNvSpPr/>
            <p:nvPr/>
          </p:nvSpPr>
          <p:spPr>
            <a:xfrm>
              <a:off x="2957617" y="366120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32" name="Figura a mano libera: forma 1831">
              <a:extLst>
                <a:ext uri="{FF2B5EF4-FFF2-40B4-BE49-F238E27FC236}">
                  <a16:creationId xmlns:a16="http://schemas.microsoft.com/office/drawing/2014/main" id="{9498F330-3194-9CC9-8E85-37621977086C}"/>
                </a:ext>
              </a:extLst>
            </p:cNvPr>
            <p:cNvSpPr/>
            <p:nvPr/>
          </p:nvSpPr>
          <p:spPr>
            <a:xfrm>
              <a:off x="2964107" y="366120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33" name="Figura a mano libera: forma 1832">
              <a:extLst>
                <a:ext uri="{FF2B5EF4-FFF2-40B4-BE49-F238E27FC236}">
                  <a16:creationId xmlns:a16="http://schemas.microsoft.com/office/drawing/2014/main" id="{29718037-F755-2EF9-2BF3-575A0CC0E306}"/>
                </a:ext>
              </a:extLst>
            </p:cNvPr>
            <p:cNvSpPr/>
            <p:nvPr/>
          </p:nvSpPr>
          <p:spPr>
            <a:xfrm>
              <a:off x="2967712" y="366120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34" name="Figura a mano libera: forma 1833">
              <a:extLst>
                <a:ext uri="{FF2B5EF4-FFF2-40B4-BE49-F238E27FC236}">
                  <a16:creationId xmlns:a16="http://schemas.microsoft.com/office/drawing/2014/main" id="{0EC0BA23-638B-5450-A136-882C57FE31C4}"/>
                </a:ext>
              </a:extLst>
            </p:cNvPr>
            <p:cNvSpPr/>
            <p:nvPr/>
          </p:nvSpPr>
          <p:spPr>
            <a:xfrm>
              <a:off x="2957617" y="366409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35" name="Figura a mano libera: forma 1834">
              <a:extLst>
                <a:ext uri="{FF2B5EF4-FFF2-40B4-BE49-F238E27FC236}">
                  <a16:creationId xmlns:a16="http://schemas.microsoft.com/office/drawing/2014/main" id="{8A841911-F506-9134-BAE9-94318E0DD986}"/>
                </a:ext>
              </a:extLst>
            </p:cNvPr>
            <p:cNvSpPr/>
            <p:nvPr/>
          </p:nvSpPr>
          <p:spPr>
            <a:xfrm>
              <a:off x="2964107" y="3664090"/>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sp>
          <p:nvSpPr>
            <p:cNvPr id="1836" name="Figura a mano libera: forma 1835">
              <a:extLst>
                <a:ext uri="{FF2B5EF4-FFF2-40B4-BE49-F238E27FC236}">
                  <a16:creationId xmlns:a16="http://schemas.microsoft.com/office/drawing/2014/main" id="{AE8C89F8-BDED-780E-1089-C5EFF21CBE58}"/>
                </a:ext>
              </a:extLst>
            </p:cNvPr>
            <p:cNvSpPr/>
            <p:nvPr/>
          </p:nvSpPr>
          <p:spPr>
            <a:xfrm>
              <a:off x="2960501" y="3667695"/>
              <a:ext cx="3605" cy="3605"/>
            </a:xfrm>
            <a:custGeom>
              <a:avLst/>
              <a:gdLst>
                <a:gd name="connsiteX0" fmla="*/ 3606 w 3605"/>
                <a:gd name="connsiteY0" fmla="*/ 0 h 3605"/>
                <a:gd name="connsiteX1" fmla="*/ 0 w 3605"/>
                <a:gd name="connsiteY1" fmla="*/ 0 h 3605"/>
                <a:gd name="connsiteX2" fmla="*/ 0 w 3605"/>
                <a:gd name="connsiteY2" fmla="*/ 3606 h 3605"/>
                <a:gd name="connsiteX3" fmla="*/ 3606 w 3605"/>
                <a:gd name="connsiteY3" fmla="*/ 3606 h 3605"/>
                <a:gd name="connsiteX4" fmla="*/ 3606 w 3605"/>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 h="3605">
                  <a:moveTo>
                    <a:pt x="3606" y="0"/>
                  </a:moveTo>
                  <a:lnTo>
                    <a:pt x="0" y="0"/>
                  </a:lnTo>
                  <a:lnTo>
                    <a:pt x="0" y="3606"/>
                  </a:lnTo>
                  <a:lnTo>
                    <a:pt x="3606" y="3606"/>
                  </a:lnTo>
                  <a:lnTo>
                    <a:pt x="3606" y="0"/>
                  </a:lnTo>
                  <a:close/>
                </a:path>
              </a:pathLst>
            </a:custGeom>
            <a:solidFill>
              <a:srgbClr val="000000"/>
            </a:solidFill>
            <a:ln w="0" cap="flat">
              <a:noFill/>
              <a:prstDash val="solid"/>
              <a:miter/>
            </a:ln>
          </p:spPr>
          <p:txBody>
            <a:bodyPr rtlCol="0" anchor="ctr"/>
            <a:lstStyle/>
            <a:p>
              <a:endParaRPr lang="it-IT"/>
            </a:p>
          </p:txBody>
        </p:sp>
      </p:grpSp>
      <p:grpSp>
        <p:nvGrpSpPr>
          <p:cNvPr id="1837" name="Elemento grafico 13">
            <a:extLst>
              <a:ext uri="{FF2B5EF4-FFF2-40B4-BE49-F238E27FC236}">
                <a16:creationId xmlns:a16="http://schemas.microsoft.com/office/drawing/2014/main" id="{CE214B44-8ABB-6762-4C87-0364EE5CC7F9}"/>
              </a:ext>
            </a:extLst>
          </p:cNvPr>
          <p:cNvGrpSpPr/>
          <p:nvPr/>
        </p:nvGrpSpPr>
        <p:grpSpPr>
          <a:xfrm>
            <a:off x="3016964" y="3487772"/>
            <a:ext cx="174514" cy="173793"/>
            <a:chOff x="3106170" y="3498229"/>
            <a:chExt cx="174514" cy="173793"/>
          </a:xfrm>
          <a:solidFill>
            <a:srgbClr val="000000"/>
          </a:solidFill>
        </p:grpSpPr>
        <p:sp>
          <p:nvSpPr>
            <p:cNvPr id="1838" name="Figura a mano libera: forma 1837">
              <a:extLst>
                <a:ext uri="{FF2B5EF4-FFF2-40B4-BE49-F238E27FC236}">
                  <a16:creationId xmlns:a16="http://schemas.microsoft.com/office/drawing/2014/main" id="{B1C7AC3E-FB4C-DFFD-F609-3D624A4B66B4}"/>
                </a:ext>
              </a:extLst>
            </p:cNvPr>
            <p:cNvSpPr/>
            <p:nvPr/>
          </p:nvSpPr>
          <p:spPr>
            <a:xfrm>
              <a:off x="3106170" y="3558083"/>
              <a:ext cx="53364" cy="53363"/>
            </a:xfrm>
            <a:custGeom>
              <a:avLst/>
              <a:gdLst>
                <a:gd name="connsiteX0" fmla="*/ 41826 w 53364"/>
                <a:gd name="connsiteY0" fmla="*/ 11538 h 53363"/>
                <a:gd name="connsiteX1" fmla="*/ 41826 w 53364"/>
                <a:gd name="connsiteY1" fmla="*/ 0 h 53363"/>
                <a:gd name="connsiteX2" fmla="*/ 11538 w 53364"/>
                <a:gd name="connsiteY2" fmla="*/ 0 h 53363"/>
                <a:gd name="connsiteX3" fmla="*/ 11538 w 53364"/>
                <a:gd name="connsiteY3" fmla="*/ 11538 h 53363"/>
                <a:gd name="connsiteX4" fmla="*/ 0 w 53364"/>
                <a:gd name="connsiteY4" fmla="*/ 11538 h 53363"/>
                <a:gd name="connsiteX5" fmla="*/ 0 w 53364"/>
                <a:gd name="connsiteY5" fmla="*/ 41826 h 53363"/>
                <a:gd name="connsiteX6" fmla="*/ 11538 w 53364"/>
                <a:gd name="connsiteY6" fmla="*/ 41826 h 53363"/>
                <a:gd name="connsiteX7" fmla="*/ 11538 w 53364"/>
                <a:gd name="connsiteY7" fmla="*/ 53364 h 53363"/>
                <a:gd name="connsiteX8" fmla="*/ 41826 w 53364"/>
                <a:gd name="connsiteY8" fmla="*/ 53364 h 53363"/>
                <a:gd name="connsiteX9" fmla="*/ 41826 w 53364"/>
                <a:gd name="connsiteY9" fmla="*/ 41826 h 53363"/>
                <a:gd name="connsiteX10" fmla="*/ 53364 w 53364"/>
                <a:gd name="connsiteY10" fmla="*/ 41826 h 53363"/>
                <a:gd name="connsiteX11" fmla="*/ 53364 w 53364"/>
                <a:gd name="connsiteY11" fmla="*/ 11538 h 53363"/>
                <a:gd name="connsiteX12" fmla="*/ 41826 w 53364"/>
                <a:gd name="connsiteY12" fmla="*/ 11538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64" h="53363">
                  <a:moveTo>
                    <a:pt x="41826" y="11538"/>
                  </a:moveTo>
                  <a:lnTo>
                    <a:pt x="41826" y="0"/>
                  </a:lnTo>
                  <a:lnTo>
                    <a:pt x="11538" y="0"/>
                  </a:lnTo>
                  <a:lnTo>
                    <a:pt x="11538" y="11538"/>
                  </a:lnTo>
                  <a:lnTo>
                    <a:pt x="0" y="11538"/>
                  </a:lnTo>
                  <a:lnTo>
                    <a:pt x="0" y="41826"/>
                  </a:lnTo>
                  <a:lnTo>
                    <a:pt x="11538" y="41826"/>
                  </a:lnTo>
                  <a:lnTo>
                    <a:pt x="11538" y="53364"/>
                  </a:lnTo>
                  <a:lnTo>
                    <a:pt x="41826" y="53364"/>
                  </a:lnTo>
                  <a:lnTo>
                    <a:pt x="41826" y="41826"/>
                  </a:lnTo>
                  <a:lnTo>
                    <a:pt x="53364" y="41826"/>
                  </a:lnTo>
                  <a:lnTo>
                    <a:pt x="53364" y="11538"/>
                  </a:lnTo>
                  <a:lnTo>
                    <a:pt x="41826" y="11538"/>
                  </a:lnTo>
                  <a:close/>
                </a:path>
              </a:pathLst>
            </a:custGeom>
            <a:solidFill>
              <a:srgbClr val="000000"/>
            </a:solidFill>
            <a:ln w="0" cap="flat">
              <a:noFill/>
              <a:prstDash val="solid"/>
              <a:miter/>
            </a:ln>
          </p:spPr>
          <p:txBody>
            <a:bodyPr rtlCol="0" anchor="ctr"/>
            <a:lstStyle/>
            <a:p>
              <a:endParaRPr lang="it-IT"/>
            </a:p>
          </p:txBody>
        </p:sp>
        <p:sp>
          <p:nvSpPr>
            <p:cNvPr id="1839" name="Figura a mano libera: forma 1838">
              <a:extLst>
                <a:ext uri="{FF2B5EF4-FFF2-40B4-BE49-F238E27FC236}">
                  <a16:creationId xmlns:a16="http://schemas.microsoft.com/office/drawing/2014/main" id="{2F3FCBAE-EBA0-2063-BD68-1393F80AE414}"/>
                </a:ext>
              </a:extLst>
            </p:cNvPr>
            <p:cNvSpPr/>
            <p:nvPr/>
          </p:nvSpPr>
          <p:spPr>
            <a:xfrm>
              <a:off x="3215062" y="3498229"/>
              <a:ext cx="64181" cy="49758"/>
            </a:xfrm>
            <a:custGeom>
              <a:avLst/>
              <a:gdLst>
                <a:gd name="connsiteX0" fmla="*/ 53364 w 64181"/>
                <a:gd name="connsiteY0" fmla="*/ 11538 h 49758"/>
                <a:gd name="connsiteX1" fmla="*/ 53364 w 64181"/>
                <a:gd name="connsiteY1" fmla="*/ 0 h 49758"/>
                <a:gd name="connsiteX2" fmla="*/ 26682 w 64181"/>
                <a:gd name="connsiteY2" fmla="*/ 0 h 49758"/>
                <a:gd name="connsiteX3" fmla="*/ 26682 w 64181"/>
                <a:gd name="connsiteY3" fmla="*/ 11538 h 49758"/>
                <a:gd name="connsiteX4" fmla="*/ 15144 w 64181"/>
                <a:gd name="connsiteY4" fmla="*/ 11538 h 49758"/>
                <a:gd name="connsiteX5" fmla="*/ 15144 w 64181"/>
                <a:gd name="connsiteY5" fmla="*/ 26682 h 49758"/>
                <a:gd name="connsiteX6" fmla="*/ 0 w 64181"/>
                <a:gd name="connsiteY6" fmla="*/ 26682 h 49758"/>
                <a:gd name="connsiteX7" fmla="*/ 0 w 64181"/>
                <a:gd name="connsiteY7" fmla="*/ 38220 h 49758"/>
                <a:gd name="connsiteX8" fmla="*/ 25961 w 64181"/>
                <a:gd name="connsiteY8" fmla="*/ 38220 h 49758"/>
                <a:gd name="connsiteX9" fmla="*/ 25961 w 64181"/>
                <a:gd name="connsiteY9" fmla="*/ 49758 h 49758"/>
                <a:gd name="connsiteX10" fmla="*/ 52643 w 64181"/>
                <a:gd name="connsiteY10" fmla="*/ 49758 h 49758"/>
                <a:gd name="connsiteX11" fmla="*/ 52643 w 64181"/>
                <a:gd name="connsiteY11" fmla="*/ 38220 h 49758"/>
                <a:gd name="connsiteX12" fmla="*/ 64181 w 64181"/>
                <a:gd name="connsiteY12" fmla="*/ 38220 h 49758"/>
                <a:gd name="connsiteX13" fmla="*/ 64181 w 64181"/>
                <a:gd name="connsiteY13" fmla="*/ 11538 h 49758"/>
                <a:gd name="connsiteX14" fmla="*/ 52643 w 64181"/>
                <a:gd name="connsiteY14" fmla="*/ 11538 h 49758"/>
                <a:gd name="connsiteX15" fmla="*/ 53364 w 64181"/>
                <a:gd name="connsiteY15" fmla="*/ 11538 h 49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181" h="49758">
                  <a:moveTo>
                    <a:pt x="53364" y="11538"/>
                  </a:moveTo>
                  <a:lnTo>
                    <a:pt x="53364" y="0"/>
                  </a:lnTo>
                  <a:lnTo>
                    <a:pt x="26682" y="0"/>
                  </a:lnTo>
                  <a:lnTo>
                    <a:pt x="26682" y="11538"/>
                  </a:lnTo>
                  <a:lnTo>
                    <a:pt x="15144" y="11538"/>
                  </a:lnTo>
                  <a:lnTo>
                    <a:pt x="15144" y="26682"/>
                  </a:lnTo>
                  <a:lnTo>
                    <a:pt x="0" y="26682"/>
                  </a:lnTo>
                  <a:lnTo>
                    <a:pt x="0" y="38220"/>
                  </a:lnTo>
                  <a:lnTo>
                    <a:pt x="25961" y="38220"/>
                  </a:lnTo>
                  <a:lnTo>
                    <a:pt x="25961" y="49758"/>
                  </a:lnTo>
                  <a:lnTo>
                    <a:pt x="52643" y="49758"/>
                  </a:lnTo>
                  <a:lnTo>
                    <a:pt x="52643" y="38220"/>
                  </a:lnTo>
                  <a:lnTo>
                    <a:pt x="64181" y="38220"/>
                  </a:lnTo>
                  <a:lnTo>
                    <a:pt x="64181" y="11538"/>
                  </a:lnTo>
                  <a:lnTo>
                    <a:pt x="52643" y="11538"/>
                  </a:lnTo>
                  <a:lnTo>
                    <a:pt x="53364" y="11538"/>
                  </a:lnTo>
                  <a:close/>
                </a:path>
              </a:pathLst>
            </a:custGeom>
            <a:solidFill>
              <a:srgbClr val="000000"/>
            </a:solidFill>
            <a:ln w="0" cap="flat">
              <a:noFill/>
              <a:prstDash val="solid"/>
              <a:miter/>
            </a:ln>
          </p:spPr>
          <p:txBody>
            <a:bodyPr rtlCol="0" anchor="ctr"/>
            <a:lstStyle/>
            <a:p>
              <a:endParaRPr lang="it-IT"/>
            </a:p>
          </p:txBody>
        </p:sp>
        <p:sp>
          <p:nvSpPr>
            <p:cNvPr id="1840" name="Figura a mano libera: forma 1839">
              <a:extLst>
                <a:ext uri="{FF2B5EF4-FFF2-40B4-BE49-F238E27FC236}">
                  <a16:creationId xmlns:a16="http://schemas.microsoft.com/office/drawing/2014/main" id="{6FBC7709-EF46-86B7-4927-0256867C83EB}"/>
                </a:ext>
              </a:extLst>
            </p:cNvPr>
            <p:cNvSpPr/>
            <p:nvPr/>
          </p:nvSpPr>
          <p:spPr>
            <a:xfrm>
              <a:off x="3159535" y="3558083"/>
              <a:ext cx="18749" cy="11538"/>
            </a:xfrm>
            <a:custGeom>
              <a:avLst/>
              <a:gdLst>
                <a:gd name="connsiteX0" fmla="*/ 18749 w 18749"/>
                <a:gd name="connsiteY0" fmla="*/ 0 h 11538"/>
                <a:gd name="connsiteX1" fmla="*/ 0 w 18749"/>
                <a:gd name="connsiteY1" fmla="*/ 0 h 11538"/>
                <a:gd name="connsiteX2" fmla="*/ 0 w 18749"/>
                <a:gd name="connsiteY2" fmla="*/ 11538 h 11538"/>
                <a:gd name="connsiteX3" fmla="*/ 18749 w 18749"/>
                <a:gd name="connsiteY3" fmla="*/ 11538 h 11538"/>
                <a:gd name="connsiteX4" fmla="*/ 18749 w 18749"/>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49" h="11538">
                  <a:moveTo>
                    <a:pt x="18749" y="0"/>
                  </a:moveTo>
                  <a:lnTo>
                    <a:pt x="0" y="0"/>
                  </a:lnTo>
                  <a:lnTo>
                    <a:pt x="0" y="11538"/>
                  </a:lnTo>
                  <a:lnTo>
                    <a:pt x="18749" y="11538"/>
                  </a:lnTo>
                  <a:lnTo>
                    <a:pt x="18749" y="0"/>
                  </a:lnTo>
                  <a:close/>
                </a:path>
              </a:pathLst>
            </a:custGeom>
            <a:solidFill>
              <a:srgbClr val="000000"/>
            </a:solidFill>
            <a:ln w="0" cap="flat">
              <a:noFill/>
              <a:prstDash val="solid"/>
              <a:miter/>
            </a:ln>
          </p:spPr>
          <p:txBody>
            <a:bodyPr rtlCol="0" anchor="ctr"/>
            <a:lstStyle/>
            <a:p>
              <a:endParaRPr lang="it-IT"/>
            </a:p>
          </p:txBody>
        </p:sp>
        <p:sp>
          <p:nvSpPr>
            <p:cNvPr id="1841" name="Figura a mano libera: forma 1840">
              <a:extLst>
                <a:ext uri="{FF2B5EF4-FFF2-40B4-BE49-F238E27FC236}">
                  <a16:creationId xmlns:a16="http://schemas.microsoft.com/office/drawing/2014/main" id="{03E83468-0A3E-FF32-2012-A5661CF057AD}"/>
                </a:ext>
              </a:extLst>
            </p:cNvPr>
            <p:cNvSpPr/>
            <p:nvPr/>
          </p:nvSpPr>
          <p:spPr>
            <a:xfrm>
              <a:off x="3159535" y="3599909"/>
              <a:ext cx="18749" cy="11537"/>
            </a:xfrm>
            <a:custGeom>
              <a:avLst/>
              <a:gdLst>
                <a:gd name="connsiteX0" fmla="*/ 18749 w 18749"/>
                <a:gd name="connsiteY0" fmla="*/ 0 h 11537"/>
                <a:gd name="connsiteX1" fmla="*/ 0 w 18749"/>
                <a:gd name="connsiteY1" fmla="*/ 0 h 11537"/>
                <a:gd name="connsiteX2" fmla="*/ 0 w 18749"/>
                <a:gd name="connsiteY2" fmla="*/ 11538 h 11537"/>
                <a:gd name="connsiteX3" fmla="*/ 18749 w 18749"/>
                <a:gd name="connsiteY3" fmla="*/ 11538 h 11537"/>
                <a:gd name="connsiteX4" fmla="*/ 18749 w 18749"/>
                <a:gd name="connsiteY4" fmla="*/ 0 h 11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49" h="11537">
                  <a:moveTo>
                    <a:pt x="18749" y="0"/>
                  </a:moveTo>
                  <a:lnTo>
                    <a:pt x="0" y="0"/>
                  </a:lnTo>
                  <a:lnTo>
                    <a:pt x="0" y="11538"/>
                  </a:lnTo>
                  <a:lnTo>
                    <a:pt x="18749" y="11538"/>
                  </a:lnTo>
                  <a:lnTo>
                    <a:pt x="18749" y="0"/>
                  </a:lnTo>
                  <a:close/>
                </a:path>
              </a:pathLst>
            </a:custGeom>
            <a:solidFill>
              <a:srgbClr val="000000"/>
            </a:solidFill>
            <a:ln w="0" cap="flat">
              <a:noFill/>
              <a:prstDash val="solid"/>
              <a:miter/>
            </a:ln>
          </p:spPr>
          <p:txBody>
            <a:bodyPr rtlCol="0" anchor="ctr"/>
            <a:lstStyle/>
            <a:p>
              <a:endParaRPr lang="it-IT"/>
            </a:p>
          </p:txBody>
        </p:sp>
        <p:sp>
          <p:nvSpPr>
            <p:cNvPr id="1842" name="Figura a mano libera: forma 1841">
              <a:extLst>
                <a:ext uri="{FF2B5EF4-FFF2-40B4-BE49-F238E27FC236}">
                  <a16:creationId xmlns:a16="http://schemas.microsoft.com/office/drawing/2014/main" id="{65BA027A-AE87-56CD-87DF-0B5C9BAA963E}"/>
                </a:ext>
              </a:extLst>
            </p:cNvPr>
            <p:cNvSpPr/>
            <p:nvPr/>
          </p:nvSpPr>
          <p:spPr>
            <a:xfrm>
              <a:off x="3178284" y="3547266"/>
              <a:ext cx="18749" cy="11538"/>
            </a:xfrm>
            <a:custGeom>
              <a:avLst/>
              <a:gdLst>
                <a:gd name="connsiteX0" fmla="*/ 18750 w 18749"/>
                <a:gd name="connsiteY0" fmla="*/ 0 h 11538"/>
                <a:gd name="connsiteX1" fmla="*/ 0 w 18749"/>
                <a:gd name="connsiteY1" fmla="*/ 0 h 11538"/>
                <a:gd name="connsiteX2" fmla="*/ 0 w 18749"/>
                <a:gd name="connsiteY2" fmla="*/ 11538 h 11538"/>
                <a:gd name="connsiteX3" fmla="*/ 18750 w 18749"/>
                <a:gd name="connsiteY3" fmla="*/ 11538 h 11538"/>
                <a:gd name="connsiteX4" fmla="*/ 18750 w 18749"/>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49" h="11538">
                  <a:moveTo>
                    <a:pt x="18750" y="0"/>
                  </a:moveTo>
                  <a:lnTo>
                    <a:pt x="0" y="0"/>
                  </a:lnTo>
                  <a:lnTo>
                    <a:pt x="0" y="11538"/>
                  </a:lnTo>
                  <a:lnTo>
                    <a:pt x="18750" y="11538"/>
                  </a:lnTo>
                  <a:lnTo>
                    <a:pt x="18750" y="0"/>
                  </a:lnTo>
                  <a:close/>
                </a:path>
              </a:pathLst>
            </a:custGeom>
            <a:solidFill>
              <a:srgbClr val="000000"/>
            </a:solidFill>
            <a:ln w="0" cap="flat">
              <a:noFill/>
              <a:prstDash val="solid"/>
              <a:miter/>
            </a:ln>
          </p:spPr>
          <p:txBody>
            <a:bodyPr rtlCol="0" anchor="ctr"/>
            <a:lstStyle/>
            <a:p>
              <a:endParaRPr lang="it-IT"/>
            </a:p>
          </p:txBody>
        </p:sp>
        <p:sp>
          <p:nvSpPr>
            <p:cNvPr id="1843" name="Figura a mano libera: forma 1842">
              <a:extLst>
                <a:ext uri="{FF2B5EF4-FFF2-40B4-BE49-F238E27FC236}">
                  <a16:creationId xmlns:a16="http://schemas.microsoft.com/office/drawing/2014/main" id="{C0179485-D57A-6BD4-454A-DA20B496665F}"/>
                </a:ext>
              </a:extLst>
            </p:cNvPr>
            <p:cNvSpPr/>
            <p:nvPr/>
          </p:nvSpPr>
          <p:spPr>
            <a:xfrm>
              <a:off x="3178284" y="3611447"/>
              <a:ext cx="18749" cy="11538"/>
            </a:xfrm>
            <a:custGeom>
              <a:avLst/>
              <a:gdLst>
                <a:gd name="connsiteX0" fmla="*/ 18750 w 18749"/>
                <a:gd name="connsiteY0" fmla="*/ 0 h 11538"/>
                <a:gd name="connsiteX1" fmla="*/ 0 w 18749"/>
                <a:gd name="connsiteY1" fmla="*/ 0 h 11538"/>
                <a:gd name="connsiteX2" fmla="*/ 0 w 18749"/>
                <a:gd name="connsiteY2" fmla="*/ 11538 h 11538"/>
                <a:gd name="connsiteX3" fmla="*/ 18750 w 18749"/>
                <a:gd name="connsiteY3" fmla="*/ 11538 h 11538"/>
                <a:gd name="connsiteX4" fmla="*/ 18750 w 18749"/>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49" h="11538">
                  <a:moveTo>
                    <a:pt x="18750" y="0"/>
                  </a:moveTo>
                  <a:lnTo>
                    <a:pt x="0" y="0"/>
                  </a:lnTo>
                  <a:lnTo>
                    <a:pt x="0" y="11538"/>
                  </a:lnTo>
                  <a:lnTo>
                    <a:pt x="18750" y="11538"/>
                  </a:lnTo>
                  <a:lnTo>
                    <a:pt x="18750" y="0"/>
                  </a:lnTo>
                  <a:close/>
                </a:path>
              </a:pathLst>
            </a:custGeom>
            <a:solidFill>
              <a:srgbClr val="000000"/>
            </a:solidFill>
            <a:ln w="0" cap="flat">
              <a:noFill/>
              <a:prstDash val="solid"/>
              <a:miter/>
            </a:ln>
          </p:spPr>
          <p:txBody>
            <a:bodyPr rtlCol="0" anchor="ctr"/>
            <a:lstStyle/>
            <a:p>
              <a:endParaRPr lang="it-IT"/>
            </a:p>
          </p:txBody>
        </p:sp>
        <p:sp>
          <p:nvSpPr>
            <p:cNvPr id="1844" name="Figura a mano libera: forma 1843">
              <a:extLst>
                <a:ext uri="{FF2B5EF4-FFF2-40B4-BE49-F238E27FC236}">
                  <a16:creationId xmlns:a16="http://schemas.microsoft.com/office/drawing/2014/main" id="{F64FE134-9DB6-A0D1-7CAC-EDA659BCF51A}"/>
                </a:ext>
              </a:extLst>
            </p:cNvPr>
            <p:cNvSpPr/>
            <p:nvPr/>
          </p:nvSpPr>
          <p:spPr>
            <a:xfrm>
              <a:off x="3197034" y="3535727"/>
              <a:ext cx="18749" cy="11538"/>
            </a:xfrm>
            <a:custGeom>
              <a:avLst/>
              <a:gdLst>
                <a:gd name="connsiteX0" fmla="*/ 18750 w 18749"/>
                <a:gd name="connsiteY0" fmla="*/ 0 h 11538"/>
                <a:gd name="connsiteX1" fmla="*/ 0 w 18749"/>
                <a:gd name="connsiteY1" fmla="*/ 0 h 11538"/>
                <a:gd name="connsiteX2" fmla="*/ 0 w 18749"/>
                <a:gd name="connsiteY2" fmla="*/ 11538 h 11538"/>
                <a:gd name="connsiteX3" fmla="*/ 18750 w 18749"/>
                <a:gd name="connsiteY3" fmla="*/ 11538 h 11538"/>
                <a:gd name="connsiteX4" fmla="*/ 18750 w 18749"/>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49" h="11538">
                  <a:moveTo>
                    <a:pt x="18750" y="0"/>
                  </a:moveTo>
                  <a:lnTo>
                    <a:pt x="0" y="0"/>
                  </a:lnTo>
                  <a:lnTo>
                    <a:pt x="0" y="11538"/>
                  </a:lnTo>
                  <a:lnTo>
                    <a:pt x="18750" y="11538"/>
                  </a:lnTo>
                  <a:lnTo>
                    <a:pt x="18750" y="0"/>
                  </a:lnTo>
                  <a:close/>
                </a:path>
              </a:pathLst>
            </a:custGeom>
            <a:solidFill>
              <a:srgbClr val="000000"/>
            </a:solidFill>
            <a:ln w="0" cap="flat">
              <a:noFill/>
              <a:prstDash val="solid"/>
              <a:miter/>
            </a:ln>
          </p:spPr>
          <p:txBody>
            <a:bodyPr rtlCol="0" anchor="ctr"/>
            <a:lstStyle/>
            <a:p>
              <a:endParaRPr lang="it-IT"/>
            </a:p>
          </p:txBody>
        </p:sp>
        <p:sp>
          <p:nvSpPr>
            <p:cNvPr id="1845" name="Figura a mano libera: forma 1844">
              <a:extLst>
                <a:ext uri="{FF2B5EF4-FFF2-40B4-BE49-F238E27FC236}">
                  <a16:creationId xmlns:a16="http://schemas.microsoft.com/office/drawing/2014/main" id="{FDE70188-3C15-8E96-0399-01BA3E91A24D}"/>
                </a:ext>
              </a:extLst>
            </p:cNvPr>
            <p:cNvSpPr/>
            <p:nvPr/>
          </p:nvSpPr>
          <p:spPr>
            <a:xfrm>
              <a:off x="3197034" y="3622264"/>
              <a:ext cx="18749" cy="11538"/>
            </a:xfrm>
            <a:custGeom>
              <a:avLst/>
              <a:gdLst>
                <a:gd name="connsiteX0" fmla="*/ 18750 w 18749"/>
                <a:gd name="connsiteY0" fmla="*/ 0 h 11538"/>
                <a:gd name="connsiteX1" fmla="*/ 0 w 18749"/>
                <a:gd name="connsiteY1" fmla="*/ 0 h 11538"/>
                <a:gd name="connsiteX2" fmla="*/ 0 w 18749"/>
                <a:gd name="connsiteY2" fmla="*/ 11538 h 11538"/>
                <a:gd name="connsiteX3" fmla="*/ 18750 w 18749"/>
                <a:gd name="connsiteY3" fmla="*/ 11538 h 11538"/>
                <a:gd name="connsiteX4" fmla="*/ 18750 w 18749"/>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49" h="11538">
                  <a:moveTo>
                    <a:pt x="18750" y="0"/>
                  </a:moveTo>
                  <a:lnTo>
                    <a:pt x="0" y="0"/>
                  </a:lnTo>
                  <a:lnTo>
                    <a:pt x="0" y="11538"/>
                  </a:lnTo>
                  <a:lnTo>
                    <a:pt x="18750" y="11538"/>
                  </a:lnTo>
                  <a:lnTo>
                    <a:pt x="18750" y="0"/>
                  </a:lnTo>
                  <a:close/>
                </a:path>
              </a:pathLst>
            </a:custGeom>
            <a:solidFill>
              <a:srgbClr val="000000"/>
            </a:solidFill>
            <a:ln w="0" cap="flat">
              <a:noFill/>
              <a:prstDash val="solid"/>
              <a:miter/>
            </a:ln>
          </p:spPr>
          <p:txBody>
            <a:bodyPr rtlCol="0" anchor="ctr"/>
            <a:lstStyle/>
            <a:p>
              <a:endParaRPr lang="it-IT"/>
            </a:p>
          </p:txBody>
        </p:sp>
        <p:sp>
          <p:nvSpPr>
            <p:cNvPr id="1846" name="Figura a mano libera: forma 1845">
              <a:extLst>
                <a:ext uri="{FF2B5EF4-FFF2-40B4-BE49-F238E27FC236}">
                  <a16:creationId xmlns:a16="http://schemas.microsoft.com/office/drawing/2014/main" id="{BAF7030E-3CF7-687C-A9E0-16D05D147645}"/>
                </a:ext>
              </a:extLst>
            </p:cNvPr>
            <p:cNvSpPr/>
            <p:nvPr/>
          </p:nvSpPr>
          <p:spPr>
            <a:xfrm>
              <a:off x="3215783" y="3622264"/>
              <a:ext cx="64902" cy="49758"/>
            </a:xfrm>
            <a:custGeom>
              <a:avLst/>
              <a:gdLst>
                <a:gd name="connsiteX0" fmla="*/ 52643 w 64902"/>
                <a:gd name="connsiteY0" fmla="*/ 11538 h 49758"/>
                <a:gd name="connsiteX1" fmla="*/ 52643 w 64902"/>
                <a:gd name="connsiteY1" fmla="*/ 0 h 49758"/>
                <a:gd name="connsiteX2" fmla="*/ 25961 w 64902"/>
                <a:gd name="connsiteY2" fmla="*/ 0 h 49758"/>
                <a:gd name="connsiteX3" fmla="*/ 25961 w 64902"/>
                <a:gd name="connsiteY3" fmla="*/ 11538 h 49758"/>
                <a:gd name="connsiteX4" fmla="*/ 0 w 64902"/>
                <a:gd name="connsiteY4" fmla="*/ 11538 h 49758"/>
                <a:gd name="connsiteX5" fmla="*/ 0 w 64902"/>
                <a:gd name="connsiteY5" fmla="*/ 23076 h 49758"/>
                <a:gd name="connsiteX6" fmla="*/ 15144 w 64902"/>
                <a:gd name="connsiteY6" fmla="*/ 23076 h 49758"/>
                <a:gd name="connsiteX7" fmla="*/ 15144 w 64902"/>
                <a:gd name="connsiteY7" fmla="*/ 38220 h 49758"/>
                <a:gd name="connsiteX8" fmla="*/ 26682 w 64902"/>
                <a:gd name="connsiteY8" fmla="*/ 38220 h 49758"/>
                <a:gd name="connsiteX9" fmla="*/ 26682 w 64902"/>
                <a:gd name="connsiteY9" fmla="*/ 49759 h 49758"/>
                <a:gd name="connsiteX10" fmla="*/ 53364 w 64902"/>
                <a:gd name="connsiteY10" fmla="*/ 49759 h 49758"/>
                <a:gd name="connsiteX11" fmla="*/ 53364 w 64902"/>
                <a:gd name="connsiteY11" fmla="*/ 38220 h 49758"/>
                <a:gd name="connsiteX12" fmla="*/ 64902 w 64902"/>
                <a:gd name="connsiteY12" fmla="*/ 38220 h 49758"/>
                <a:gd name="connsiteX13" fmla="*/ 64902 w 64902"/>
                <a:gd name="connsiteY13" fmla="*/ 11538 h 49758"/>
                <a:gd name="connsiteX14" fmla="*/ 52643 w 64902"/>
                <a:gd name="connsiteY14" fmla="*/ 11538 h 49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902" h="49758">
                  <a:moveTo>
                    <a:pt x="52643" y="11538"/>
                  </a:moveTo>
                  <a:lnTo>
                    <a:pt x="52643" y="0"/>
                  </a:lnTo>
                  <a:lnTo>
                    <a:pt x="25961" y="0"/>
                  </a:lnTo>
                  <a:lnTo>
                    <a:pt x="25961" y="11538"/>
                  </a:lnTo>
                  <a:lnTo>
                    <a:pt x="0" y="11538"/>
                  </a:lnTo>
                  <a:lnTo>
                    <a:pt x="0" y="23076"/>
                  </a:lnTo>
                  <a:lnTo>
                    <a:pt x="15144" y="23076"/>
                  </a:lnTo>
                  <a:lnTo>
                    <a:pt x="15144" y="38220"/>
                  </a:lnTo>
                  <a:lnTo>
                    <a:pt x="26682" y="38220"/>
                  </a:lnTo>
                  <a:lnTo>
                    <a:pt x="26682" y="49759"/>
                  </a:lnTo>
                  <a:lnTo>
                    <a:pt x="53364" y="49759"/>
                  </a:lnTo>
                  <a:lnTo>
                    <a:pt x="53364" y="38220"/>
                  </a:lnTo>
                  <a:lnTo>
                    <a:pt x="64902" y="38220"/>
                  </a:lnTo>
                  <a:lnTo>
                    <a:pt x="64902" y="11538"/>
                  </a:lnTo>
                  <a:lnTo>
                    <a:pt x="52643" y="11538"/>
                  </a:lnTo>
                  <a:close/>
                </a:path>
              </a:pathLst>
            </a:custGeom>
            <a:solidFill>
              <a:srgbClr val="000000"/>
            </a:solidFill>
            <a:ln w="0" cap="flat">
              <a:noFill/>
              <a:prstDash val="solid"/>
              <a:miter/>
            </a:ln>
          </p:spPr>
          <p:txBody>
            <a:bodyPr rtlCol="0" anchor="ctr"/>
            <a:lstStyle/>
            <a:p>
              <a:endParaRPr lang="it-IT"/>
            </a:p>
          </p:txBody>
        </p:sp>
      </p:grpSp>
      <p:sp>
        <p:nvSpPr>
          <p:cNvPr id="1847" name="Figura a mano libera: forma 1846">
            <a:extLst>
              <a:ext uri="{FF2B5EF4-FFF2-40B4-BE49-F238E27FC236}">
                <a16:creationId xmlns:a16="http://schemas.microsoft.com/office/drawing/2014/main" id="{75C81AB9-89B3-8490-CAE4-24EDAA052A29}"/>
              </a:ext>
            </a:extLst>
          </p:cNvPr>
          <p:cNvSpPr/>
          <p:nvPr/>
        </p:nvSpPr>
        <p:spPr>
          <a:xfrm>
            <a:off x="3346277" y="3487772"/>
            <a:ext cx="121150" cy="173793"/>
          </a:xfrm>
          <a:custGeom>
            <a:avLst/>
            <a:gdLst>
              <a:gd name="connsiteX0" fmla="*/ 109613 w 121150"/>
              <a:gd name="connsiteY0" fmla="*/ 11538 h 173793"/>
              <a:gd name="connsiteX1" fmla="*/ 109613 w 121150"/>
              <a:gd name="connsiteY1" fmla="*/ 0 h 173793"/>
              <a:gd name="connsiteX2" fmla="*/ 11538 w 121150"/>
              <a:gd name="connsiteY2" fmla="*/ 0 h 173793"/>
              <a:gd name="connsiteX3" fmla="*/ 11538 w 121150"/>
              <a:gd name="connsiteY3" fmla="*/ 11538 h 173793"/>
              <a:gd name="connsiteX4" fmla="*/ 0 w 121150"/>
              <a:gd name="connsiteY4" fmla="*/ 11538 h 173793"/>
              <a:gd name="connsiteX5" fmla="*/ 0 w 121150"/>
              <a:gd name="connsiteY5" fmla="*/ 162256 h 173793"/>
              <a:gd name="connsiteX6" fmla="*/ 11538 w 121150"/>
              <a:gd name="connsiteY6" fmla="*/ 162256 h 173793"/>
              <a:gd name="connsiteX7" fmla="*/ 11538 w 121150"/>
              <a:gd name="connsiteY7" fmla="*/ 173794 h 173793"/>
              <a:gd name="connsiteX8" fmla="*/ 109613 w 121150"/>
              <a:gd name="connsiteY8" fmla="*/ 173794 h 173793"/>
              <a:gd name="connsiteX9" fmla="*/ 109613 w 121150"/>
              <a:gd name="connsiteY9" fmla="*/ 162256 h 173793"/>
              <a:gd name="connsiteX10" fmla="*/ 121151 w 121150"/>
              <a:gd name="connsiteY10" fmla="*/ 162256 h 173793"/>
              <a:gd name="connsiteX11" fmla="*/ 121151 w 121150"/>
              <a:gd name="connsiteY11" fmla="*/ 11538 h 173793"/>
              <a:gd name="connsiteX12" fmla="*/ 109613 w 121150"/>
              <a:gd name="connsiteY12" fmla="*/ 11538 h 173793"/>
              <a:gd name="connsiteX13" fmla="*/ 68508 w 121150"/>
              <a:gd name="connsiteY13" fmla="*/ 150717 h 173793"/>
              <a:gd name="connsiteX14" fmla="*/ 53364 w 121150"/>
              <a:gd name="connsiteY14" fmla="*/ 150717 h 173793"/>
              <a:gd name="connsiteX15" fmla="*/ 53364 w 121150"/>
              <a:gd name="connsiteY15" fmla="*/ 139179 h 173793"/>
              <a:gd name="connsiteX16" fmla="*/ 68508 w 121150"/>
              <a:gd name="connsiteY16" fmla="*/ 139179 h 173793"/>
              <a:gd name="connsiteX17" fmla="*/ 68508 w 121150"/>
              <a:gd name="connsiteY17" fmla="*/ 150717 h 173793"/>
              <a:gd name="connsiteX18" fmla="*/ 98796 w 121150"/>
              <a:gd name="connsiteY18" fmla="*/ 127641 h 173793"/>
              <a:gd name="connsiteX19" fmla="*/ 23797 w 121150"/>
              <a:gd name="connsiteY19" fmla="*/ 127641 h 173793"/>
              <a:gd name="connsiteX20" fmla="*/ 23797 w 121150"/>
              <a:gd name="connsiteY20" fmla="*/ 22355 h 173793"/>
              <a:gd name="connsiteX21" fmla="*/ 98796 w 121150"/>
              <a:gd name="connsiteY21" fmla="*/ 22355 h 173793"/>
              <a:gd name="connsiteX22" fmla="*/ 98796 w 121150"/>
              <a:gd name="connsiteY22" fmla="*/ 127641 h 173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150" h="173793">
                <a:moveTo>
                  <a:pt x="109613" y="11538"/>
                </a:moveTo>
                <a:lnTo>
                  <a:pt x="109613" y="0"/>
                </a:lnTo>
                <a:lnTo>
                  <a:pt x="11538" y="0"/>
                </a:lnTo>
                <a:lnTo>
                  <a:pt x="11538" y="11538"/>
                </a:lnTo>
                <a:lnTo>
                  <a:pt x="0" y="11538"/>
                </a:lnTo>
                <a:lnTo>
                  <a:pt x="0" y="162256"/>
                </a:lnTo>
                <a:lnTo>
                  <a:pt x="11538" y="162256"/>
                </a:lnTo>
                <a:lnTo>
                  <a:pt x="11538" y="173794"/>
                </a:lnTo>
                <a:lnTo>
                  <a:pt x="109613" y="173794"/>
                </a:lnTo>
                <a:lnTo>
                  <a:pt x="109613" y="162256"/>
                </a:lnTo>
                <a:lnTo>
                  <a:pt x="121151" y="162256"/>
                </a:lnTo>
                <a:lnTo>
                  <a:pt x="121151" y="11538"/>
                </a:lnTo>
                <a:lnTo>
                  <a:pt x="109613" y="11538"/>
                </a:lnTo>
                <a:close/>
                <a:moveTo>
                  <a:pt x="68508" y="150717"/>
                </a:moveTo>
                <a:lnTo>
                  <a:pt x="53364" y="150717"/>
                </a:lnTo>
                <a:lnTo>
                  <a:pt x="53364" y="139179"/>
                </a:lnTo>
                <a:lnTo>
                  <a:pt x="68508" y="139179"/>
                </a:lnTo>
                <a:lnTo>
                  <a:pt x="68508" y="150717"/>
                </a:lnTo>
                <a:close/>
                <a:moveTo>
                  <a:pt x="98796" y="127641"/>
                </a:moveTo>
                <a:lnTo>
                  <a:pt x="23797" y="127641"/>
                </a:lnTo>
                <a:lnTo>
                  <a:pt x="23797" y="22355"/>
                </a:lnTo>
                <a:lnTo>
                  <a:pt x="98796" y="22355"/>
                </a:lnTo>
                <a:lnTo>
                  <a:pt x="98796" y="127641"/>
                </a:lnTo>
                <a:close/>
              </a:path>
            </a:pathLst>
          </a:custGeom>
          <a:solidFill>
            <a:srgbClr val="000000"/>
          </a:solidFill>
          <a:ln w="0" cap="flat">
            <a:noFill/>
            <a:prstDash val="solid"/>
            <a:miter/>
          </a:ln>
        </p:spPr>
        <p:txBody>
          <a:bodyPr rtlCol="0" anchor="ctr"/>
          <a:lstStyle/>
          <a:p>
            <a:endParaRPr lang="it-IT"/>
          </a:p>
        </p:txBody>
      </p:sp>
      <p:grpSp>
        <p:nvGrpSpPr>
          <p:cNvPr id="1848" name="Elemento grafico 13">
            <a:extLst>
              <a:ext uri="{FF2B5EF4-FFF2-40B4-BE49-F238E27FC236}">
                <a16:creationId xmlns:a16="http://schemas.microsoft.com/office/drawing/2014/main" id="{CCADAA6B-BD09-A183-CDA4-110BB17E7119}"/>
              </a:ext>
            </a:extLst>
          </p:cNvPr>
          <p:cNvGrpSpPr/>
          <p:nvPr/>
        </p:nvGrpSpPr>
        <p:grpSpPr>
          <a:xfrm>
            <a:off x="3622226" y="3488132"/>
            <a:ext cx="173072" cy="173072"/>
            <a:chOff x="3798461" y="3498229"/>
            <a:chExt cx="173072" cy="173072"/>
          </a:xfrm>
        </p:grpSpPr>
        <p:sp>
          <p:nvSpPr>
            <p:cNvPr id="1849" name="Figura a mano libera: forma 1848">
              <a:extLst>
                <a:ext uri="{FF2B5EF4-FFF2-40B4-BE49-F238E27FC236}">
                  <a16:creationId xmlns:a16="http://schemas.microsoft.com/office/drawing/2014/main" id="{D8B16AEB-0CD9-3C58-4499-11F287355A2D}"/>
                </a:ext>
              </a:extLst>
            </p:cNvPr>
            <p:cNvSpPr/>
            <p:nvPr/>
          </p:nvSpPr>
          <p:spPr>
            <a:xfrm>
              <a:off x="3820095"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0" name="Figura a mano libera: forma 1849">
              <a:extLst>
                <a:ext uri="{FF2B5EF4-FFF2-40B4-BE49-F238E27FC236}">
                  <a16:creationId xmlns:a16="http://schemas.microsoft.com/office/drawing/2014/main" id="{426853E6-F8F7-EF2F-B60B-57F415036910}"/>
                </a:ext>
              </a:extLst>
            </p:cNvPr>
            <p:cNvSpPr/>
            <p:nvPr/>
          </p:nvSpPr>
          <p:spPr>
            <a:xfrm>
              <a:off x="3830912"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1" name="Figura a mano libera: forma 1850">
              <a:extLst>
                <a:ext uri="{FF2B5EF4-FFF2-40B4-BE49-F238E27FC236}">
                  <a16:creationId xmlns:a16="http://schemas.microsoft.com/office/drawing/2014/main" id="{9AE1D1D0-0A19-E693-1E07-EE638D328DD4}"/>
                </a:ext>
              </a:extLst>
            </p:cNvPr>
            <p:cNvSpPr/>
            <p:nvPr/>
          </p:nvSpPr>
          <p:spPr>
            <a:xfrm>
              <a:off x="3841729"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2" name="Figura a mano libera: forma 1851">
              <a:extLst>
                <a:ext uri="{FF2B5EF4-FFF2-40B4-BE49-F238E27FC236}">
                  <a16:creationId xmlns:a16="http://schemas.microsoft.com/office/drawing/2014/main" id="{07BF6728-C82B-FADB-E19D-154D369F5117}"/>
                </a:ext>
              </a:extLst>
            </p:cNvPr>
            <p:cNvSpPr/>
            <p:nvPr/>
          </p:nvSpPr>
          <p:spPr>
            <a:xfrm>
              <a:off x="3852546"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3" name="Figura a mano libera: forma 1852">
              <a:extLst>
                <a:ext uri="{FF2B5EF4-FFF2-40B4-BE49-F238E27FC236}">
                  <a16:creationId xmlns:a16="http://schemas.microsoft.com/office/drawing/2014/main" id="{C3668BF6-63BF-E064-6E4E-3839A15F8E51}"/>
                </a:ext>
              </a:extLst>
            </p:cNvPr>
            <p:cNvSpPr/>
            <p:nvPr/>
          </p:nvSpPr>
          <p:spPr>
            <a:xfrm>
              <a:off x="3863363"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4" name="Figura a mano libera: forma 1853">
              <a:extLst>
                <a:ext uri="{FF2B5EF4-FFF2-40B4-BE49-F238E27FC236}">
                  <a16:creationId xmlns:a16="http://schemas.microsoft.com/office/drawing/2014/main" id="{B85D80B5-6022-5FD5-7718-B7E5C13E021D}"/>
                </a:ext>
              </a:extLst>
            </p:cNvPr>
            <p:cNvSpPr/>
            <p:nvPr/>
          </p:nvSpPr>
          <p:spPr>
            <a:xfrm>
              <a:off x="3874180"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5" name="Figura a mano libera: forma 1854">
              <a:extLst>
                <a:ext uri="{FF2B5EF4-FFF2-40B4-BE49-F238E27FC236}">
                  <a16:creationId xmlns:a16="http://schemas.microsoft.com/office/drawing/2014/main" id="{EADF2D6E-7C24-21FA-3AB5-9C10B9D2AD9C}"/>
                </a:ext>
              </a:extLst>
            </p:cNvPr>
            <p:cNvSpPr/>
            <p:nvPr/>
          </p:nvSpPr>
          <p:spPr>
            <a:xfrm>
              <a:off x="3884997"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6" name="Figura a mano libera: forma 1855">
              <a:extLst>
                <a:ext uri="{FF2B5EF4-FFF2-40B4-BE49-F238E27FC236}">
                  <a16:creationId xmlns:a16="http://schemas.microsoft.com/office/drawing/2014/main" id="{FEFC1580-EB86-13DC-576D-1CFBEA08EE0C}"/>
                </a:ext>
              </a:extLst>
            </p:cNvPr>
            <p:cNvSpPr/>
            <p:nvPr/>
          </p:nvSpPr>
          <p:spPr>
            <a:xfrm>
              <a:off x="3895814"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7" name="Figura a mano libera: forma 1856">
              <a:extLst>
                <a:ext uri="{FF2B5EF4-FFF2-40B4-BE49-F238E27FC236}">
                  <a16:creationId xmlns:a16="http://schemas.microsoft.com/office/drawing/2014/main" id="{7A82D410-0A62-18F3-DFE8-CA3E339271BA}"/>
                </a:ext>
              </a:extLst>
            </p:cNvPr>
            <p:cNvSpPr/>
            <p:nvPr/>
          </p:nvSpPr>
          <p:spPr>
            <a:xfrm>
              <a:off x="3906631"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8" name="Figura a mano libera: forma 1857">
              <a:extLst>
                <a:ext uri="{FF2B5EF4-FFF2-40B4-BE49-F238E27FC236}">
                  <a16:creationId xmlns:a16="http://schemas.microsoft.com/office/drawing/2014/main" id="{33D580D2-0A34-1850-DDF7-0553B1F70D8D}"/>
                </a:ext>
              </a:extLst>
            </p:cNvPr>
            <p:cNvSpPr/>
            <p:nvPr/>
          </p:nvSpPr>
          <p:spPr>
            <a:xfrm>
              <a:off x="3917448"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59" name="Figura a mano libera: forma 1858">
              <a:extLst>
                <a:ext uri="{FF2B5EF4-FFF2-40B4-BE49-F238E27FC236}">
                  <a16:creationId xmlns:a16="http://schemas.microsoft.com/office/drawing/2014/main" id="{11B90FDD-0652-AAE3-7DA0-C0DD5CE8CFF3}"/>
                </a:ext>
              </a:extLst>
            </p:cNvPr>
            <p:cNvSpPr/>
            <p:nvPr/>
          </p:nvSpPr>
          <p:spPr>
            <a:xfrm>
              <a:off x="3928265"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0" name="Figura a mano libera: forma 1859">
              <a:extLst>
                <a:ext uri="{FF2B5EF4-FFF2-40B4-BE49-F238E27FC236}">
                  <a16:creationId xmlns:a16="http://schemas.microsoft.com/office/drawing/2014/main" id="{A1D16386-4060-95D6-EAB3-93FE660D6FD8}"/>
                </a:ext>
              </a:extLst>
            </p:cNvPr>
            <p:cNvSpPr/>
            <p:nvPr/>
          </p:nvSpPr>
          <p:spPr>
            <a:xfrm>
              <a:off x="3939082" y="349822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1" name="Figura a mano libera: forma 1860">
              <a:extLst>
                <a:ext uri="{FF2B5EF4-FFF2-40B4-BE49-F238E27FC236}">
                  <a16:creationId xmlns:a16="http://schemas.microsoft.com/office/drawing/2014/main" id="{3340DB11-399D-FA5C-F43D-A941EA3B8E1F}"/>
                </a:ext>
              </a:extLst>
            </p:cNvPr>
            <p:cNvSpPr/>
            <p:nvPr/>
          </p:nvSpPr>
          <p:spPr>
            <a:xfrm>
              <a:off x="3809278"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2" name="Figura a mano libera: forma 1861">
              <a:extLst>
                <a:ext uri="{FF2B5EF4-FFF2-40B4-BE49-F238E27FC236}">
                  <a16:creationId xmlns:a16="http://schemas.microsoft.com/office/drawing/2014/main" id="{4A78E98D-AAB9-C16F-B38F-79DB3C9AEB7C}"/>
                </a:ext>
              </a:extLst>
            </p:cNvPr>
            <p:cNvSpPr/>
            <p:nvPr/>
          </p:nvSpPr>
          <p:spPr>
            <a:xfrm>
              <a:off x="3820095"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3" name="Figura a mano libera: forma 1862">
              <a:extLst>
                <a:ext uri="{FF2B5EF4-FFF2-40B4-BE49-F238E27FC236}">
                  <a16:creationId xmlns:a16="http://schemas.microsoft.com/office/drawing/2014/main" id="{352A3C5C-3F72-B49A-6CA0-C62BD33C79C3}"/>
                </a:ext>
              </a:extLst>
            </p:cNvPr>
            <p:cNvSpPr/>
            <p:nvPr/>
          </p:nvSpPr>
          <p:spPr>
            <a:xfrm>
              <a:off x="3830912"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4" name="Figura a mano libera: forma 1863">
              <a:extLst>
                <a:ext uri="{FF2B5EF4-FFF2-40B4-BE49-F238E27FC236}">
                  <a16:creationId xmlns:a16="http://schemas.microsoft.com/office/drawing/2014/main" id="{3D494D0F-2E27-AB69-EC46-A1EB7AB732BC}"/>
                </a:ext>
              </a:extLst>
            </p:cNvPr>
            <p:cNvSpPr/>
            <p:nvPr/>
          </p:nvSpPr>
          <p:spPr>
            <a:xfrm>
              <a:off x="3841729"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5" name="Figura a mano libera: forma 1864">
              <a:extLst>
                <a:ext uri="{FF2B5EF4-FFF2-40B4-BE49-F238E27FC236}">
                  <a16:creationId xmlns:a16="http://schemas.microsoft.com/office/drawing/2014/main" id="{9D787AD2-A6D7-748C-549E-C632D02B48A5}"/>
                </a:ext>
              </a:extLst>
            </p:cNvPr>
            <p:cNvSpPr/>
            <p:nvPr/>
          </p:nvSpPr>
          <p:spPr>
            <a:xfrm>
              <a:off x="3852546"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6" name="Figura a mano libera: forma 1865">
              <a:extLst>
                <a:ext uri="{FF2B5EF4-FFF2-40B4-BE49-F238E27FC236}">
                  <a16:creationId xmlns:a16="http://schemas.microsoft.com/office/drawing/2014/main" id="{5A188803-A654-FB0E-AFDC-C1FD3572440C}"/>
                </a:ext>
              </a:extLst>
            </p:cNvPr>
            <p:cNvSpPr/>
            <p:nvPr/>
          </p:nvSpPr>
          <p:spPr>
            <a:xfrm>
              <a:off x="3863363"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7" name="Figura a mano libera: forma 1866">
              <a:extLst>
                <a:ext uri="{FF2B5EF4-FFF2-40B4-BE49-F238E27FC236}">
                  <a16:creationId xmlns:a16="http://schemas.microsoft.com/office/drawing/2014/main" id="{82C251A3-DF9A-90F1-9FD7-9B1CF1D806AF}"/>
                </a:ext>
              </a:extLst>
            </p:cNvPr>
            <p:cNvSpPr/>
            <p:nvPr/>
          </p:nvSpPr>
          <p:spPr>
            <a:xfrm>
              <a:off x="3874180"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8" name="Figura a mano libera: forma 1867">
              <a:extLst>
                <a:ext uri="{FF2B5EF4-FFF2-40B4-BE49-F238E27FC236}">
                  <a16:creationId xmlns:a16="http://schemas.microsoft.com/office/drawing/2014/main" id="{28A42354-776B-2422-50EA-3BD430BCD09E}"/>
                </a:ext>
              </a:extLst>
            </p:cNvPr>
            <p:cNvSpPr/>
            <p:nvPr/>
          </p:nvSpPr>
          <p:spPr>
            <a:xfrm>
              <a:off x="3884997"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69" name="Figura a mano libera: forma 1868">
              <a:extLst>
                <a:ext uri="{FF2B5EF4-FFF2-40B4-BE49-F238E27FC236}">
                  <a16:creationId xmlns:a16="http://schemas.microsoft.com/office/drawing/2014/main" id="{67E9AE30-D7DD-F6AA-1DEE-BE17E04BE0E4}"/>
                </a:ext>
              </a:extLst>
            </p:cNvPr>
            <p:cNvSpPr/>
            <p:nvPr/>
          </p:nvSpPr>
          <p:spPr>
            <a:xfrm>
              <a:off x="3895814"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0" name="Figura a mano libera: forma 1869">
              <a:extLst>
                <a:ext uri="{FF2B5EF4-FFF2-40B4-BE49-F238E27FC236}">
                  <a16:creationId xmlns:a16="http://schemas.microsoft.com/office/drawing/2014/main" id="{D4B33ED7-CB03-36DD-A76A-D0FB424B614A}"/>
                </a:ext>
              </a:extLst>
            </p:cNvPr>
            <p:cNvSpPr/>
            <p:nvPr/>
          </p:nvSpPr>
          <p:spPr>
            <a:xfrm>
              <a:off x="3906631"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1" name="Figura a mano libera: forma 1870">
              <a:extLst>
                <a:ext uri="{FF2B5EF4-FFF2-40B4-BE49-F238E27FC236}">
                  <a16:creationId xmlns:a16="http://schemas.microsoft.com/office/drawing/2014/main" id="{A68A3B36-629D-421F-F76F-A90EF20AF5D6}"/>
                </a:ext>
              </a:extLst>
            </p:cNvPr>
            <p:cNvSpPr/>
            <p:nvPr/>
          </p:nvSpPr>
          <p:spPr>
            <a:xfrm>
              <a:off x="3917448"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2" name="Figura a mano libera: forma 1871">
              <a:extLst>
                <a:ext uri="{FF2B5EF4-FFF2-40B4-BE49-F238E27FC236}">
                  <a16:creationId xmlns:a16="http://schemas.microsoft.com/office/drawing/2014/main" id="{5AA447A7-84CB-B74D-9472-9C02C8CD2688}"/>
                </a:ext>
              </a:extLst>
            </p:cNvPr>
            <p:cNvSpPr/>
            <p:nvPr/>
          </p:nvSpPr>
          <p:spPr>
            <a:xfrm>
              <a:off x="3928265"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3" name="Figura a mano libera: forma 1872">
              <a:extLst>
                <a:ext uri="{FF2B5EF4-FFF2-40B4-BE49-F238E27FC236}">
                  <a16:creationId xmlns:a16="http://schemas.microsoft.com/office/drawing/2014/main" id="{AAD0B5A4-D513-791A-E4BA-AC92F8A5440A}"/>
                </a:ext>
              </a:extLst>
            </p:cNvPr>
            <p:cNvSpPr/>
            <p:nvPr/>
          </p:nvSpPr>
          <p:spPr>
            <a:xfrm>
              <a:off x="3939082"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4" name="Figura a mano libera: forma 1873">
              <a:extLst>
                <a:ext uri="{FF2B5EF4-FFF2-40B4-BE49-F238E27FC236}">
                  <a16:creationId xmlns:a16="http://schemas.microsoft.com/office/drawing/2014/main" id="{E7719C6C-8C2D-F9D1-D4A9-4F07ECDD4078}"/>
                </a:ext>
              </a:extLst>
            </p:cNvPr>
            <p:cNvSpPr/>
            <p:nvPr/>
          </p:nvSpPr>
          <p:spPr>
            <a:xfrm>
              <a:off x="3949899" y="350904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5" name="Figura a mano libera: forma 1874">
              <a:extLst>
                <a:ext uri="{FF2B5EF4-FFF2-40B4-BE49-F238E27FC236}">
                  <a16:creationId xmlns:a16="http://schemas.microsoft.com/office/drawing/2014/main" id="{FE3666F6-CC2B-10B7-57E8-9F9605EC6508}"/>
                </a:ext>
              </a:extLst>
            </p:cNvPr>
            <p:cNvSpPr/>
            <p:nvPr/>
          </p:nvSpPr>
          <p:spPr>
            <a:xfrm>
              <a:off x="3798461"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6" name="Figura a mano libera: forma 1875">
              <a:extLst>
                <a:ext uri="{FF2B5EF4-FFF2-40B4-BE49-F238E27FC236}">
                  <a16:creationId xmlns:a16="http://schemas.microsoft.com/office/drawing/2014/main" id="{FE991F83-C96C-99F2-66A7-7C8C25910458}"/>
                </a:ext>
              </a:extLst>
            </p:cNvPr>
            <p:cNvSpPr/>
            <p:nvPr/>
          </p:nvSpPr>
          <p:spPr>
            <a:xfrm>
              <a:off x="3809278"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7" name="Figura a mano libera: forma 1876">
              <a:extLst>
                <a:ext uri="{FF2B5EF4-FFF2-40B4-BE49-F238E27FC236}">
                  <a16:creationId xmlns:a16="http://schemas.microsoft.com/office/drawing/2014/main" id="{EC1DF5A0-BC22-1B33-9012-933786FF1F73}"/>
                </a:ext>
              </a:extLst>
            </p:cNvPr>
            <p:cNvSpPr/>
            <p:nvPr/>
          </p:nvSpPr>
          <p:spPr>
            <a:xfrm>
              <a:off x="3820095"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8" name="Figura a mano libera: forma 1877">
              <a:extLst>
                <a:ext uri="{FF2B5EF4-FFF2-40B4-BE49-F238E27FC236}">
                  <a16:creationId xmlns:a16="http://schemas.microsoft.com/office/drawing/2014/main" id="{8D1BCEA7-7CF3-2F2A-168E-45347A38D011}"/>
                </a:ext>
              </a:extLst>
            </p:cNvPr>
            <p:cNvSpPr/>
            <p:nvPr/>
          </p:nvSpPr>
          <p:spPr>
            <a:xfrm>
              <a:off x="3830912"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79" name="Figura a mano libera: forma 1878">
              <a:extLst>
                <a:ext uri="{FF2B5EF4-FFF2-40B4-BE49-F238E27FC236}">
                  <a16:creationId xmlns:a16="http://schemas.microsoft.com/office/drawing/2014/main" id="{AC10D0E6-0954-83E4-4A06-044CB4FE47DC}"/>
                </a:ext>
              </a:extLst>
            </p:cNvPr>
            <p:cNvSpPr/>
            <p:nvPr/>
          </p:nvSpPr>
          <p:spPr>
            <a:xfrm>
              <a:off x="3841729"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80" name="Figura a mano libera: forma 1879">
              <a:extLst>
                <a:ext uri="{FF2B5EF4-FFF2-40B4-BE49-F238E27FC236}">
                  <a16:creationId xmlns:a16="http://schemas.microsoft.com/office/drawing/2014/main" id="{820AB66C-E9E5-3D4A-47EE-27C50BB1F057}"/>
                </a:ext>
              </a:extLst>
            </p:cNvPr>
            <p:cNvSpPr/>
            <p:nvPr/>
          </p:nvSpPr>
          <p:spPr>
            <a:xfrm>
              <a:off x="3852546"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81" name="Figura a mano libera: forma 1880">
              <a:extLst>
                <a:ext uri="{FF2B5EF4-FFF2-40B4-BE49-F238E27FC236}">
                  <a16:creationId xmlns:a16="http://schemas.microsoft.com/office/drawing/2014/main" id="{C58C9421-9AC0-16F1-8FF2-DD7D99E70F42}"/>
                </a:ext>
              </a:extLst>
            </p:cNvPr>
            <p:cNvSpPr/>
            <p:nvPr/>
          </p:nvSpPr>
          <p:spPr>
            <a:xfrm>
              <a:off x="3863363"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882" name="Figura a mano libera: forma 1881">
              <a:extLst>
                <a:ext uri="{FF2B5EF4-FFF2-40B4-BE49-F238E27FC236}">
                  <a16:creationId xmlns:a16="http://schemas.microsoft.com/office/drawing/2014/main" id="{3DE7F311-A53F-C5CE-8F2C-4255CB8E918E}"/>
                </a:ext>
              </a:extLst>
            </p:cNvPr>
            <p:cNvSpPr/>
            <p:nvPr/>
          </p:nvSpPr>
          <p:spPr>
            <a:xfrm>
              <a:off x="3874180"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883" name="Figura a mano libera: forma 1882">
              <a:extLst>
                <a:ext uri="{FF2B5EF4-FFF2-40B4-BE49-F238E27FC236}">
                  <a16:creationId xmlns:a16="http://schemas.microsoft.com/office/drawing/2014/main" id="{6E95301C-61A1-DB48-B286-6AC43CB20790}"/>
                </a:ext>
              </a:extLst>
            </p:cNvPr>
            <p:cNvSpPr/>
            <p:nvPr/>
          </p:nvSpPr>
          <p:spPr>
            <a:xfrm>
              <a:off x="3884997"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884" name="Figura a mano libera: forma 1883">
              <a:extLst>
                <a:ext uri="{FF2B5EF4-FFF2-40B4-BE49-F238E27FC236}">
                  <a16:creationId xmlns:a16="http://schemas.microsoft.com/office/drawing/2014/main" id="{E73B428C-96EE-8EC3-520D-E0C506C94623}"/>
                </a:ext>
              </a:extLst>
            </p:cNvPr>
            <p:cNvSpPr/>
            <p:nvPr/>
          </p:nvSpPr>
          <p:spPr>
            <a:xfrm>
              <a:off x="3895814"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885" name="Figura a mano libera: forma 1884">
              <a:extLst>
                <a:ext uri="{FF2B5EF4-FFF2-40B4-BE49-F238E27FC236}">
                  <a16:creationId xmlns:a16="http://schemas.microsoft.com/office/drawing/2014/main" id="{19620559-FA59-E78F-98B0-47575292FF17}"/>
                </a:ext>
              </a:extLst>
            </p:cNvPr>
            <p:cNvSpPr/>
            <p:nvPr/>
          </p:nvSpPr>
          <p:spPr>
            <a:xfrm>
              <a:off x="3906631"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86" name="Figura a mano libera: forma 1885">
              <a:extLst>
                <a:ext uri="{FF2B5EF4-FFF2-40B4-BE49-F238E27FC236}">
                  <a16:creationId xmlns:a16="http://schemas.microsoft.com/office/drawing/2014/main" id="{2DACCA1E-1A40-0773-94AF-80230749D41D}"/>
                </a:ext>
              </a:extLst>
            </p:cNvPr>
            <p:cNvSpPr/>
            <p:nvPr/>
          </p:nvSpPr>
          <p:spPr>
            <a:xfrm>
              <a:off x="3917448"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87" name="Figura a mano libera: forma 1886">
              <a:extLst>
                <a:ext uri="{FF2B5EF4-FFF2-40B4-BE49-F238E27FC236}">
                  <a16:creationId xmlns:a16="http://schemas.microsoft.com/office/drawing/2014/main" id="{7544F4E1-9653-97B0-0684-6E931B7F9FDD}"/>
                </a:ext>
              </a:extLst>
            </p:cNvPr>
            <p:cNvSpPr/>
            <p:nvPr/>
          </p:nvSpPr>
          <p:spPr>
            <a:xfrm>
              <a:off x="3928265"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88" name="Figura a mano libera: forma 1887">
              <a:extLst>
                <a:ext uri="{FF2B5EF4-FFF2-40B4-BE49-F238E27FC236}">
                  <a16:creationId xmlns:a16="http://schemas.microsoft.com/office/drawing/2014/main" id="{6DC38253-EE7E-06BC-18AC-0AF920536FE0}"/>
                </a:ext>
              </a:extLst>
            </p:cNvPr>
            <p:cNvSpPr/>
            <p:nvPr/>
          </p:nvSpPr>
          <p:spPr>
            <a:xfrm>
              <a:off x="3939082"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89" name="Figura a mano libera: forma 1888">
              <a:extLst>
                <a:ext uri="{FF2B5EF4-FFF2-40B4-BE49-F238E27FC236}">
                  <a16:creationId xmlns:a16="http://schemas.microsoft.com/office/drawing/2014/main" id="{2C750C9B-F61B-C419-CCEA-F920C59B7088}"/>
                </a:ext>
              </a:extLst>
            </p:cNvPr>
            <p:cNvSpPr/>
            <p:nvPr/>
          </p:nvSpPr>
          <p:spPr>
            <a:xfrm>
              <a:off x="3949899"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90" name="Figura a mano libera: forma 1889">
              <a:extLst>
                <a:ext uri="{FF2B5EF4-FFF2-40B4-BE49-F238E27FC236}">
                  <a16:creationId xmlns:a16="http://schemas.microsoft.com/office/drawing/2014/main" id="{5D5CB594-BB8A-4F11-80CA-F1A4F0D3E505}"/>
                </a:ext>
              </a:extLst>
            </p:cNvPr>
            <p:cNvSpPr/>
            <p:nvPr/>
          </p:nvSpPr>
          <p:spPr>
            <a:xfrm>
              <a:off x="3960716" y="351986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91" name="Figura a mano libera: forma 1890">
              <a:extLst>
                <a:ext uri="{FF2B5EF4-FFF2-40B4-BE49-F238E27FC236}">
                  <a16:creationId xmlns:a16="http://schemas.microsoft.com/office/drawing/2014/main" id="{9E404EC9-6B80-6B11-A237-CF283B6BDBA9}"/>
                </a:ext>
              </a:extLst>
            </p:cNvPr>
            <p:cNvSpPr/>
            <p:nvPr/>
          </p:nvSpPr>
          <p:spPr>
            <a:xfrm>
              <a:off x="3798461"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92" name="Figura a mano libera: forma 1891">
              <a:extLst>
                <a:ext uri="{FF2B5EF4-FFF2-40B4-BE49-F238E27FC236}">
                  <a16:creationId xmlns:a16="http://schemas.microsoft.com/office/drawing/2014/main" id="{54AA34B1-9F77-E193-FB40-90023A643F15}"/>
                </a:ext>
              </a:extLst>
            </p:cNvPr>
            <p:cNvSpPr/>
            <p:nvPr/>
          </p:nvSpPr>
          <p:spPr>
            <a:xfrm>
              <a:off x="3809278"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93" name="Figura a mano libera: forma 1892">
              <a:extLst>
                <a:ext uri="{FF2B5EF4-FFF2-40B4-BE49-F238E27FC236}">
                  <a16:creationId xmlns:a16="http://schemas.microsoft.com/office/drawing/2014/main" id="{50E05D1F-BF13-3863-2DDF-9BA39331A2A5}"/>
                </a:ext>
              </a:extLst>
            </p:cNvPr>
            <p:cNvSpPr/>
            <p:nvPr/>
          </p:nvSpPr>
          <p:spPr>
            <a:xfrm>
              <a:off x="3820095"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94" name="Figura a mano libera: forma 1893">
              <a:extLst>
                <a:ext uri="{FF2B5EF4-FFF2-40B4-BE49-F238E27FC236}">
                  <a16:creationId xmlns:a16="http://schemas.microsoft.com/office/drawing/2014/main" id="{F8FEE3B0-2B85-6A16-C960-58FFF99D66E6}"/>
                </a:ext>
              </a:extLst>
            </p:cNvPr>
            <p:cNvSpPr/>
            <p:nvPr/>
          </p:nvSpPr>
          <p:spPr>
            <a:xfrm>
              <a:off x="3830912"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95" name="Figura a mano libera: forma 1894">
              <a:extLst>
                <a:ext uri="{FF2B5EF4-FFF2-40B4-BE49-F238E27FC236}">
                  <a16:creationId xmlns:a16="http://schemas.microsoft.com/office/drawing/2014/main" id="{D4E2EF2D-24D4-9FB6-7ED2-DAE21F5C77BB}"/>
                </a:ext>
              </a:extLst>
            </p:cNvPr>
            <p:cNvSpPr/>
            <p:nvPr/>
          </p:nvSpPr>
          <p:spPr>
            <a:xfrm>
              <a:off x="3841729"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896" name="Figura a mano libera: forma 1895">
              <a:extLst>
                <a:ext uri="{FF2B5EF4-FFF2-40B4-BE49-F238E27FC236}">
                  <a16:creationId xmlns:a16="http://schemas.microsoft.com/office/drawing/2014/main" id="{DB983379-EAFC-5204-A091-75E0933037FA}"/>
                </a:ext>
              </a:extLst>
            </p:cNvPr>
            <p:cNvSpPr/>
            <p:nvPr/>
          </p:nvSpPr>
          <p:spPr>
            <a:xfrm>
              <a:off x="3852546"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897" name="Figura a mano libera: forma 1896">
              <a:extLst>
                <a:ext uri="{FF2B5EF4-FFF2-40B4-BE49-F238E27FC236}">
                  <a16:creationId xmlns:a16="http://schemas.microsoft.com/office/drawing/2014/main" id="{EFB27D25-95ED-9A4E-819B-8E815CC11217}"/>
                </a:ext>
              </a:extLst>
            </p:cNvPr>
            <p:cNvSpPr/>
            <p:nvPr/>
          </p:nvSpPr>
          <p:spPr>
            <a:xfrm>
              <a:off x="3863363"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98" name="Figura a mano libera: forma 1897">
              <a:extLst>
                <a:ext uri="{FF2B5EF4-FFF2-40B4-BE49-F238E27FC236}">
                  <a16:creationId xmlns:a16="http://schemas.microsoft.com/office/drawing/2014/main" id="{5CC93DDC-F892-E32C-66BD-722F78B26607}"/>
                </a:ext>
              </a:extLst>
            </p:cNvPr>
            <p:cNvSpPr/>
            <p:nvPr/>
          </p:nvSpPr>
          <p:spPr>
            <a:xfrm>
              <a:off x="3874180"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899" name="Figura a mano libera: forma 1898">
              <a:extLst>
                <a:ext uri="{FF2B5EF4-FFF2-40B4-BE49-F238E27FC236}">
                  <a16:creationId xmlns:a16="http://schemas.microsoft.com/office/drawing/2014/main" id="{8642BEA6-5F19-92C4-59A5-79B4A07F8A8A}"/>
                </a:ext>
              </a:extLst>
            </p:cNvPr>
            <p:cNvSpPr/>
            <p:nvPr/>
          </p:nvSpPr>
          <p:spPr>
            <a:xfrm>
              <a:off x="3884997"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00" name="Figura a mano libera: forma 1899">
              <a:extLst>
                <a:ext uri="{FF2B5EF4-FFF2-40B4-BE49-F238E27FC236}">
                  <a16:creationId xmlns:a16="http://schemas.microsoft.com/office/drawing/2014/main" id="{353AC9B8-B10E-C522-8DC0-B156301FCFBC}"/>
                </a:ext>
              </a:extLst>
            </p:cNvPr>
            <p:cNvSpPr/>
            <p:nvPr/>
          </p:nvSpPr>
          <p:spPr>
            <a:xfrm>
              <a:off x="3895814"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01" name="Figura a mano libera: forma 1900">
              <a:extLst>
                <a:ext uri="{FF2B5EF4-FFF2-40B4-BE49-F238E27FC236}">
                  <a16:creationId xmlns:a16="http://schemas.microsoft.com/office/drawing/2014/main" id="{703D4BC0-DB7C-F927-D6D6-5703A6473023}"/>
                </a:ext>
              </a:extLst>
            </p:cNvPr>
            <p:cNvSpPr/>
            <p:nvPr/>
          </p:nvSpPr>
          <p:spPr>
            <a:xfrm>
              <a:off x="3906631"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02" name="Figura a mano libera: forma 1901">
              <a:extLst>
                <a:ext uri="{FF2B5EF4-FFF2-40B4-BE49-F238E27FC236}">
                  <a16:creationId xmlns:a16="http://schemas.microsoft.com/office/drawing/2014/main" id="{C6D2FE3E-BAB8-6167-408D-A839DE4FB8BD}"/>
                </a:ext>
              </a:extLst>
            </p:cNvPr>
            <p:cNvSpPr/>
            <p:nvPr/>
          </p:nvSpPr>
          <p:spPr>
            <a:xfrm>
              <a:off x="3917448"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03" name="Figura a mano libera: forma 1902">
              <a:extLst>
                <a:ext uri="{FF2B5EF4-FFF2-40B4-BE49-F238E27FC236}">
                  <a16:creationId xmlns:a16="http://schemas.microsoft.com/office/drawing/2014/main" id="{1B889CA8-E440-34CF-E472-EEEB859694F3}"/>
                </a:ext>
              </a:extLst>
            </p:cNvPr>
            <p:cNvSpPr/>
            <p:nvPr/>
          </p:nvSpPr>
          <p:spPr>
            <a:xfrm>
              <a:off x="3928265"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04" name="Figura a mano libera: forma 1903">
              <a:extLst>
                <a:ext uri="{FF2B5EF4-FFF2-40B4-BE49-F238E27FC236}">
                  <a16:creationId xmlns:a16="http://schemas.microsoft.com/office/drawing/2014/main" id="{D7D65CAF-C38F-1399-C0DE-FF54CE996549}"/>
                </a:ext>
              </a:extLst>
            </p:cNvPr>
            <p:cNvSpPr/>
            <p:nvPr/>
          </p:nvSpPr>
          <p:spPr>
            <a:xfrm>
              <a:off x="3939082"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05" name="Figura a mano libera: forma 1904">
              <a:extLst>
                <a:ext uri="{FF2B5EF4-FFF2-40B4-BE49-F238E27FC236}">
                  <a16:creationId xmlns:a16="http://schemas.microsoft.com/office/drawing/2014/main" id="{7CDB72EB-7376-39C8-08EA-2A1432FAA2BB}"/>
                </a:ext>
              </a:extLst>
            </p:cNvPr>
            <p:cNvSpPr/>
            <p:nvPr/>
          </p:nvSpPr>
          <p:spPr>
            <a:xfrm>
              <a:off x="3949899"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06" name="Figura a mano libera: forma 1905">
              <a:extLst>
                <a:ext uri="{FF2B5EF4-FFF2-40B4-BE49-F238E27FC236}">
                  <a16:creationId xmlns:a16="http://schemas.microsoft.com/office/drawing/2014/main" id="{34E713AA-1D41-D7C8-CB9A-F2A6AC2BB7E1}"/>
                </a:ext>
              </a:extLst>
            </p:cNvPr>
            <p:cNvSpPr/>
            <p:nvPr/>
          </p:nvSpPr>
          <p:spPr>
            <a:xfrm>
              <a:off x="3960716" y="353068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07" name="Figura a mano libera: forma 1906">
              <a:extLst>
                <a:ext uri="{FF2B5EF4-FFF2-40B4-BE49-F238E27FC236}">
                  <a16:creationId xmlns:a16="http://schemas.microsoft.com/office/drawing/2014/main" id="{1940FA4E-724B-D671-DCC6-7B3E7A5AA788}"/>
                </a:ext>
              </a:extLst>
            </p:cNvPr>
            <p:cNvSpPr/>
            <p:nvPr/>
          </p:nvSpPr>
          <p:spPr>
            <a:xfrm>
              <a:off x="3798461"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08" name="Figura a mano libera: forma 1907">
              <a:extLst>
                <a:ext uri="{FF2B5EF4-FFF2-40B4-BE49-F238E27FC236}">
                  <a16:creationId xmlns:a16="http://schemas.microsoft.com/office/drawing/2014/main" id="{DD28BB69-2702-E742-1121-B4A4F07CA303}"/>
                </a:ext>
              </a:extLst>
            </p:cNvPr>
            <p:cNvSpPr/>
            <p:nvPr/>
          </p:nvSpPr>
          <p:spPr>
            <a:xfrm>
              <a:off x="3809278"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09" name="Figura a mano libera: forma 1908">
              <a:extLst>
                <a:ext uri="{FF2B5EF4-FFF2-40B4-BE49-F238E27FC236}">
                  <a16:creationId xmlns:a16="http://schemas.microsoft.com/office/drawing/2014/main" id="{EA45CC4B-ADEF-C53A-8F09-3D7701EE17DC}"/>
                </a:ext>
              </a:extLst>
            </p:cNvPr>
            <p:cNvSpPr/>
            <p:nvPr/>
          </p:nvSpPr>
          <p:spPr>
            <a:xfrm>
              <a:off x="3820095"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10" name="Figura a mano libera: forma 1909">
              <a:extLst>
                <a:ext uri="{FF2B5EF4-FFF2-40B4-BE49-F238E27FC236}">
                  <a16:creationId xmlns:a16="http://schemas.microsoft.com/office/drawing/2014/main" id="{60143348-34A5-95E4-9EB4-7AA0B1110FD7}"/>
                </a:ext>
              </a:extLst>
            </p:cNvPr>
            <p:cNvSpPr/>
            <p:nvPr/>
          </p:nvSpPr>
          <p:spPr>
            <a:xfrm>
              <a:off x="3830912"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11" name="Figura a mano libera: forma 1910">
              <a:extLst>
                <a:ext uri="{FF2B5EF4-FFF2-40B4-BE49-F238E27FC236}">
                  <a16:creationId xmlns:a16="http://schemas.microsoft.com/office/drawing/2014/main" id="{740ED97E-3B48-3FA2-02BD-5129AE32F7B2}"/>
                </a:ext>
              </a:extLst>
            </p:cNvPr>
            <p:cNvSpPr/>
            <p:nvPr/>
          </p:nvSpPr>
          <p:spPr>
            <a:xfrm>
              <a:off x="3841729"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12" name="Figura a mano libera: forma 1911">
              <a:extLst>
                <a:ext uri="{FF2B5EF4-FFF2-40B4-BE49-F238E27FC236}">
                  <a16:creationId xmlns:a16="http://schemas.microsoft.com/office/drawing/2014/main" id="{F0B3878A-C565-C509-F33C-06E1A29FABD7}"/>
                </a:ext>
              </a:extLst>
            </p:cNvPr>
            <p:cNvSpPr/>
            <p:nvPr/>
          </p:nvSpPr>
          <p:spPr>
            <a:xfrm>
              <a:off x="3852546"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13" name="Figura a mano libera: forma 1912">
              <a:extLst>
                <a:ext uri="{FF2B5EF4-FFF2-40B4-BE49-F238E27FC236}">
                  <a16:creationId xmlns:a16="http://schemas.microsoft.com/office/drawing/2014/main" id="{86FAC073-F921-0383-7B3B-0A0A30E5366E}"/>
                </a:ext>
              </a:extLst>
            </p:cNvPr>
            <p:cNvSpPr/>
            <p:nvPr/>
          </p:nvSpPr>
          <p:spPr>
            <a:xfrm>
              <a:off x="3863363"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14" name="Figura a mano libera: forma 1913">
              <a:extLst>
                <a:ext uri="{FF2B5EF4-FFF2-40B4-BE49-F238E27FC236}">
                  <a16:creationId xmlns:a16="http://schemas.microsoft.com/office/drawing/2014/main" id="{7133EBAD-FDFC-A548-A923-6C6FD91C6BB0}"/>
                </a:ext>
              </a:extLst>
            </p:cNvPr>
            <p:cNvSpPr/>
            <p:nvPr/>
          </p:nvSpPr>
          <p:spPr>
            <a:xfrm>
              <a:off x="3874180"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15" name="Figura a mano libera: forma 1914">
              <a:extLst>
                <a:ext uri="{FF2B5EF4-FFF2-40B4-BE49-F238E27FC236}">
                  <a16:creationId xmlns:a16="http://schemas.microsoft.com/office/drawing/2014/main" id="{61436CCF-01E4-C6E7-2BBE-82F7EF421B7F}"/>
                </a:ext>
              </a:extLst>
            </p:cNvPr>
            <p:cNvSpPr/>
            <p:nvPr/>
          </p:nvSpPr>
          <p:spPr>
            <a:xfrm>
              <a:off x="3884997"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16" name="Figura a mano libera: forma 1915">
              <a:extLst>
                <a:ext uri="{FF2B5EF4-FFF2-40B4-BE49-F238E27FC236}">
                  <a16:creationId xmlns:a16="http://schemas.microsoft.com/office/drawing/2014/main" id="{9728EE15-CDE7-3DAD-1A11-B77CC31CF21D}"/>
                </a:ext>
              </a:extLst>
            </p:cNvPr>
            <p:cNvSpPr/>
            <p:nvPr/>
          </p:nvSpPr>
          <p:spPr>
            <a:xfrm>
              <a:off x="3895814"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17" name="Figura a mano libera: forma 1916">
              <a:extLst>
                <a:ext uri="{FF2B5EF4-FFF2-40B4-BE49-F238E27FC236}">
                  <a16:creationId xmlns:a16="http://schemas.microsoft.com/office/drawing/2014/main" id="{C7C3D988-3BA4-6B09-73FA-55A870EA873C}"/>
                </a:ext>
              </a:extLst>
            </p:cNvPr>
            <p:cNvSpPr/>
            <p:nvPr/>
          </p:nvSpPr>
          <p:spPr>
            <a:xfrm>
              <a:off x="3906631"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18" name="Figura a mano libera: forma 1917">
              <a:extLst>
                <a:ext uri="{FF2B5EF4-FFF2-40B4-BE49-F238E27FC236}">
                  <a16:creationId xmlns:a16="http://schemas.microsoft.com/office/drawing/2014/main" id="{9B338A10-7E9B-B6BD-FC90-A7DBCB9F07E7}"/>
                </a:ext>
              </a:extLst>
            </p:cNvPr>
            <p:cNvSpPr/>
            <p:nvPr/>
          </p:nvSpPr>
          <p:spPr>
            <a:xfrm>
              <a:off x="3917448"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19" name="Figura a mano libera: forma 1918">
              <a:extLst>
                <a:ext uri="{FF2B5EF4-FFF2-40B4-BE49-F238E27FC236}">
                  <a16:creationId xmlns:a16="http://schemas.microsoft.com/office/drawing/2014/main" id="{B557E614-CE2A-BDA5-1DB9-1DB5F71997A4}"/>
                </a:ext>
              </a:extLst>
            </p:cNvPr>
            <p:cNvSpPr/>
            <p:nvPr/>
          </p:nvSpPr>
          <p:spPr>
            <a:xfrm>
              <a:off x="3928265"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20" name="Figura a mano libera: forma 1919">
              <a:extLst>
                <a:ext uri="{FF2B5EF4-FFF2-40B4-BE49-F238E27FC236}">
                  <a16:creationId xmlns:a16="http://schemas.microsoft.com/office/drawing/2014/main" id="{C32162BB-3290-6A17-0EBA-82AC3D93BAD4}"/>
                </a:ext>
              </a:extLst>
            </p:cNvPr>
            <p:cNvSpPr/>
            <p:nvPr/>
          </p:nvSpPr>
          <p:spPr>
            <a:xfrm>
              <a:off x="3939082"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21" name="Figura a mano libera: forma 1920">
              <a:extLst>
                <a:ext uri="{FF2B5EF4-FFF2-40B4-BE49-F238E27FC236}">
                  <a16:creationId xmlns:a16="http://schemas.microsoft.com/office/drawing/2014/main" id="{FA3EEB38-7CE5-A34A-4D9C-991F2D94D2FA}"/>
                </a:ext>
              </a:extLst>
            </p:cNvPr>
            <p:cNvSpPr/>
            <p:nvPr/>
          </p:nvSpPr>
          <p:spPr>
            <a:xfrm>
              <a:off x="3949899"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22" name="Figura a mano libera: forma 1921">
              <a:extLst>
                <a:ext uri="{FF2B5EF4-FFF2-40B4-BE49-F238E27FC236}">
                  <a16:creationId xmlns:a16="http://schemas.microsoft.com/office/drawing/2014/main" id="{73F06C22-F0D6-17E8-6C97-390A6532D436}"/>
                </a:ext>
              </a:extLst>
            </p:cNvPr>
            <p:cNvSpPr/>
            <p:nvPr/>
          </p:nvSpPr>
          <p:spPr>
            <a:xfrm>
              <a:off x="3960716" y="354149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23" name="Figura a mano libera: forma 1922">
              <a:extLst>
                <a:ext uri="{FF2B5EF4-FFF2-40B4-BE49-F238E27FC236}">
                  <a16:creationId xmlns:a16="http://schemas.microsoft.com/office/drawing/2014/main" id="{E33FA91A-DE4E-BF23-7E52-DB3E5F409894}"/>
                </a:ext>
              </a:extLst>
            </p:cNvPr>
            <p:cNvSpPr/>
            <p:nvPr/>
          </p:nvSpPr>
          <p:spPr>
            <a:xfrm>
              <a:off x="3798461"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24" name="Figura a mano libera: forma 1923">
              <a:extLst>
                <a:ext uri="{FF2B5EF4-FFF2-40B4-BE49-F238E27FC236}">
                  <a16:creationId xmlns:a16="http://schemas.microsoft.com/office/drawing/2014/main" id="{16F80CDF-63BF-996E-14A7-F3C914DA624C}"/>
                </a:ext>
              </a:extLst>
            </p:cNvPr>
            <p:cNvSpPr/>
            <p:nvPr/>
          </p:nvSpPr>
          <p:spPr>
            <a:xfrm>
              <a:off x="3809278"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25" name="Figura a mano libera: forma 1924">
              <a:extLst>
                <a:ext uri="{FF2B5EF4-FFF2-40B4-BE49-F238E27FC236}">
                  <a16:creationId xmlns:a16="http://schemas.microsoft.com/office/drawing/2014/main" id="{497A8E22-C75D-01F3-FD1B-C59D924EC236}"/>
                </a:ext>
              </a:extLst>
            </p:cNvPr>
            <p:cNvSpPr/>
            <p:nvPr/>
          </p:nvSpPr>
          <p:spPr>
            <a:xfrm>
              <a:off x="3820095"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26" name="Figura a mano libera: forma 1925">
              <a:extLst>
                <a:ext uri="{FF2B5EF4-FFF2-40B4-BE49-F238E27FC236}">
                  <a16:creationId xmlns:a16="http://schemas.microsoft.com/office/drawing/2014/main" id="{2433C281-4904-CAA6-61C2-543315520B2D}"/>
                </a:ext>
              </a:extLst>
            </p:cNvPr>
            <p:cNvSpPr/>
            <p:nvPr/>
          </p:nvSpPr>
          <p:spPr>
            <a:xfrm>
              <a:off x="3830912"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27" name="Figura a mano libera: forma 1926">
              <a:extLst>
                <a:ext uri="{FF2B5EF4-FFF2-40B4-BE49-F238E27FC236}">
                  <a16:creationId xmlns:a16="http://schemas.microsoft.com/office/drawing/2014/main" id="{49AD5132-4EE1-1D76-1506-2B6442B32D00}"/>
                </a:ext>
              </a:extLst>
            </p:cNvPr>
            <p:cNvSpPr/>
            <p:nvPr/>
          </p:nvSpPr>
          <p:spPr>
            <a:xfrm>
              <a:off x="3841729"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28" name="Figura a mano libera: forma 1927">
              <a:extLst>
                <a:ext uri="{FF2B5EF4-FFF2-40B4-BE49-F238E27FC236}">
                  <a16:creationId xmlns:a16="http://schemas.microsoft.com/office/drawing/2014/main" id="{D8405CD3-E113-481E-4874-1A201389A316}"/>
                </a:ext>
              </a:extLst>
            </p:cNvPr>
            <p:cNvSpPr/>
            <p:nvPr/>
          </p:nvSpPr>
          <p:spPr>
            <a:xfrm>
              <a:off x="3852546"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29" name="Figura a mano libera: forma 1928">
              <a:extLst>
                <a:ext uri="{FF2B5EF4-FFF2-40B4-BE49-F238E27FC236}">
                  <a16:creationId xmlns:a16="http://schemas.microsoft.com/office/drawing/2014/main" id="{1FFEEA2A-E989-CBD4-E139-8F03784955FD}"/>
                </a:ext>
              </a:extLst>
            </p:cNvPr>
            <p:cNvSpPr/>
            <p:nvPr/>
          </p:nvSpPr>
          <p:spPr>
            <a:xfrm>
              <a:off x="3863363"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30" name="Figura a mano libera: forma 1929">
              <a:extLst>
                <a:ext uri="{FF2B5EF4-FFF2-40B4-BE49-F238E27FC236}">
                  <a16:creationId xmlns:a16="http://schemas.microsoft.com/office/drawing/2014/main" id="{7C28E845-AA81-6435-7C3A-63C27276DA7B}"/>
                </a:ext>
              </a:extLst>
            </p:cNvPr>
            <p:cNvSpPr/>
            <p:nvPr/>
          </p:nvSpPr>
          <p:spPr>
            <a:xfrm>
              <a:off x="3874180"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31" name="Figura a mano libera: forma 1930">
              <a:extLst>
                <a:ext uri="{FF2B5EF4-FFF2-40B4-BE49-F238E27FC236}">
                  <a16:creationId xmlns:a16="http://schemas.microsoft.com/office/drawing/2014/main" id="{A49143AC-1C5E-63D3-AC77-C386A26E356E}"/>
                </a:ext>
              </a:extLst>
            </p:cNvPr>
            <p:cNvSpPr/>
            <p:nvPr/>
          </p:nvSpPr>
          <p:spPr>
            <a:xfrm>
              <a:off x="3884997"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32" name="Figura a mano libera: forma 1931">
              <a:extLst>
                <a:ext uri="{FF2B5EF4-FFF2-40B4-BE49-F238E27FC236}">
                  <a16:creationId xmlns:a16="http://schemas.microsoft.com/office/drawing/2014/main" id="{27BA793D-B8A7-BE49-993C-5D633C86B25B}"/>
                </a:ext>
              </a:extLst>
            </p:cNvPr>
            <p:cNvSpPr/>
            <p:nvPr/>
          </p:nvSpPr>
          <p:spPr>
            <a:xfrm>
              <a:off x="3895814"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33" name="Figura a mano libera: forma 1932">
              <a:extLst>
                <a:ext uri="{FF2B5EF4-FFF2-40B4-BE49-F238E27FC236}">
                  <a16:creationId xmlns:a16="http://schemas.microsoft.com/office/drawing/2014/main" id="{0E453A5F-1B04-1B2E-A1A9-49FE65708B27}"/>
                </a:ext>
              </a:extLst>
            </p:cNvPr>
            <p:cNvSpPr/>
            <p:nvPr/>
          </p:nvSpPr>
          <p:spPr>
            <a:xfrm>
              <a:off x="3906631"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34" name="Figura a mano libera: forma 1933">
              <a:extLst>
                <a:ext uri="{FF2B5EF4-FFF2-40B4-BE49-F238E27FC236}">
                  <a16:creationId xmlns:a16="http://schemas.microsoft.com/office/drawing/2014/main" id="{251DD067-E893-3391-567A-CA8E91B75FBA}"/>
                </a:ext>
              </a:extLst>
            </p:cNvPr>
            <p:cNvSpPr/>
            <p:nvPr/>
          </p:nvSpPr>
          <p:spPr>
            <a:xfrm>
              <a:off x="3917448"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35" name="Figura a mano libera: forma 1934">
              <a:extLst>
                <a:ext uri="{FF2B5EF4-FFF2-40B4-BE49-F238E27FC236}">
                  <a16:creationId xmlns:a16="http://schemas.microsoft.com/office/drawing/2014/main" id="{A8090C6F-1CB2-D222-1542-71B3C54BF2F1}"/>
                </a:ext>
              </a:extLst>
            </p:cNvPr>
            <p:cNvSpPr/>
            <p:nvPr/>
          </p:nvSpPr>
          <p:spPr>
            <a:xfrm>
              <a:off x="3928265"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36" name="Figura a mano libera: forma 1935">
              <a:extLst>
                <a:ext uri="{FF2B5EF4-FFF2-40B4-BE49-F238E27FC236}">
                  <a16:creationId xmlns:a16="http://schemas.microsoft.com/office/drawing/2014/main" id="{7DDC3DC8-AE9B-7716-2947-A33F12D55822}"/>
                </a:ext>
              </a:extLst>
            </p:cNvPr>
            <p:cNvSpPr/>
            <p:nvPr/>
          </p:nvSpPr>
          <p:spPr>
            <a:xfrm>
              <a:off x="3939082"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37" name="Figura a mano libera: forma 1936">
              <a:extLst>
                <a:ext uri="{FF2B5EF4-FFF2-40B4-BE49-F238E27FC236}">
                  <a16:creationId xmlns:a16="http://schemas.microsoft.com/office/drawing/2014/main" id="{4E9682BF-4871-5A59-6050-437806E0C2D1}"/>
                </a:ext>
              </a:extLst>
            </p:cNvPr>
            <p:cNvSpPr/>
            <p:nvPr/>
          </p:nvSpPr>
          <p:spPr>
            <a:xfrm>
              <a:off x="3949899"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38" name="Figura a mano libera: forma 1937">
              <a:extLst>
                <a:ext uri="{FF2B5EF4-FFF2-40B4-BE49-F238E27FC236}">
                  <a16:creationId xmlns:a16="http://schemas.microsoft.com/office/drawing/2014/main" id="{D4EEC495-16B3-C2C9-0DE5-9AFED011577C}"/>
                </a:ext>
              </a:extLst>
            </p:cNvPr>
            <p:cNvSpPr/>
            <p:nvPr/>
          </p:nvSpPr>
          <p:spPr>
            <a:xfrm>
              <a:off x="3960716" y="355231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39" name="Figura a mano libera: forma 1938">
              <a:extLst>
                <a:ext uri="{FF2B5EF4-FFF2-40B4-BE49-F238E27FC236}">
                  <a16:creationId xmlns:a16="http://schemas.microsoft.com/office/drawing/2014/main" id="{57BAA7CC-861E-AEF6-3AFD-64F03B3C4A8A}"/>
                </a:ext>
              </a:extLst>
            </p:cNvPr>
            <p:cNvSpPr/>
            <p:nvPr/>
          </p:nvSpPr>
          <p:spPr>
            <a:xfrm>
              <a:off x="3798461"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40" name="Figura a mano libera: forma 1939">
              <a:extLst>
                <a:ext uri="{FF2B5EF4-FFF2-40B4-BE49-F238E27FC236}">
                  <a16:creationId xmlns:a16="http://schemas.microsoft.com/office/drawing/2014/main" id="{B1C3BE95-C338-0961-251F-54609273EA08}"/>
                </a:ext>
              </a:extLst>
            </p:cNvPr>
            <p:cNvSpPr/>
            <p:nvPr/>
          </p:nvSpPr>
          <p:spPr>
            <a:xfrm>
              <a:off x="3809278"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41" name="Figura a mano libera: forma 1940">
              <a:extLst>
                <a:ext uri="{FF2B5EF4-FFF2-40B4-BE49-F238E27FC236}">
                  <a16:creationId xmlns:a16="http://schemas.microsoft.com/office/drawing/2014/main" id="{B31BDFD9-E9F2-890C-A339-ACCFA7FAD874}"/>
                </a:ext>
              </a:extLst>
            </p:cNvPr>
            <p:cNvSpPr/>
            <p:nvPr/>
          </p:nvSpPr>
          <p:spPr>
            <a:xfrm>
              <a:off x="3820095"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42" name="Figura a mano libera: forma 1941">
              <a:extLst>
                <a:ext uri="{FF2B5EF4-FFF2-40B4-BE49-F238E27FC236}">
                  <a16:creationId xmlns:a16="http://schemas.microsoft.com/office/drawing/2014/main" id="{C45E32E8-28C7-0700-49C9-BC82A470A421}"/>
                </a:ext>
              </a:extLst>
            </p:cNvPr>
            <p:cNvSpPr/>
            <p:nvPr/>
          </p:nvSpPr>
          <p:spPr>
            <a:xfrm>
              <a:off x="3830912"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43" name="Figura a mano libera: forma 1942">
              <a:extLst>
                <a:ext uri="{FF2B5EF4-FFF2-40B4-BE49-F238E27FC236}">
                  <a16:creationId xmlns:a16="http://schemas.microsoft.com/office/drawing/2014/main" id="{CF37D6A9-CB53-B15B-7C75-6B6516595BBE}"/>
                </a:ext>
              </a:extLst>
            </p:cNvPr>
            <p:cNvSpPr/>
            <p:nvPr/>
          </p:nvSpPr>
          <p:spPr>
            <a:xfrm>
              <a:off x="3841729"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44" name="Figura a mano libera: forma 1943">
              <a:extLst>
                <a:ext uri="{FF2B5EF4-FFF2-40B4-BE49-F238E27FC236}">
                  <a16:creationId xmlns:a16="http://schemas.microsoft.com/office/drawing/2014/main" id="{9BE112A6-97EE-EDC8-3284-F5E1206ECDD2}"/>
                </a:ext>
              </a:extLst>
            </p:cNvPr>
            <p:cNvSpPr/>
            <p:nvPr/>
          </p:nvSpPr>
          <p:spPr>
            <a:xfrm>
              <a:off x="3852546"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45" name="Figura a mano libera: forma 1944">
              <a:extLst>
                <a:ext uri="{FF2B5EF4-FFF2-40B4-BE49-F238E27FC236}">
                  <a16:creationId xmlns:a16="http://schemas.microsoft.com/office/drawing/2014/main" id="{2E87AB17-2DBE-112E-34FD-64DAABEA9C9A}"/>
                </a:ext>
              </a:extLst>
            </p:cNvPr>
            <p:cNvSpPr/>
            <p:nvPr/>
          </p:nvSpPr>
          <p:spPr>
            <a:xfrm>
              <a:off x="3863363"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46" name="Figura a mano libera: forma 1945">
              <a:extLst>
                <a:ext uri="{FF2B5EF4-FFF2-40B4-BE49-F238E27FC236}">
                  <a16:creationId xmlns:a16="http://schemas.microsoft.com/office/drawing/2014/main" id="{DC1D7352-CDC9-88C4-B854-8952D4252E60}"/>
                </a:ext>
              </a:extLst>
            </p:cNvPr>
            <p:cNvSpPr/>
            <p:nvPr/>
          </p:nvSpPr>
          <p:spPr>
            <a:xfrm>
              <a:off x="3874180"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47" name="Figura a mano libera: forma 1946">
              <a:extLst>
                <a:ext uri="{FF2B5EF4-FFF2-40B4-BE49-F238E27FC236}">
                  <a16:creationId xmlns:a16="http://schemas.microsoft.com/office/drawing/2014/main" id="{EB3C0B75-6E89-ADC5-FB8E-626378CABADB}"/>
                </a:ext>
              </a:extLst>
            </p:cNvPr>
            <p:cNvSpPr/>
            <p:nvPr/>
          </p:nvSpPr>
          <p:spPr>
            <a:xfrm>
              <a:off x="3884997"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48" name="Figura a mano libera: forma 1947">
              <a:extLst>
                <a:ext uri="{FF2B5EF4-FFF2-40B4-BE49-F238E27FC236}">
                  <a16:creationId xmlns:a16="http://schemas.microsoft.com/office/drawing/2014/main" id="{1FA628D4-2450-A2AA-AA45-9357FA0281C3}"/>
                </a:ext>
              </a:extLst>
            </p:cNvPr>
            <p:cNvSpPr/>
            <p:nvPr/>
          </p:nvSpPr>
          <p:spPr>
            <a:xfrm>
              <a:off x="3895814"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49" name="Figura a mano libera: forma 1948">
              <a:extLst>
                <a:ext uri="{FF2B5EF4-FFF2-40B4-BE49-F238E27FC236}">
                  <a16:creationId xmlns:a16="http://schemas.microsoft.com/office/drawing/2014/main" id="{6D15E91E-300F-5E99-1EAE-BB4E07F1016C}"/>
                </a:ext>
              </a:extLst>
            </p:cNvPr>
            <p:cNvSpPr/>
            <p:nvPr/>
          </p:nvSpPr>
          <p:spPr>
            <a:xfrm>
              <a:off x="3906631"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50" name="Figura a mano libera: forma 1949">
              <a:extLst>
                <a:ext uri="{FF2B5EF4-FFF2-40B4-BE49-F238E27FC236}">
                  <a16:creationId xmlns:a16="http://schemas.microsoft.com/office/drawing/2014/main" id="{E15FE60C-C363-5D17-BCE9-DEE7AE0E58CC}"/>
                </a:ext>
              </a:extLst>
            </p:cNvPr>
            <p:cNvSpPr/>
            <p:nvPr/>
          </p:nvSpPr>
          <p:spPr>
            <a:xfrm>
              <a:off x="3917448"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51" name="Figura a mano libera: forma 1950">
              <a:extLst>
                <a:ext uri="{FF2B5EF4-FFF2-40B4-BE49-F238E27FC236}">
                  <a16:creationId xmlns:a16="http://schemas.microsoft.com/office/drawing/2014/main" id="{257F411C-7AC8-79EB-484B-2CF431752135}"/>
                </a:ext>
              </a:extLst>
            </p:cNvPr>
            <p:cNvSpPr/>
            <p:nvPr/>
          </p:nvSpPr>
          <p:spPr>
            <a:xfrm>
              <a:off x="3928265"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52" name="Figura a mano libera: forma 1951">
              <a:extLst>
                <a:ext uri="{FF2B5EF4-FFF2-40B4-BE49-F238E27FC236}">
                  <a16:creationId xmlns:a16="http://schemas.microsoft.com/office/drawing/2014/main" id="{1141504D-A8B8-9304-E311-41CF4A0DE1B5}"/>
                </a:ext>
              </a:extLst>
            </p:cNvPr>
            <p:cNvSpPr/>
            <p:nvPr/>
          </p:nvSpPr>
          <p:spPr>
            <a:xfrm>
              <a:off x="3939082"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53" name="Figura a mano libera: forma 1952">
              <a:extLst>
                <a:ext uri="{FF2B5EF4-FFF2-40B4-BE49-F238E27FC236}">
                  <a16:creationId xmlns:a16="http://schemas.microsoft.com/office/drawing/2014/main" id="{17E5751B-8A03-D163-1FD2-9C4BF7408C50}"/>
                </a:ext>
              </a:extLst>
            </p:cNvPr>
            <p:cNvSpPr/>
            <p:nvPr/>
          </p:nvSpPr>
          <p:spPr>
            <a:xfrm>
              <a:off x="3949899"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54" name="Figura a mano libera: forma 1953">
              <a:extLst>
                <a:ext uri="{FF2B5EF4-FFF2-40B4-BE49-F238E27FC236}">
                  <a16:creationId xmlns:a16="http://schemas.microsoft.com/office/drawing/2014/main" id="{BEB31220-8550-7962-C846-27DD87DC1E81}"/>
                </a:ext>
              </a:extLst>
            </p:cNvPr>
            <p:cNvSpPr/>
            <p:nvPr/>
          </p:nvSpPr>
          <p:spPr>
            <a:xfrm>
              <a:off x="3960716" y="3563131"/>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55" name="Figura a mano libera: forma 1954">
              <a:extLst>
                <a:ext uri="{FF2B5EF4-FFF2-40B4-BE49-F238E27FC236}">
                  <a16:creationId xmlns:a16="http://schemas.microsoft.com/office/drawing/2014/main" id="{11DF305C-F09C-8A7B-8313-6CF49C9298BA}"/>
                </a:ext>
              </a:extLst>
            </p:cNvPr>
            <p:cNvSpPr/>
            <p:nvPr/>
          </p:nvSpPr>
          <p:spPr>
            <a:xfrm>
              <a:off x="3798461"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56" name="Figura a mano libera: forma 1955">
              <a:extLst>
                <a:ext uri="{FF2B5EF4-FFF2-40B4-BE49-F238E27FC236}">
                  <a16:creationId xmlns:a16="http://schemas.microsoft.com/office/drawing/2014/main" id="{7CB2F661-7547-71C1-5E35-41CFBB91ECF2}"/>
                </a:ext>
              </a:extLst>
            </p:cNvPr>
            <p:cNvSpPr/>
            <p:nvPr/>
          </p:nvSpPr>
          <p:spPr>
            <a:xfrm>
              <a:off x="3809278"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57" name="Figura a mano libera: forma 1956">
              <a:extLst>
                <a:ext uri="{FF2B5EF4-FFF2-40B4-BE49-F238E27FC236}">
                  <a16:creationId xmlns:a16="http://schemas.microsoft.com/office/drawing/2014/main" id="{33182D48-C0BC-FD7B-91DB-777E923046C9}"/>
                </a:ext>
              </a:extLst>
            </p:cNvPr>
            <p:cNvSpPr/>
            <p:nvPr/>
          </p:nvSpPr>
          <p:spPr>
            <a:xfrm>
              <a:off x="3820095"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58" name="Figura a mano libera: forma 1957">
              <a:extLst>
                <a:ext uri="{FF2B5EF4-FFF2-40B4-BE49-F238E27FC236}">
                  <a16:creationId xmlns:a16="http://schemas.microsoft.com/office/drawing/2014/main" id="{0A1D3474-496B-9A8C-3C46-2023FD1A98BC}"/>
                </a:ext>
              </a:extLst>
            </p:cNvPr>
            <p:cNvSpPr/>
            <p:nvPr/>
          </p:nvSpPr>
          <p:spPr>
            <a:xfrm>
              <a:off x="3830912"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59" name="Figura a mano libera: forma 1958">
              <a:extLst>
                <a:ext uri="{FF2B5EF4-FFF2-40B4-BE49-F238E27FC236}">
                  <a16:creationId xmlns:a16="http://schemas.microsoft.com/office/drawing/2014/main" id="{0D9C97F8-88E3-9680-2F7C-9CFE6F770DA8}"/>
                </a:ext>
              </a:extLst>
            </p:cNvPr>
            <p:cNvSpPr/>
            <p:nvPr/>
          </p:nvSpPr>
          <p:spPr>
            <a:xfrm>
              <a:off x="3841729"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60" name="Figura a mano libera: forma 1959">
              <a:extLst>
                <a:ext uri="{FF2B5EF4-FFF2-40B4-BE49-F238E27FC236}">
                  <a16:creationId xmlns:a16="http://schemas.microsoft.com/office/drawing/2014/main" id="{AEEA45AC-5C4D-362B-E854-395E8E0B922C}"/>
                </a:ext>
              </a:extLst>
            </p:cNvPr>
            <p:cNvSpPr/>
            <p:nvPr/>
          </p:nvSpPr>
          <p:spPr>
            <a:xfrm>
              <a:off x="3852546"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61" name="Figura a mano libera: forma 1960">
              <a:extLst>
                <a:ext uri="{FF2B5EF4-FFF2-40B4-BE49-F238E27FC236}">
                  <a16:creationId xmlns:a16="http://schemas.microsoft.com/office/drawing/2014/main" id="{3618B499-B2DB-573B-11B1-B41C59E12859}"/>
                </a:ext>
              </a:extLst>
            </p:cNvPr>
            <p:cNvSpPr/>
            <p:nvPr/>
          </p:nvSpPr>
          <p:spPr>
            <a:xfrm>
              <a:off x="3863363"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62" name="Figura a mano libera: forma 1961">
              <a:extLst>
                <a:ext uri="{FF2B5EF4-FFF2-40B4-BE49-F238E27FC236}">
                  <a16:creationId xmlns:a16="http://schemas.microsoft.com/office/drawing/2014/main" id="{76366737-CA70-8E76-2935-C0BA6674D4A0}"/>
                </a:ext>
              </a:extLst>
            </p:cNvPr>
            <p:cNvSpPr/>
            <p:nvPr/>
          </p:nvSpPr>
          <p:spPr>
            <a:xfrm>
              <a:off x="3874180"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63" name="Figura a mano libera: forma 1962">
              <a:extLst>
                <a:ext uri="{FF2B5EF4-FFF2-40B4-BE49-F238E27FC236}">
                  <a16:creationId xmlns:a16="http://schemas.microsoft.com/office/drawing/2014/main" id="{7EC2C1BE-6EED-EA63-5E30-D80F76A9267E}"/>
                </a:ext>
              </a:extLst>
            </p:cNvPr>
            <p:cNvSpPr/>
            <p:nvPr/>
          </p:nvSpPr>
          <p:spPr>
            <a:xfrm>
              <a:off x="3884997"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64" name="Figura a mano libera: forma 1963">
              <a:extLst>
                <a:ext uri="{FF2B5EF4-FFF2-40B4-BE49-F238E27FC236}">
                  <a16:creationId xmlns:a16="http://schemas.microsoft.com/office/drawing/2014/main" id="{D5D9C9DC-2EE0-1888-0B4B-365BC21BBDD8}"/>
                </a:ext>
              </a:extLst>
            </p:cNvPr>
            <p:cNvSpPr/>
            <p:nvPr/>
          </p:nvSpPr>
          <p:spPr>
            <a:xfrm>
              <a:off x="3895814"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65" name="Figura a mano libera: forma 1964">
              <a:extLst>
                <a:ext uri="{FF2B5EF4-FFF2-40B4-BE49-F238E27FC236}">
                  <a16:creationId xmlns:a16="http://schemas.microsoft.com/office/drawing/2014/main" id="{9609287C-97C8-C2EB-C6CB-E5F3A75A5F67}"/>
                </a:ext>
              </a:extLst>
            </p:cNvPr>
            <p:cNvSpPr/>
            <p:nvPr/>
          </p:nvSpPr>
          <p:spPr>
            <a:xfrm>
              <a:off x="3906631"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66" name="Figura a mano libera: forma 1965">
              <a:extLst>
                <a:ext uri="{FF2B5EF4-FFF2-40B4-BE49-F238E27FC236}">
                  <a16:creationId xmlns:a16="http://schemas.microsoft.com/office/drawing/2014/main" id="{B088178C-A3C0-A8A7-FB36-5F8677FFD98E}"/>
                </a:ext>
              </a:extLst>
            </p:cNvPr>
            <p:cNvSpPr/>
            <p:nvPr/>
          </p:nvSpPr>
          <p:spPr>
            <a:xfrm>
              <a:off x="3917448"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67" name="Figura a mano libera: forma 1966">
              <a:extLst>
                <a:ext uri="{FF2B5EF4-FFF2-40B4-BE49-F238E27FC236}">
                  <a16:creationId xmlns:a16="http://schemas.microsoft.com/office/drawing/2014/main" id="{C449E5AD-124B-7925-493A-097781A588D5}"/>
                </a:ext>
              </a:extLst>
            </p:cNvPr>
            <p:cNvSpPr/>
            <p:nvPr/>
          </p:nvSpPr>
          <p:spPr>
            <a:xfrm>
              <a:off x="3928265"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68" name="Figura a mano libera: forma 1967">
              <a:extLst>
                <a:ext uri="{FF2B5EF4-FFF2-40B4-BE49-F238E27FC236}">
                  <a16:creationId xmlns:a16="http://schemas.microsoft.com/office/drawing/2014/main" id="{5FAF72B2-75E2-3ABF-4D7D-82C69EE9620F}"/>
                </a:ext>
              </a:extLst>
            </p:cNvPr>
            <p:cNvSpPr/>
            <p:nvPr/>
          </p:nvSpPr>
          <p:spPr>
            <a:xfrm>
              <a:off x="3939082"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69" name="Figura a mano libera: forma 1968">
              <a:extLst>
                <a:ext uri="{FF2B5EF4-FFF2-40B4-BE49-F238E27FC236}">
                  <a16:creationId xmlns:a16="http://schemas.microsoft.com/office/drawing/2014/main" id="{AAF07B30-B402-94B8-44A3-9F3571FB9870}"/>
                </a:ext>
              </a:extLst>
            </p:cNvPr>
            <p:cNvSpPr/>
            <p:nvPr/>
          </p:nvSpPr>
          <p:spPr>
            <a:xfrm>
              <a:off x="3949899"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70" name="Figura a mano libera: forma 1969">
              <a:extLst>
                <a:ext uri="{FF2B5EF4-FFF2-40B4-BE49-F238E27FC236}">
                  <a16:creationId xmlns:a16="http://schemas.microsoft.com/office/drawing/2014/main" id="{CF3E6582-573E-759F-C7EB-FE14F18AF50B}"/>
                </a:ext>
              </a:extLst>
            </p:cNvPr>
            <p:cNvSpPr/>
            <p:nvPr/>
          </p:nvSpPr>
          <p:spPr>
            <a:xfrm>
              <a:off x="3960716" y="3573948"/>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71" name="Figura a mano libera: forma 1970">
              <a:extLst>
                <a:ext uri="{FF2B5EF4-FFF2-40B4-BE49-F238E27FC236}">
                  <a16:creationId xmlns:a16="http://schemas.microsoft.com/office/drawing/2014/main" id="{6D1918C6-80BE-BF8E-873C-EB598232228A}"/>
                </a:ext>
              </a:extLst>
            </p:cNvPr>
            <p:cNvSpPr/>
            <p:nvPr/>
          </p:nvSpPr>
          <p:spPr>
            <a:xfrm>
              <a:off x="3798461"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72" name="Figura a mano libera: forma 1971">
              <a:extLst>
                <a:ext uri="{FF2B5EF4-FFF2-40B4-BE49-F238E27FC236}">
                  <a16:creationId xmlns:a16="http://schemas.microsoft.com/office/drawing/2014/main" id="{C543D0AA-46BA-E61C-F2C6-5A4304E32544}"/>
                </a:ext>
              </a:extLst>
            </p:cNvPr>
            <p:cNvSpPr/>
            <p:nvPr/>
          </p:nvSpPr>
          <p:spPr>
            <a:xfrm>
              <a:off x="3809278"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73" name="Figura a mano libera: forma 1972">
              <a:extLst>
                <a:ext uri="{FF2B5EF4-FFF2-40B4-BE49-F238E27FC236}">
                  <a16:creationId xmlns:a16="http://schemas.microsoft.com/office/drawing/2014/main" id="{BE1D52BC-4B68-F4F7-052D-687316358FED}"/>
                </a:ext>
              </a:extLst>
            </p:cNvPr>
            <p:cNvSpPr/>
            <p:nvPr/>
          </p:nvSpPr>
          <p:spPr>
            <a:xfrm>
              <a:off x="3820095"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74" name="Figura a mano libera: forma 1973">
              <a:extLst>
                <a:ext uri="{FF2B5EF4-FFF2-40B4-BE49-F238E27FC236}">
                  <a16:creationId xmlns:a16="http://schemas.microsoft.com/office/drawing/2014/main" id="{7E79B6D7-0428-E5C5-4FF6-655CDB740300}"/>
                </a:ext>
              </a:extLst>
            </p:cNvPr>
            <p:cNvSpPr/>
            <p:nvPr/>
          </p:nvSpPr>
          <p:spPr>
            <a:xfrm>
              <a:off x="3830912"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75" name="Figura a mano libera: forma 1974">
              <a:extLst>
                <a:ext uri="{FF2B5EF4-FFF2-40B4-BE49-F238E27FC236}">
                  <a16:creationId xmlns:a16="http://schemas.microsoft.com/office/drawing/2014/main" id="{EC21E39C-CB12-BFCC-AC7B-B61EB98C4628}"/>
                </a:ext>
              </a:extLst>
            </p:cNvPr>
            <p:cNvSpPr/>
            <p:nvPr/>
          </p:nvSpPr>
          <p:spPr>
            <a:xfrm>
              <a:off x="3841729"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76" name="Figura a mano libera: forma 1975">
              <a:extLst>
                <a:ext uri="{FF2B5EF4-FFF2-40B4-BE49-F238E27FC236}">
                  <a16:creationId xmlns:a16="http://schemas.microsoft.com/office/drawing/2014/main" id="{039EF926-3169-9A77-6AF5-A8234E415873}"/>
                </a:ext>
              </a:extLst>
            </p:cNvPr>
            <p:cNvSpPr/>
            <p:nvPr/>
          </p:nvSpPr>
          <p:spPr>
            <a:xfrm>
              <a:off x="3852546"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77" name="Figura a mano libera: forma 1976">
              <a:extLst>
                <a:ext uri="{FF2B5EF4-FFF2-40B4-BE49-F238E27FC236}">
                  <a16:creationId xmlns:a16="http://schemas.microsoft.com/office/drawing/2014/main" id="{6ED9284A-C7AA-20D4-A7B2-B2B5F9D4C29B}"/>
                </a:ext>
              </a:extLst>
            </p:cNvPr>
            <p:cNvSpPr/>
            <p:nvPr/>
          </p:nvSpPr>
          <p:spPr>
            <a:xfrm>
              <a:off x="3863363"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78" name="Figura a mano libera: forma 1977">
              <a:extLst>
                <a:ext uri="{FF2B5EF4-FFF2-40B4-BE49-F238E27FC236}">
                  <a16:creationId xmlns:a16="http://schemas.microsoft.com/office/drawing/2014/main" id="{5A1660CA-89AC-59CA-1809-60B743A0A561}"/>
                </a:ext>
              </a:extLst>
            </p:cNvPr>
            <p:cNvSpPr/>
            <p:nvPr/>
          </p:nvSpPr>
          <p:spPr>
            <a:xfrm>
              <a:off x="3874180"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79" name="Figura a mano libera: forma 1978">
              <a:extLst>
                <a:ext uri="{FF2B5EF4-FFF2-40B4-BE49-F238E27FC236}">
                  <a16:creationId xmlns:a16="http://schemas.microsoft.com/office/drawing/2014/main" id="{B9A37F7F-E57B-7992-27CB-12BE64944372}"/>
                </a:ext>
              </a:extLst>
            </p:cNvPr>
            <p:cNvSpPr/>
            <p:nvPr/>
          </p:nvSpPr>
          <p:spPr>
            <a:xfrm>
              <a:off x="3884997"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80" name="Figura a mano libera: forma 1979">
              <a:extLst>
                <a:ext uri="{FF2B5EF4-FFF2-40B4-BE49-F238E27FC236}">
                  <a16:creationId xmlns:a16="http://schemas.microsoft.com/office/drawing/2014/main" id="{832969EF-8826-F0FB-8108-2D5B1A66BC8A}"/>
                </a:ext>
              </a:extLst>
            </p:cNvPr>
            <p:cNvSpPr/>
            <p:nvPr/>
          </p:nvSpPr>
          <p:spPr>
            <a:xfrm>
              <a:off x="3895814"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81" name="Figura a mano libera: forma 1980">
              <a:extLst>
                <a:ext uri="{FF2B5EF4-FFF2-40B4-BE49-F238E27FC236}">
                  <a16:creationId xmlns:a16="http://schemas.microsoft.com/office/drawing/2014/main" id="{C660DE57-D9E0-4D5D-AC59-3A2B88C5BA84}"/>
                </a:ext>
              </a:extLst>
            </p:cNvPr>
            <p:cNvSpPr/>
            <p:nvPr/>
          </p:nvSpPr>
          <p:spPr>
            <a:xfrm>
              <a:off x="3906631"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82" name="Figura a mano libera: forma 1981">
              <a:extLst>
                <a:ext uri="{FF2B5EF4-FFF2-40B4-BE49-F238E27FC236}">
                  <a16:creationId xmlns:a16="http://schemas.microsoft.com/office/drawing/2014/main" id="{7BCA2363-EFCD-D6B2-6B98-3B830C4688AC}"/>
                </a:ext>
              </a:extLst>
            </p:cNvPr>
            <p:cNvSpPr/>
            <p:nvPr/>
          </p:nvSpPr>
          <p:spPr>
            <a:xfrm>
              <a:off x="3917448"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83" name="Figura a mano libera: forma 1982">
              <a:extLst>
                <a:ext uri="{FF2B5EF4-FFF2-40B4-BE49-F238E27FC236}">
                  <a16:creationId xmlns:a16="http://schemas.microsoft.com/office/drawing/2014/main" id="{4C76A766-4C75-B60A-5FBB-069161E2945E}"/>
                </a:ext>
              </a:extLst>
            </p:cNvPr>
            <p:cNvSpPr/>
            <p:nvPr/>
          </p:nvSpPr>
          <p:spPr>
            <a:xfrm>
              <a:off x="3928265"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84" name="Figura a mano libera: forma 1983">
              <a:extLst>
                <a:ext uri="{FF2B5EF4-FFF2-40B4-BE49-F238E27FC236}">
                  <a16:creationId xmlns:a16="http://schemas.microsoft.com/office/drawing/2014/main" id="{C5B43F76-2C89-4F98-C3FE-F0D2C8CBD982}"/>
                </a:ext>
              </a:extLst>
            </p:cNvPr>
            <p:cNvSpPr/>
            <p:nvPr/>
          </p:nvSpPr>
          <p:spPr>
            <a:xfrm>
              <a:off x="3939082"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85" name="Figura a mano libera: forma 1984">
              <a:extLst>
                <a:ext uri="{FF2B5EF4-FFF2-40B4-BE49-F238E27FC236}">
                  <a16:creationId xmlns:a16="http://schemas.microsoft.com/office/drawing/2014/main" id="{6CBE3567-29C4-DC12-263B-3F4763AB49CA}"/>
                </a:ext>
              </a:extLst>
            </p:cNvPr>
            <p:cNvSpPr/>
            <p:nvPr/>
          </p:nvSpPr>
          <p:spPr>
            <a:xfrm>
              <a:off x="3949899"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86" name="Figura a mano libera: forma 1985">
              <a:extLst>
                <a:ext uri="{FF2B5EF4-FFF2-40B4-BE49-F238E27FC236}">
                  <a16:creationId xmlns:a16="http://schemas.microsoft.com/office/drawing/2014/main" id="{459ED568-51FF-C589-01AB-F13B390D52C0}"/>
                </a:ext>
              </a:extLst>
            </p:cNvPr>
            <p:cNvSpPr/>
            <p:nvPr/>
          </p:nvSpPr>
          <p:spPr>
            <a:xfrm>
              <a:off x="3960716" y="3584765"/>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87" name="Figura a mano libera: forma 1986">
              <a:extLst>
                <a:ext uri="{FF2B5EF4-FFF2-40B4-BE49-F238E27FC236}">
                  <a16:creationId xmlns:a16="http://schemas.microsoft.com/office/drawing/2014/main" id="{808103C0-4544-FD36-C9CC-5D84F72FFBEF}"/>
                </a:ext>
              </a:extLst>
            </p:cNvPr>
            <p:cNvSpPr/>
            <p:nvPr/>
          </p:nvSpPr>
          <p:spPr>
            <a:xfrm>
              <a:off x="3798461"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88" name="Figura a mano libera: forma 1987">
              <a:extLst>
                <a:ext uri="{FF2B5EF4-FFF2-40B4-BE49-F238E27FC236}">
                  <a16:creationId xmlns:a16="http://schemas.microsoft.com/office/drawing/2014/main" id="{360258F1-D93B-7F6D-A2CD-8975E75002D4}"/>
                </a:ext>
              </a:extLst>
            </p:cNvPr>
            <p:cNvSpPr/>
            <p:nvPr/>
          </p:nvSpPr>
          <p:spPr>
            <a:xfrm>
              <a:off x="3809278"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89" name="Figura a mano libera: forma 1988">
              <a:extLst>
                <a:ext uri="{FF2B5EF4-FFF2-40B4-BE49-F238E27FC236}">
                  <a16:creationId xmlns:a16="http://schemas.microsoft.com/office/drawing/2014/main" id="{53658C1D-2823-FEAC-21B7-AD4480FDD557}"/>
                </a:ext>
              </a:extLst>
            </p:cNvPr>
            <p:cNvSpPr/>
            <p:nvPr/>
          </p:nvSpPr>
          <p:spPr>
            <a:xfrm>
              <a:off x="3820095"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90" name="Figura a mano libera: forma 1989">
              <a:extLst>
                <a:ext uri="{FF2B5EF4-FFF2-40B4-BE49-F238E27FC236}">
                  <a16:creationId xmlns:a16="http://schemas.microsoft.com/office/drawing/2014/main" id="{D9EB22C0-C073-4FED-693D-823053840B52}"/>
                </a:ext>
              </a:extLst>
            </p:cNvPr>
            <p:cNvSpPr/>
            <p:nvPr/>
          </p:nvSpPr>
          <p:spPr>
            <a:xfrm>
              <a:off x="3830912"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91" name="Figura a mano libera: forma 1990">
              <a:extLst>
                <a:ext uri="{FF2B5EF4-FFF2-40B4-BE49-F238E27FC236}">
                  <a16:creationId xmlns:a16="http://schemas.microsoft.com/office/drawing/2014/main" id="{026AD08A-A12B-BE90-F5DA-04F6460CFD70}"/>
                </a:ext>
              </a:extLst>
            </p:cNvPr>
            <p:cNvSpPr/>
            <p:nvPr/>
          </p:nvSpPr>
          <p:spPr>
            <a:xfrm>
              <a:off x="3841729"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92" name="Figura a mano libera: forma 1991">
              <a:extLst>
                <a:ext uri="{FF2B5EF4-FFF2-40B4-BE49-F238E27FC236}">
                  <a16:creationId xmlns:a16="http://schemas.microsoft.com/office/drawing/2014/main" id="{DB0A77E7-E520-3E31-C597-8DC9D2AFB2EB}"/>
                </a:ext>
              </a:extLst>
            </p:cNvPr>
            <p:cNvSpPr/>
            <p:nvPr/>
          </p:nvSpPr>
          <p:spPr>
            <a:xfrm>
              <a:off x="3852546"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93" name="Figura a mano libera: forma 1992">
              <a:extLst>
                <a:ext uri="{FF2B5EF4-FFF2-40B4-BE49-F238E27FC236}">
                  <a16:creationId xmlns:a16="http://schemas.microsoft.com/office/drawing/2014/main" id="{3D3CFAA3-E0BA-FC77-04C6-D62CC09A69DF}"/>
                </a:ext>
              </a:extLst>
            </p:cNvPr>
            <p:cNvSpPr/>
            <p:nvPr/>
          </p:nvSpPr>
          <p:spPr>
            <a:xfrm>
              <a:off x="3863363"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94" name="Figura a mano libera: forma 1993">
              <a:extLst>
                <a:ext uri="{FF2B5EF4-FFF2-40B4-BE49-F238E27FC236}">
                  <a16:creationId xmlns:a16="http://schemas.microsoft.com/office/drawing/2014/main" id="{B488EC96-C1B9-9060-62EF-AF69E58696C8}"/>
                </a:ext>
              </a:extLst>
            </p:cNvPr>
            <p:cNvSpPr/>
            <p:nvPr/>
          </p:nvSpPr>
          <p:spPr>
            <a:xfrm>
              <a:off x="3874180"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95" name="Figura a mano libera: forma 1994">
              <a:extLst>
                <a:ext uri="{FF2B5EF4-FFF2-40B4-BE49-F238E27FC236}">
                  <a16:creationId xmlns:a16="http://schemas.microsoft.com/office/drawing/2014/main" id="{3710811A-53DC-7953-30D1-A8B4943CBD59}"/>
                </a:ext>
              </a:extLst>
            </p:cNvPr>
            <p:cNvSpPr/>
            <p:nvPr/>
          </p:nvSpPr>
          <p:spPr>
            <a:xfrm>
              <a:off x="3884997"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96" name="Figura a mano libera: forma 1995">
              <a:extLst>
                <a:ext uri="{FF2B5EF4-FFF2-40B4-BE49-F238E27FC236}">
                  <a16:creationId xmlns:a16="http://schemas.microsoft.com/office/drawing/2014/main" id="{AF8BED78-CAD9-5FF9-BB8A-37723D23384C}"/>
                </a:ext>
              </a:extLst>
            </p:cNvPr>
            <p:cNvSpPr/>
            <p:nvPr/>
          </p:nvSpPr>
          <p:spPr>
            <a:xfrm>
              <a:off x="3895814"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97" name="Figura a mano libera: forma 1996">
              <a:extLst>
                <a:ext uri="{FF2B5EF4-FFF2-40B4-BE49-F238E27FC236}">
                  <a16:creationId xmlns:a16="http://schemas.microsoft.com/office/drawing/2014/main" id="{784601BB-53E2-1454-E894-464F0DA00269}"/>
                </a:ext>
              </a:extLst>
            </p:cNvPr>
            <p:cNvSpPr/>
            <p:nvPr/>
          </p:nvSpPr>
          <p:spPr>
            <a:xfrm>
              <a:off x="3906631"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1998" name="Figura a mano libera: forma 1997">
              <a:extLst>
                <a:ext uri="{FF2B5EF4-FFF2-40B4-BE49-F238E27FC236}">
                  <a16:creationId xmlns:a16="http://schemas.microsoft.com/office/drawing/2014/main" id="{16F1F790-E0C4-434D-FE8C-C6049267025E}"/>
                </a:ext>
              </a:extLst>
            </p:cNvPr>
            <p:cNvSpPr/>
            <p:nvPr/>
          </p:nvSpPr>
          <p:spPr>
            <a:xfrm>
              <a:off x="3917448"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1999" name="Figura a mano libera: forma 1998">
              <a:extLst>
                <a:ext uri="{FF2B5EF4-FFF2-40B4-BE49-F238E27FC236}">
                  <a16:creationId xmlns:a16="http://schemas.microsoft.com/office/drawing/2014/main" id="{F5161D0B-7B55-BFE6-AC45-DFB5FB4129F8}"/>
                </a:ext>
              </a:extLst>
            </p:cNvPr>
            <p:cNvSpPr/>
            <p:nvPr/>
          </p:nvSpPr>
          <p:spPr>
            <a:xfrm>
              <a:off x="3928265"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00" name="Figura a mano libera: forma 1999">
              <a:extLst>
                <a:ext uri="{FF2B5EF4-FFF2-40B4-BE49-F238E27FC236}">
                  <a16:creationId xmlns:a16="http://schemas.microsoft.com/office/drawing/2014/main" id="{947B13C8-DC51-FCC7-0D81-95DC998A56CE}"/>
                </a:ext>
              </a:extLst>
            </p:cNvPr>
            <p:cNvSpPr/>
            <p:nvPr/>
          </p:nvSpPr>
          <p:spPr>
            <a:xfrm>
              <a:off x="3939082"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01" name="Figura a mano libera: forma 2000">
              <a:extLst>
                <a:ext uri="{FF2B5EF4-FFF2-40B4-BE49-F238E27FC236}">
                  <a16:creationId xmlns:a16="http://schemas.microsoft.com/office/drawing/2014/main" id="{E2C1A3D8-FC6D-E890-8395-322CD89A6FF5}"/>
                </a:ext>
              </a:extLst>
            </p:cNvPr>
            <p:cNvSpPr/>
            <p:nvPr/>
          </p:nvSpPr>
          <p:spPr>
            <a:xfrm>
              <a:off x="3949899"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02" name="Figura a mano libera: forma 2001">
              <a:extLst>
                <a:ext uri="{FF2B5EF4-FFF2-40B4-BE49-F238E27FC236}">
                  <a16:creationId xmlns:a16="http://schemas.microsoft.com/office/drawing/2014/main" id="{2BE8AD1D-DD84-46D1-A95C-F3F03C5354B3}"/>
                </a:ext>
              </a:extLst>
            </p:cNvPr>
            <p:cNvSpPr/>
            <p:nvPr/>
          </p:nvSpPr>
          <p:spPr>
            <a:xfrm>
              <a:off x="3960716" y="3595582"/>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03" name="Figura a mano libera: forma 2002">
              <a:extLst>
                <a:ext uri="{FF2B5EF4-FFF2-40B4-BE49-F238E27FC236}">
                  <a16:creationId xmlns:a16="http://schemas.microsoft.com/office/drawing/2014/main" id="{C2D3DE17-4A9F-7258-911C-B2351CADB171}"/>
                </a:ext>
              </a:extLst>
            </p:cNvPr>
            <p:cNvSpPr/>
            <p:nvPr/>
          </p:nvSpPr>
          <p:spPr>
            <a:xfrm>
              <a:off x="3798461"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04" name="Figura a mano libera: forma 2003">
              <a:extLst>
                <a:ext uri="{FF2B5EF4-FFF2-40B4-BE49-F238E27FC236}">
                  <a16:creationId xmlns:a16="http://schemas.microsoft.com/office/drawing/2014/main" id="{CAE2E590-985E-FFE7-9C79-856F5FFADD38}"/>
                </a:ext>
              </a:extLst>
            </p:cNvPr>
            <p:cNvSpPr/>
            <p:nvPr/>
          </p:nvSpPr>
          <p:spPr>
            <a:xfrm>
              <a:off x="3809278"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05" name="Figura a mano libera: forma 2004">
              <a:extLst>
                <a:ext uri="{FF2B5EF4-FFF2-40B4-BE49-F238E27FC236}">
                  <a16:creationId xmlns:a16="http://schemas.microsoft.com/office/drawing/2014/main" id="{C14BD985-B736-BE3A-09E7-68A2DBACE746}"/>
                </a:ext>
              </a:extLst>
            </p:cNvPr>
            <p:cNvSpPr/>
            <p:nvPr/>
          </p:nvSpPr>
          <p:spPr>
            <a:xfrm>
              <a:off x="3820095"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06" name="Figura a mano libera: forma 2005">
              <a:extLst>
                <a:ext uri="{FF2B5EF4-FFF2-40B4-BE49-F238E27FC236}">
                  <a16:creationId xmlns:a16="http://schemas.microsoft.com/office/drawing/2014/main" id="{AF6051FD-37D1-5E6A-D84F-E25BE6967D74}"/>
                </a:ext>
              </a:extLst>
            </p:cNvPr>
            <p:cNvSpPr/>
            <p:nvPr/>
          </p:nvSpPr>
          <p:spPr>
            <a:xfrm>
              <a:off x="3830912"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07" name="Figura a mano libera: forma 2006">
              <a:extLst>
                <a:ext uri="{FF2B5EF4-FFF2-40B4-BE49-F238E27FC236}">
                  <a16:creationId xmlns:a16="http://schemas.microsoft.com/office/drawing/2014/main" id="{D7F7264A-44FC-2289-9997-D2A0E444BF4A}"/>
                </a:ext>
              </a:extLst>
            </p:cNvPr>
            <p:cNvSpPr/>
            <p:nvPr/>
          </p:nvSpPr>
          <p:spPr>
            <a:xfrm>
              <a:off x="3841729"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08" name="Figura a mano libera: forma 2007">
              <a:extLst>
                <a:ext uri="{FF2B5EF4-FFF2-40B4-BE49-F238E27FC236}">
                  <a16:creationId xmlns:a16="http://schemas.microsoft.com/office/drawing/2014/main" id="{B4CF106F-775B-9389-9C09-CE286B0D0F98}"/>
                </a:ext>
              </a:extLst>
            </p:cNvPr>
            <p:cNvSpPr/>
            <p:nvPr/>
          </p:nvSpPr>
          <p:spPr>
            <a:xfrm>
              <a:off x="3852546"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09" name="Figura a mano libera: forma 2008">
              <a:extLst>
                <a:ext uri="{FF2B5EF4-FFF2-40B4-BE49-F238E27FC236}">
                  <a16:creationId xmlns:a16="http://schemas.microsoft.com/office/drawing/2014/main" id="{311AADEF-B825-1A3D-3D00-60F3252BE92D}"/>
                </a:ext>
              </a:extLst>
            </p:cNvPr>
            <p:cNvSpPr/>
            <p:nvPr/>
          </p:nvSpPr>
          <p:spPr>
            <a:xfrm>
              <a:off x="3863363"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10" name="Figura a mano libera: forma 2009">
              <a:extLst>
                <a:ext uri="{FF2B5EF4-FFF2-40B4-BE49-F238E27FC236}">
                  <a16:creationId xmlns:a16="http://schemas.microsoft.com/office/drawing/2014/main" id="{A56C914A-0DB3-A68B-8C81-F751782B1DE6}"/>
                </a:ext>
              </a:extLst>
            </p:cNvPr>
            <p:cNvSpPr/>
            <p:nvPr/>
          </p:nvSpPr>
          <p:spPr>
            <a:xfrm>
              <a:off x="3874180"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11" name="Figura a mano libera: forma 2010">
              <a:extLst>
                <a:ext uri="{FF2B5EF4-FFF2-40B4-BE49-F238E27FC236}">
                  <a16:creationId xmlns:a16="http://schemas.microsoft.com/office/drawing/2014/main" id="{B6DF949A-48CB-26D4-8008-31D666A25B15}"/>
                </a:ext>
              </a:extLst>
            </p:cNvPr>
            <p:cNvSpPr/>
            <p:nvPr/>
          </p:nvSpPr>
          <p:spPr>
            <a:xfrm>
              <a:off x="3884997"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12" name="Figura a mano libera: forma 2011">
              <a:extLst>
                <a:ext uri="{FF2B5EF4-FFF2-40B4-BE49-F238E27FC236}">
                  <a16:creationId xmlns:a16="http://schemas.microsoft.com/office/drawing/2014/main" id="{77297DB9-CE9E-39BC-1815-A7584133D5B4}"/>
                </a:ext>
              </a:extLst>
            </p:cNvPr>
            <p:cNvSpPr/>
            <p:nvPr/>
          </p:nvSpPr>
          <p:spPr>
            <a:xfrm>
              <a:off x="3895814"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13" name="Figura a mano libera: forma 2012">
              <a:extLst>
                <a:ext uri="{FF2B5EF4-FFF2-40B4-BE49-F238E27FC236}">
                  <a16:creationId xmlns:a16="http://schemas.microsoft.com/office/drawing/2014/main" id="{3F496E00-FA70-0C82-AB3E-EE9DBE0E2BFC}"/>
                </a:ext>
              </a:extLst>
            </p:cNvPr>
            <p:cNvSpPr/>
            <p:nvPr/>
          </p:nvSpPr>
          <p:spPr>
            <a:xfrm>
              <a:off x="3906631"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14" name="Figura a mano libera: forma 2013">
              <a:extLst>
                <a:ext uri="{FF2B5EF4-FFF2-40B4-BE49-F238E27FC236}">
                  <a16:creationId xmlns:a16="http://schemas.microsoft.com/office/drawing/2014/main" id="{C7E6EE26-3CE1-18E8-197D-4E45F6D30474}"/>
                </a:ext>
              </a:extLst>
            </p:cNvPr>
            <p:cNvSpPr/>
            <p:nvPr/>
          </p:nvSpPr>
          <p:spPr>
            <a:xfrm>
              <a:off x="3917448"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15" name="Figura a mano libera: forma 2014">
              <a:extLst>
                <a:ext uri="{FF2B5EF4-FFF2-40B4-BE49-F238E27FC236}">
                  <a16:creationId xmlns:a16="http://schemas.microsoft.com/office/drawing/2014/main" id="{EA380EBF-C1FA-41EC-BE9E-FB39E3B62932}"/>
                </a:ext>
              </a:extLst>
            </p:cNvPr>
            <p:cNvSpPr/>
            <p:nvPr/>
          </p:nvSpPr>
          <p:spPr>
            <a:xfrm>
              <a:off x="3928265"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16" name="Figura a mano libera: forma 2015">
              <a:extLst>
                <a:ext uri="{FF2B5EF4-FFF2-40B4-BE49-F238E27FC236}">
                  <a16:creationId xmlns:a16="http://schemas.microsoft.com/office/drawing/2014/main" id="{4CA3EAA1-C54D-D969-E693-35A4B3AB8F37}"/>
                </a:ext>
              </a:extLst>
            </p:cNvPr>
            <p:cNvSpPr/>
            <p:nvPr/>
          </p:nvSpPr>
          <p:spPr>
            <a:xfrm>
              <a:off x="3939082"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17" name="Figura a mano libera: forma 2016">
              <a:extLst>
                <a:ext uri="{FF2B5EF4-FFF2-40B4-BE49-F238E27FC236}">
                  <a16:creationId xmlns:a16="http://schemas.microsoft.com/office/drawing/2014/main" id="{372B314A-549F-5C00-841B-0611F531ED43}"/>
                </a:ext>
              </a:extLst>
            </p:cNvPr>
            <p:cNvSpPr/>
            <p:nvPr/>
          </p:nvSpPr>
          <p:spPr>
            <a:xfrm>
              <a:off x="3949899"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18" name="Figura a mano libera: forma 2017">
              <a:extLst>
                <a:ext uri="{FF2B5EF4-FFF2-40B4-BE49-F238E27FC236}">
                  <a16:creationId xmlns:a16="http://schemas.microsoft.com/office/drawing/2014/main" id="{B2F5ABD8-1523-CB1E-98B6-3185F104BC58}"/>
                </a:ext>
              </a:extLst>
            </p:cNvPr>
            <p:cNvSpPr/>
            <p:nvPr/>
          </p:nvSpPr>
          <p:spPr>
            <a:xfrm>
              <a:off x="3960716" y="3606399"/>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19" name="Figura a mano libera: forma 2018">
              <a:extLst>
                <a:ext uri="{FF2B5EF4-FFF2-40B4-BE49-F238E27FC236}">
                  <a16:creationId xmlns:a16="http://schemas.microsoft.com/office/drawing/2014/main" id="{145C1171-7ED7-E941-0898-26D39CF8B5D3}"/>
                </a:ext>
              </a:extLst>
            </p:cNvPr>
            <p:cNvSpPr/>
            <p:nvPr/>
          </p:nvSpPr>
          <p:spPr>
            <a:xfrm>
              <a:off x="3798461"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20" name="Figura a mano libera: forma 2019">
              <a:extLst>
                <a:ext uri="{FF2B5EF4-FFF2-40B4-BE49-F238E27FC236}">
                  <a16:creationId xmlns:a16="http://schemas.microsoft.com/office/drawing/2014/main" id="{F294714D-AE13-E61D-3BFA-73876BF93EF3}"/>
                </a:ext>
              </a:extLst>
            </p:cNvPr>
            <p:cNvSpPr/>
            <p:nvPr/>
          </p:nvSpPr>
          <p:spPr>
            <a:xfrm>
              <a:off x="3809278"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21" name="Figura a mano libera: forma 2020">
              <a:extLst>
                <a:ext uri="{FF2B5EF4-FFF2-40B4-BE49-F238E27FC236}">
                  <a16:creationId xmlns:a16="http://schemas.microsoft.com/office/drawing/2014/main" id="{8F6EB42D-7A72-33A5-A7E0-8DFAFEF1BBC8}"/>
                </a:ext>
              </a:extLst>
            </p:cNvPr>
            <p:cNvSpPr/>
            <p:nvPr/>
          </p:nvSpPr>
          <p:spPr>
            <a:xfrm>
              <a:off x="3820095"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22" name="Figura a mano libera: forma 2021">
              <a:extLst>
                <a:ext uri="{FF2B5EF4-FFF2-40B4-BE49-F238E27FC236}">
                  <a16:creationId xmlns:a16="http://schemas.microsoft.com/office/drawing/2014/main" id="{5D46996F-AF27-DAFA-6468-2B6761720097}"/>
                </a:ext>
              </a:extLst>
            </p:cNvPr>
            <p:cNvSpPr/>
            <p:nvPr/>
          </p:nvSpPr>
          <p:spPr>
            <a:xfrm>
              <a:off x="3830912"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23" name="Figura a mano libera: forma 2022">
              <a:extLst>
                <a:ext uri="{FF2B5EF4-FFF2-40B4-BE49-F238E27FC236}">
                  <a16:creationId xmlns:a16="http://schemas.microsoft.com/office/drawing/2014/main" id="{78E6CDC9-2169-5F2D-1D96-664FCB9E7BBB}"/>
                </a:ext>
              </a:extLst>
            </p:cNvPr>
            <p:cNvSpPr/>
            <p:nvPr/>
          </p:nvSpPr>
          <p:spPr>
            <a:xfrm>
              <a:off x="3841729"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24" name="Figura a mano libera: forma 2023">
              <a:extLst>
                <a:ext uri="{FF2B5EF4-FFF2-40B4-BE49-F238E27FC236}">
                  <a16:creationId xmlns:a16="http://schemas.microsoft.com/office/drawing/2014/main" id="{9467C256-3BEB-C4E6-593D-5A905D060935}"/>
                </a:ext>
              </a:extLst>
            </p:cNvPr>
            <p:cNvSpPr/>
            <p:nvPr/>
          </p:nvSpPr>
          <p:spPr>
            <a:xfrm>
              <a:off x="3852546"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25" name="Figura a mano libera: forma 2024">
              <a:extLst>
                <a:ext uri="{FF2B5EF4-FFF2-40B4-BE49-F238E27FC236}">
                  <a16:creationId xmlns:a16="http://schemas.microsoft.com/office/drawing/2014/main" id="{765559FE-AD56-70F9-3FD4-1D6684721A2A}"/>
                </a:ext>
              </a:extLst>
            </p:cNvPr>
            <p:cNvSpPr/>
            <p:nvPr/>
          </p:nvSpPr>
          <p:spPr>
            <a:xfrm>
              <a:off x="3863363"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26" name="Figura a mano libera: forma 2025">
              <a:extLst>
                <a:ext uri="{FF2B5EF4-FFF2-40B4-BE49-F238E27FC236}">
                  <a16:creationId xmlns:a16="http://schemas.microsoft.com/office/drawing/2014/main" id="{457E517D-786F-8062-31E0-458112FFDC4C}"/>
                </a:ext>
              </a:extLst>
            </p:cNvPr>
            <p:cNvSpPr/>
            <p:nvPr/>
          </p:nvSpPr>
          <p:spPr>
            <a:xfrm>
              <a:off x="3874180"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27" name="Figura a mano libera: forma 2026">
              <a:extLst>
                <a:ext uri="{FF2B5EF4-FFF2-40B4-BE49-F238E27FC236}">
                  <a16:creationId xmlns:a16="http://schemas.microsoft.com/office/drawing/2014/main" id="{DB682E20-574F-1387-C9D9-12BDD2C6C43F}"/>
                </a:ext>
              </a:extLst>
            </p:cNvPr>
            <p:cNvSpPr/>
            <p:nvPr/>
          </p:nvSpPr>
          <p:spPr>
            <a:xfrm>
              <a:off x="3884997"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28" name="Figura a mano libera: forma 2027">
              <a:extLst>
                <a:ext uri="{FF2B5EF4-FFF2-40B4-BE49-F238E27FC236}">
                  <a16:creationId xmlns:a16="http://schemas.microsoft.com/office/drawing/2014/main" id="{2022DA87-3FE1-4CDE-A8C6-8A07D8DCB4C8}"/>
                </a:ext>
              </a:extLst>
            </p:cNvPr>
            <p:cNvSpPr/>
            <p:nvPr/>
          </p:nvSpPr>
          <p:spPr>
            <a:xfrm>
              <a:off x="3895814"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29" name="Figura a mano libera: forma 2028">
              <a:extLst>
                <a:ext uri="{FF2B5EF4-FFF2-40B4-BE49-F238E27FC236}">
                  <a16:creationId xmlns:a16="http://schemas.microsoft.com/office/drawing/2014/main" id="{3EE605BF-4717-3FDF-32CA-8AA65A57F4F9}"/>
                </a:ext>
              </a:extLst>
            </p:cNvPr>
            <p:cNvSpPr/>
            <p:nvPr/>
          </p:nvSpPr>
          <p:spPr>
            <a:xfrm>
              <a:off x="3906631"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30" name="Figura a mano libera: forma 2029">
              <a:extLst>
                <a:ext uri="{FF2B5EF4-FFF2-40B4-BE49-F238E27FC236}">
                  <a16:creationId xmlns:a16="http://schemas.microsoft.com/office/drawing/2014/main" id="{2FF87FF7-B3EA-4FF4-55FB-7B9A6D9E35A0}"/>
                </a:ext>
              </a:extLst>
            </p:cNvPr>
            <p:cNvSpPr/>
            <p:nvPr/>
          </p:nvSpPr>
          <p:spPr>
            <a:xfrm>
              <a:off x="3917448"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31" name="Figura a mano libera: forma 2030">
              <a:extLst>
                <a:ext uri="{FF2B5EF4-FFF2-40B4-BE49-F238E27FC236}">
                  <a16:creationId xmlns:a16="http://schemas.microsoft.com/office/drawing/2014/main" id="{68C299A0-AE84-5C0A-9DA7-37E571B903A3}"/>
                </a:ext>
              </a:extLst>
            </p:cNvPr>
            <p:cNvSpPr/>
            <p:nvPr/>
          </p:nvSpPr>
          <p:spPr>
            <a:xfrm>
              <a:off x="3928265"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32" name="Figura a mano libera: forma 2031">
              <a:extLst>
                <a:ext uri="{FF2B5EF4-FFF2-40B4-BE49-F238E27FC236}">
                  <a16:creationId xmlns:a16="http://schemas.microsoft.com/office/drawing/2014/main" id="{21A69321-27FC-D4B8-B6F0-BAFFD159EB4B}"/>
                </a:ext>
              </a:extLst>
            </p:cNvPr>
            <p:cNvSpPr/>
            <p:nvPr/>
          </p:nvSpPr>
          <p:spPr>
            <a:xfrm>
              <a:off x="3939082"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33" name="Figura a mano libera: forma 2032">
              <a:extLst>
                <a:ext uri="{FF2B5EF4-FFF2-40B4-BE49-F238E27FC236}">
                  <a16:creationId xmlns:a16="http://schemas.microsoft.com/office/drawing/2014/main" id="{167D56B3-3173-435B-5757-4703FCFADF23}"/>
                </a:ext>
              </a:extLst>
            </p:cNvPr>
            <p:cNvSpPr/>
            <p:nvPr/>
          </p:nvSpPr>
          <p:spPr>
            <a:xfrm>
              <a:off x="3949899"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34" name="Figura a mano libera: forma 2033">
              <a:extLst>
                <a:ext uri="{FF2B5EF4-FFF2-40B4-BE49-F238E27FC236}">
                  <a16:creationId xmlns:a16="http://schemas.microsoft.com/office/drawing/2014/main" id="{4E4589BE-82F1-DA03-C916-F180A1327466}"/>
                </a:ext>
              </a:extLst>
            </p:cNvPr>
            <p:cNvSpPr/>
            <p:nvPr/>
          </p:nvSpPr>
          <p:spPr>
            <a:xfrm>
              <a:off x="3960716" y="3617216"/>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35" name="Figura a mano libera: forma 2034">
              <a:extLst>
                <a:ext uri="{FF2B5EF4-FFF2-40B4-BE49-F238E27FC236}">
                  <a16:creationId xmlns:a16="http://schemas.microsoft.com/office/drawing/2014/main" id="{C8DCCE9A-2BED-405B-3E9D-808B0FE9D733}"/>
                </a:ext>
              </a:extLst>
            </p:cNvPr>
            <p:cNvSpPr/>
            <p:nvPr/>
          </p:nvSpPr>
          <p:spPr>
            <a:xfrm>
              <a:off x="3798461"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36" name="Figura a mano libera: forma 2035">
              <a:extLst>
                <a:ext uri="{FF2B5EF4-FFF2-40B4-BE49-F238E27FC236}">
                  <a16:creationId xmlns:a16="http://schemas.microsoft.com/office/drawing/2014/main" id="{D07DE14A-9B80-1ACE-088A-803B1452A167}"/>
                </a:ext>
              </a:extLst>
            </p:cNvPr>
            <p:cNvSpPr/>
            <p:nvPr/>
          </p:nvSpPr>
          <p:spPr>
            <a:xfrm>
              <a:off x="3809278"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37" name="Figura a mano libera: forma 2036">
              <a:extLst>
                <a:ext uri="{FF2B5EF4-FFF2-40B4-BE49-F238E27FC236}">
                  <a16:creationId xmlns:a16="http://schemas.microsoft.com/office/drawing/2014/main" id="{B5ACBF77-A3CD-D9C2-E840-A87C522B9E3A}"/>
                </a:ext>
              </a:extLst>
            </p:cNvPr>
            <p:cNvSpPr/>
            <p:nvPr/>
          </p:nvSpPr>
          <p:spPr>
            <a:xfrm>
              <a:off x="3820095"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38" name="Figura a mano libera: forma 2037">
              <a:extLst>
                <a:ext uri="{FF2B5EF4-FFF2-40B4-BE49-F238E27FC236}">
                  <a16:creationId xmlns:a16="http://schemas.microsoft.com/office/drawing/2014/main" id="{A5D7EF54-A84A-71A7-52B6-23188CB2701A}"/>
                </a:ext>
              </a:extLst>
            </p:cNvPr>
            <p:cNvSpPr/>
            <p:nvPr/>
          </p:nvSpPr>
          <p:spPr>
            <a:xfrm>
              <a:off x="3830912"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39" name="Figura a mano libera: forma 2038">
              <a:extLst>
                <a:ext uri="{FF2B5EF4-FFF2-40B4-BE49-F238E27FC236}">
                  <a16:creationId xmlns:a16="http://schemas.microsoft.com/office/drawing/2014/main" id="{0EA3B387-9B93-3C9C-E34E-811941AFD906}"/>
                </a:ext>
              </a:extLst>
            </p:cNvPr>
            <p:cNvSpPr/>
            <p:nvPr/>
          </p:nvSpPr>
          <p:spPr>
            <a:xfrm>
              <a:off x="3841729"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40" name="Figura a mano libera: forma 2039">
              <a:extLst>
                <a:ext uri="{FF2B5EF4-FFF2-40B4-BE49-F238E27FC236}">
                  <a16:creationId xmlns:a16="http://schemas.microsoft.com/office/drawing/2014/main" id="{FAECD934-0995-4344-0697-417DB5974C1B}"/>
                </a:ext>
              </a:extLst>
            </p:cNvPr>
            <p:cNvSpPr/>
            <p:nvPr/>
          </p:nvSpPr>
          <p:spPr>
            <a:xfrm>
              <a:off x="3852546"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41" name="Figura a mano libera: forma 2040">
              <a:extLst>
                <a:ext uri="{FF2B5EF4-FFF2-40B4-BE49-F238E27FC236}">
                  <a16:creationId xmlns:a16="http://schemas.microsoft.com/office/drawing/2014/main" id="{BBEA65FB-B84A-56FB-D82E-7123DC1C66F9}"/>
                </a:ext>
              </a:extLst>
            </p:cNvPr>
            <p:cNvSpPr/>
            <p:nvPr/>
          </p:nvSpPr>
          <p:spPr>
            <a:xfrm>
              <a:off x="3863363"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42" name="Figura a mano libera: forma 2041">
              <a:extLst>
                <a:ext uri="{FF2B5EF4-FFF2-40B4-BE49-F238E27FC236}">
                  <a16:creationId xmlns:a16="http://schemas.microsoft.com/office/drawing/2014/main" id="{8E995615-878B-EB77-2B7A-9A3DCDFB0B7F}"/>
                </a:ext>
              </a:extLst>
            </p:cNvPr>
            <p:cNvSpPr/>
            <p:nvPr/>
          </p:nvSpPr>
          <p:spPr>
            <a:xfrm>
              <a:off x="3874180"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43" name="Figura a mano libera: forma 2042">
              <a:extLst>
                <a:ext uri="{FF2B5EF4-FFF2-40B4-BE49-F238E27FC236}">
                  <a16:creationId xmlns:a16="http://schemas.microsoft.com/office/drawing/2014/main" id="{3008A951-3A71-9C85-2697-F22ACF080551}"/>
                </a:ext>
              </a:extLst>
            </p:cNvPr>
            <p:cNvSpPr/>
            <p:nvPr/>
          </p:nvSpPr>
          <p:spPr>
            <a:xfrm>
              <a:off x="3884997"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44" name="Figura a mano libera: forma 2043">
              <a:extLst>
                <a:ext uri="{FF2B5EF4-FFF2-40B4-BE49-F238E27FC236}">
                  <a16:creationId xmlns:a16="http://schemas.microsoft.com/office/drawing/2014/main" id="{4DEAE7A5-58AF-01BD-EEC8-9657616EF6D9}"/>
                </a:ext>
              </a:extLst>
            </p:cNvPr>
            <p:cNvSpPr/>
            <p:nvPr/>
          </p:nvSpPr>
          <p:spPr>
            <a:xfrm>
              <a:off x="3895814"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45" name="Figura a mano libera: forma 2044">
              <a:extLst>
                <a:ext uri="{FF2B5EF4-FFF2-40B4-BE49-F238E27FC236}">
                  <a16:creationId xmlns:a16="http://schemas.microsoft.com/office/drawing/2014/main" id="{B524C06E-3C2F-49D0-20E7-1823EFE52772}"/>
                </a:ext>
              </a:extLst>
            </p:cNvPr>
            <p:cNvSpPr/>
            <p:nvPr/>
          </p:nvSpPr>
          <p:spPr>
            <a:xfrm>
              <a:off x="3906631"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46" name="Figura a mano libera: forma 2045">
              <a:extLst>
                <a:ext uri="{FF2B5EF4-FFF2-40B4-BE49-F238E27FC236}">
                  <a16:creationId xmlns:a16="http://schemas.microsoft.com/office/drawing/2014/main" id="{09867C09-6402-24B3-6428-2B817924EF31}"/>
                </a:ext>
              </a:extLst>
            </p:cNvPr>
            <p:cNvSpPr/>
            <p:nvPr/>
          </p:nvSpPr>
          <p:spPr>
            <a:xfrm>
              <a:off x="3917448"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47" name="Figura a mano libera: forma 2046">
              <a:extLst>
                <a:ext uri="{FF2B5EF4-FFF2-40B4-BE49-F238E27FC236}">
                  <a16:creationId xmlns:a16="http://schemas.microsoft.com/office/drawing/2014/main" id="{F978E03C-88CF-747A-05DF-694C574343ED}"/>
                </a:ext>
              </a:extLst>
            </p:cNvPr>
            <p:cNvSpPr/>
            <p:nvPr/>
          </p:nvSpPr>
          <p:spPr>
            <a:xfrm>
              <a:off x="3928265"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48" name="Figura a mano libera: forma 2047">
              <a:extLst>
                <a:ext uri="{FF2B5EF4-FFF2-40B4-BE49-F238E27FC236}">
                  <a16:creationId xmlns:a16="http://schemas.microsoft.com/office/drawing/2014/main" id="{3F8D0DA6-4D02-1788-E2DE-66D39DA38E08}"/>
                </a:ext>
              </a:extLst>
            </p:cNvPr>
            <p:cNvSpPr/>
            <p:nvPr/>
          </p:nvSpPr>
          <p:spPr>
            <a:xfrm>
              <a:off x="3939082"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49" name="Figura a mano libera: forma 2048">
              <a:extLst>
                <a:ext uri="{FF2B5EF4-FFF2-40B4-BE49-F238E27FC236}">
                  <a16:creationId xmlns:a16="http://schemas.microsoft.com/office/drawing/2014/main" id="{6C9CC9BB-D265-6AEB-4248-55CCDF1B478F}"/>
                </a:ext>
              </a:extLst>
            </p:cNvPr>
            <p:cNvSpPr/>
            <p:nvPr/>
          </p:nvSpPr>
          <p:spPr>
            <a:xfrm>
              <a:off x="3949899"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50" name="Figura a mano libera: forma 2049">
              <a:extLst>
                <a:ext uri="{FF2B5EF4-FFF2-40B4-BE49-F238E27FC236}">
                  <a16:creationId xmlns:a16="http://schemas.microsoft.com/office/drawing/2014/main" id="{D2A18D37-1CA0-B82A-E961-4F3733812EF6}"/>
                </a:ext>
              </a:extLst>
            </p:cNvPr>
            <p:cNvSpPr/>
            <p:nvPr/>
          </p:nvSpPr>
          <p:spPr>
            <a:xfrm>
              <a:off x="3960716" y="3628033"/>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51" name="Figura a mano libera: forma 2050">
              <a:extLst>
                <a:ext uri="{FF2B5EF4-FFF2-40B4-BE49-F238E27FC236}">
                  <a16:creationId xmlns:a16="http://schemas.microsoft.com/office/drawing/2014/main" id="{C8837359-A7B7-2E9A-75D0-D8C7ABF04C2A}"/>
                </a:ext>
              </a:extLst>
            </p:cNvPr>
            <p:cNvSpPr/>
            <p:nvPr/>
          </p:nvSpPr>
          <p:spPr>
            <a:xfrm>
              <a:off x="3798461"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52" name="Figura a mano libera: forma 2051">
              <a:extLst>
                <a:ext uri="{FF2B5EF4-FFF2-40B4-BE49-F238E27FC236}">
                  <a16:creationId xmlns:a16="http://schemas.microsoft.com/office/drawing/2014/main" id="{FCFA5A64-1A19-587A-5F64-2E684067267C}"/>
                </a:ext>
              </a:extLst>
            </p:cNvPr>
            <p:cNvSpPr/>
            <p:nvPr/>
          </p:nvSpPr>
          <p:spPr>
            <a:xfrm>
              <a:off x="3809278"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53" name="Figura a mano libera: forma 2052">
              <a:extLst>
                <a:ext uri="{FF2B5EF4-FFF2-40B4-BE49-F238E27FC236}">
                  <a16:creationId xmlns:a16="http://schemas.microsoft.com/office/drawing/2014/main" id="{1F9BF4F3-FB4E-CB0B-AB14-077EABAFC36E}"/>
                </a:ext>
              </a:extLst>
            </p:cNvPr>
            <p:cNvSpPr/>
            <p:nvPr/>
          </p:nvSpPr>
          <p:spPr>
            <a:xfrm>
              <a:off x="3820095"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54" name="Figura a mano libera: forma 2053">
              <a:extLst>
                <a:ext uri="{FF2B5EF4-FFF2-40B4-BE49-F238E27FC236}">
                  <a16:creationId xmlns:a16="http://schemas.microsoft.com/office/drawing/2014/main" id="{550C1174-F547-7045-EA7C-339BB3E2F245}"/>
                </a:ext>
              </a:extLst>
            </p:cNvPr>
            <p:cNvSpPr/>
            <p:nvPr/>
          </p:nvSpPr>
          <p:spPr>
            <a:xfrm>
              <a:off x="3830912"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55" name="Figura a mano libera: forma 2054">
              <a:extLst>
                <a:ext uri="{FF2B5EF4-FFF2-40B4-BE49-F238E27FC236}">
                  <a16:creationId xmlns:a16="http://schemas.microsoft.com/office/drawing/2014/main" id="{43092B20-24AF-00AC-6216-C4171458CE8B}"/>
                </a:ext>
              </a:extLst>
            </p:cNvPr>
            <p:cNvSpPr/>
            <p:nvPr/>
          </p:nvSpPr>
          <p:spPr>
            <a:xfrm>
              <a:off x="3841729"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56" name="Figura a mano libera: forma 2055">
              <a:extLst>
                <a:ext uri="{FF2B5EF4-FFF2-40B4-BE49-F238E27FC236}">
                  <a16:creationId xmlns:a16="http://schemas.microsoft.com/office/drawing/2014/main" id="{7B88DDFF-137E-3D3C-13E4-D3180BC2F67E}"/>
                </a:ext>
              </a:extLst>
            </p:cNvPr>
            <p:cNvSpPr/>
            <p:nvPr/>
          </p:nvSpPr>
          <p:spPr>
            <a:xfrm>
              <a:off x="3852546"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57" name="Figura a mano libera: forma 2056">
              <a:extLst>
                <a:ext uri="{FF2B5EF4-FFF2-40B4-BE49-F238E27FC236}">
                  <a16:creationId xmlns:a16="http://schemas.microsoft.com/office/drawing/2014/main" id="{35DC5265-4877-25BD-0FB4-A0B20DC0257F}"/>
                </a:ext>
              </a:extLst>
            </p:cNvPr>
            <p:cNvSpPr/>
            <p:nvPr/>
          </p:nvSpPr>
          <p:spPr>
            <a:xfrm>
              <a:off x="3863363"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58" name="Figura a mano libera: forma 2057">
              <a:extLst>
                <a:ext uri="{FF2B5EF4-FFF2-40B4-BE49-F238E27FC236}">
                  <a16:creationId xmlns:a16="http://schemas.microsoft.com/office/drawing/2014/main" id="{F477BC4E-24C9-0DA4-0EC0-6C3C5E514A33}"/>
                </a:ext>
              </a:extLst>
            </p:cNvPr>
            <p:cNvSpPr/>
            <p:nvPr/>
          </p:nvSpPr>
          <p:spPr>
            <a:xfrm>
              <a:off x="3874180"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59" name="Figura a mano libera: forma 2058">
              <a:extLst>
                <a:ext uri="{FF2B5EF4-FFF2-40B4-BE49-F238E27FC236}">
                  <a16:creationId xmlns:a16="http://schemas.microsoft.com/office/drawing/2014/main" id="{4175755A-4078-C5C1-C0CB-C194E5075F43}"/>
                </a:ext>
              </a:extLst>
            </p:cNvPr>
            <p:cNvSpPr/>
            <p:nvPr/>
          </p:nvSpPr>
          <p:spPr>
            <a:xfrm>
              <a:off x="3884997"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60" name="Figura a mano libera: forma 2059">
              <a:extLst>
                <a:ext uri="{FF2B5EF4-FFF2-40B4-BE49-F238E27FC236}">
                  <a16:creationId xmlns:a16="http://schemas.microsoft.com/office/drawing/2014/main" id="{3959ED0F-9760-13D8-3371-43C328742274}"/>
                </a:ext>
              </a:extLst>
            </p:cNvPr>
            <p:cNvSpPr/>
            <p:nvPr/>
          </p:nvSpPr>
          <p:spPr>
            <a:xfrm>
              <a:off x="3895814"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FFFFFF"/>
            </a:solidFill>
            <a:ln w="0" cap="flat">
              <a:noFill/>
              <a:prstDash val="solid"/>
              <a:miter/>
            </a:ln>
          </p:spPr>
          <p:txBody>
            <a:bodyPr rtlCol="0" anchor="ctr"/>
            <a:lstStyle/>
            <a:p>
              <a:endParaRPr lang="it-IT"/>
            </a:p>
          </p:txBody>
        </p:sp>
        <p:sp>
          <p:nvSpPr>
            <p:cNvPr id="2061" name="Figura a mano libera: forma 2060">
              <a:extLst>
                <a:ext uri="{FF2B5EF4-FFF2-40B4-BE49-F238E27FC236}">
                  <a16:creationId xmlns:a16="http://schemas.microsoft.com/office/drawing/2014/main" id="{8AA63BFB-1E8D-C0EC-FF27-E3F6AA17B6D7}"/>
                </a:ext>
              </a:extLst>
            </p:cNvPr>
            <p:cNvSpPr/>
            <p:nvPr/>
          </p:nvSpPr>
          <p:spPr>
            <a:xfrm>
              <a:off x="3906631"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62" name="Figura a mano libera: forma 2061">
              <a:extLst>
                <a:ext uri="{FF2B5EF4-FFF2-40B4-BE49-F238E27FC236}">
                  <a16:creationId xmlns:a16="http://schemas.microsoft.com/office/drawing/2014/main" id="{11DAD027-65AB-2E48-A91E-185516B5991C}"/>
                </a:ext>
              </a:extLst>
            </p:cNvPr>
            <p:cNvSpPr/>
            <p:nvPr/>
          </p:nvSpPr>
          <p:spPr>
            <a:xfrm>
              <a:off x="3917448"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63" name="Figura a mano libera: forma 2062">
              <a:extLst>
                <a:ext uri="{FF2B5EF4-FFF2-40B4-BE49-F238E27FC236}">
                  <a16:creationId xmlns:a16="http://schemas.microsoft.com/office/drawing/2014/main" id="{2C9EA8F8-A5A4-4196-AEF4-279E50E0DBEE}"/>
                </a:ext>
              </a:extLst>
            </p:cNvPr>
            <p:cNvSpPr/>
            <p:nvPr/>
          </p:nvSpPr>
          <p:spPr>
            <a:xfrm>
              <a:off x="3928265"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64" name="Figura a mano libera: forma 2063">
              <a:extLst>
                <a:ext uri="{FF2B5EF4-FFF2-40B4-BE49-F238E27FC236}">
                  <a16:creationId xmlns:a16="http://schemas.microsoft.com/office/drawing/2014/main" id="{6C70D860-E87B-F702-0258-ADBF5A3E1131}"/>
                </a:ext>
              </a:extLst>
            </p:cNvPr>
            <p:cNvSpPr/>
            <p:nvPr/>
          </p:nvSpPr>
          <p:spPr>
            <a:xfrm>
              <a:off x="3939082"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65" name="Figura a mano libera: forma 2064">
              <a:extLst>
                <a:ext uri="{FF2B5EF4-FFF2-40B4-BE49-F238E27FC236}">
                  <a16:creationId xmlns:a16="http://schemas.microsoft.com/office/drawing/2014/main" id="{B261A2C9-8A73-4AC6-8792-40A630EF56C5}"/>
                </a:ext>
              </a:extLst>
            </p:cNvPr>
            <p:cNvSpPr/>
            <p:nvPr/>
          </p:nvSpPr>
          <p:spPr>
            <a:xfrm>
              <a:off x="3949899"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66" name="Figura a mano libera: forma 2065">
              <a:extLst>
                <a:ext uri="{FF2B5EF4-FFF2-40B4-BE49-F238E27FC236}">
                  <a16:creationId xmlns:a16="http://schemas.microsoft.com/office/drawing/2014/main" id="{65833F5B-D4A9-FFAD-B1F1-07DEE75F358F}"/>
                </a:ext>
              </a:extLst>
            </p:cNvPr>
            <p:cNvSpPr/>
            <p:nvPr/>
          </p:nvSpPr>
          <p:spPr>
            <a:xfrm>
              <a:off x="3960716" y="3638850"/>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67" name="Figura a mano libera: forma 2066">
              <a:extLst>
                <a:ext uri="{FF2B5EF4-FFF2-40B4-BE49-F238E27FC236}">
                  <a16:creationId xmlns:a16="http://schemas.microsoft.com/office/drawing/2014/main" id="{3D510AEA-7215-013E-02A2-0A7F623BE8CA}"/>
                </a:ext>
              </a:extLst>
            </p:cNvPr>
            <p:cNvSpPr/>
            <p:nvPr/>
          </p:nvSpPr>
          <p:spPr>
            <a:xfrm>
              <a:off x="3809278"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68" name="Figura a mano libera: forma 2067">
              <a:extLst>
                <a:ext uri="{FF2B5EF4-FFF2-40B4-BE49-F238E27FC236}">
                  <a16:creationId xmlns:a16="http://schemas.microsoft.com/office/drawing/2014/main" id="{6006898E-F0B6-07D8-0F01-33EB334ECAD4}"/>
                </a:ext>
              </a:extLst>
            </p:cNvPr>
            <p:cNvSpPr/>
            <p:nvPr/>
          </p:nvSpPr>
          <p:spPr>
            <a:xfrm>
              <a:off x="3820095"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69" name="Figura a mano libera: forma 2068">
              <a:extLst>
                <a:ext uri="{FF2B5EF4-FFF2-40B4-BE49-F238E27FC236}">
                  <a16:creationId xmlns:a16="http://schemas.microsoft.com/office/drawing/2014/main" id="{A068D9C4-CCAA-AAD0-2AFC-F37E35006E33}"/>
                </a:ext>
              </a:extLst>
            </p:cNvPr>
            <p:cNvSpPr/>
            <p:nvPr/>
          </p:nvSpPr>
          <p:spPr>
            <a:xfrm>
              <a:off x="3830912"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0" name="Figura a mano libera: forma 2069">
              <a:extLst>
                <a:ext uri="{FF2B5EF4-FFF2-40B4-BE49-F238E27FC236}">
                  <a16:creationId xmlns:a16="http://schemas.microsoft.com/office/drawing/2014/main" id="{28AD9D04-3C4A-3E05-F132-0BC2448A7FE6}"/>
                </a:ext>
              </a:extLst>
            </p:cNvPr>
            <p:cNvSpPr/>
            <p:nvPr/>
          </p:nvSpPr>
          <p:spPr>
            <a:xfrm>
              <a:off x="3841729"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1" name="Figura a mano libera: forma 2070">
              <a:extLst>
                <a:ext uri="{FF2B5EF4-FFF2-40B4-BE49-F238E27FC236}">
                  <a16:creationId xmlns:a16="http://schemas.microsoft.com/office/drawing/2014/main" id="{B65D81DA-AEAF-1ABC-808F-463AB25C39FD}"/>
                </a:ext>
              </a:extLst>
            </p:cNvPr>
            <p:cNvSpPr/>
            <p:nvPr/>
          </p:nvSpPr>
          <p:spPr>
            <a:xfrm>
              <a:off x="3852546"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2" name="Figura a mano libera: forma 2071">
              <a:extLst>
                <a:ext uri="{FF2B5EF4-FFF2-40B4-BE49-F238E27FC236}">
                  <a16:creationId xmlns:a16="http://schemas.microsoft.com/office/drawing/2014/main" id="{E0072DD1-D040-D6A1-F950-E24494E22687}"/>
                </a:ext>
              </a:extLst>
            </p:cNvPr>
            <p:cNvSpPr/>
            <p:nvPr/>
          </p:nvSpPr>
          <p:spPr>
            <a:xfrm>
              <a:off x="3863363"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3" name="Figura a mano libera: forma 2072">
              <a:extLst>
                <a:ext uri="{FF2B5EF4-FFF2-40B4-BE49-F238E27FC236}">
                  <a16:creationId xmlns:a16="http://schemas.microsoft.com/office/drawing/2014/main" id="{D07579FD-4B6B-CC47-CE8C-D3E9D3A627B5}"/>
                </a:ext>
              </a:extLst>
            </p:cNvPr>
            <p:cNvSpPr/>
            <p:nvPr/>
          </p:nvSpPr>
          <p:spPr>
            <a:xfrm>
              <a:off x="3874180"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4" name="Figura a mano libera: forma 2073">
              <a:extLst>
                <a:ext uri="{FF2B5EF4-FFF2-40B4-BE49-F238E27FC236}">
                  <a16:creationId xmlns:a16="http://schemas.microsoft.com/office/drawing/2014/main" id="{73AE2E64-6691-EB93-E452-AEBE7E5126F3}"/>
                </a:ext>
              </a:extLst>
            </p:cNvPr>
            <p:cNvSpPr/>
            <p:nvPr/>
          </p:nvSpPr>
          <p:spPr>
            <a:xfrm>
              <a:off x="3884997"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5" name="Figura a mano libera: forma 2074">
              <a:extLst>
                <a:ext uri="{FF2B5EF4-FFF2-40B4-BE49-F238E27FC236}">
                  <a16:creationId xmlns:a16="http://schemas.microsoft.com/office/drawing/2014/main" id="{9C04CF45-8EF1-617A-D54B-8BF78539BDE2}"/>
                </a:ext>
              </a:extLst>
            </p:cNvPr>
            <p:cNvSpPr/>
            <p:nvPr/>
          </p:nvSpPr>
          <p:spPr>
            <a:xfrm>
              <a:off x="3895814"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6" name="Figura a mano libera: forma 2075">
              <a:extLst>
                <a:ext uri="{FF2B5EF4-FFF2-40B4-BE49-F238E27FC236}">
                  <a16:creationId xmlns:a16="http://schemas.microsoft.com/office/drawing/2014/main" id="{27F56E7D-DDE6-C8E8-BE33-A8CFBF12191D}"/>
                </a:ext>
              </a:extLst>
            </p:cNvPr>
            <p:cNvSpPr/>
            <p:nvPr/>
          </p:nvSpPr>
          <p:spPr>
            <a:xfrm>
              <a:off x="3906631"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7" name="Figura a mano libera: forma 2076">
              <a:extLst>
                <a:ext uri="{FF2B5EF4-FFF2-40B4-BE49-F238E27FC236}">
                  <a16:creationId xmlns:a16="http://schemas.microsoft.com/office/drawing/2014/main" id="{441144E5-2F14-3259-D127-88D68394A17E}"/>
                </a:ext>
              </a:extLst>
            </p:cNvPr>
            <p:cNvSpPr/>
            <p:nvPr/>
          </p:nvSpPr>
          <p:spPr>
            <a:xfrm>
              <a:off x="3917448"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8" name="Figura a mano libera: forma 2077">
              <a:extLst>
                <a:ext uri="{FF2B5EF4-FFF2-40B4-BE49-F238E27FC236}">
                  <a16:creationId xmlns:a16="http://schemas.microsoft.com/office/drawing/2014/main" id="{3500BE7F-CCF8-B566-1311-C9697D7E21F7}"/>
                </a:ext>
              </a:extLst>
            </p:cNvPr>
            <p:cNvSpPr/>
            <p:nvPr/>
          </p:nvSpPr>
          <p:spPr>
            <a:xfrm>
              <a:off x="3928265"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79" name="Figura a mano libera: forma 2078">
              <a:extLst>
                <a:ext uri="{FF2B5EF4-FFF2-40B4-BE49-F238E27FC236}">
                  <a16:creationId xmlns:a16="http://schemas.microsoft.com/office/drawing/2014/main" id="{4ED118E5-1EE3-EDE9-F5F4-0DC89E5AFBE2}"/>
                </a:ext>
              </a:extLst>
            </p:cNvPr>
            <p:cNvSpPr/>
            <p:nvPr/>
          </p:nvSpPr>
          <p:spPr>
            <a:xfrm>
              <a:off x="3939082"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0" name="Figura a mano libera: forma 2079">
              <a:extLst>
                <a:ext uri="{FF2B5EF4-FFF2-40B4-BE49-F238E27FC236}">
                  <a16:creationId xmlns:a16="http://schemas.microsoft.com/office/drawing/2014/main" id="{4DA8390A-3230-EF2C-DAC3-23F63230CD9E}"/>
                </a:ext>
              </a:extLst>
            </p:cNvPr>
            <p:cNvSpPr/>
            <p:nvPr/>
          </p:nvSpPr>
          <p:spPr>
            <a:xfrm>
              <a:off x="3949899" y="3649667"/>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1" name="Figura a mano libera: forma 2080">
              <a:extLst>
                <a:ext uri="{FF2B5EF4-FFF2-40B4-BE49-F238E27FC236}">
                  <a16:creationId xmlns:a16="http://schemas.microsoft.com/office/drawing/2014/main" id="{11509C25-B222-065C-B2CC-77A08C30622F}"/>
                </a:ext>
              </a:extLst>
            </p:cNvPr>
            <p:cNvSpPr/>
            <p:nvPr/>
          </p:nvSpPr>
          <p:spPr>
            <a:xfrm>
              <a:off x="3820095"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2" name="Figura a mano libera: forma 2081">
              <a:extLst>
                <a:ext uri="{FF2B5EF4-FFF2-40B4-BE49-F238E27FC236}">
                  <a16:creationId xmlns:a16="http://schemas.microsoft.com/office/drawing/2014/main" id="{0C4886F7-0EC5-D96A-CC5C-6F7BE6A34440}"/>
                </a:ext>
              </a:extLst>
            </p:cNvPr>
            <p:cNvSpPr/>
            <p:nvPr/>
          </p:nvSpPr>
          <p:spPr>
            <a:xfrm>
              <a:off x="3830912"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3" name="Figura a mano libera: forma 2082">
              <a:extLst>
                <a:ext uri="{FF2B5EF4-FFF2-40B4-BE49-F238E27FC236}">
                  <a16:creationId xmlns:a16="http://schemas.microsoft.com/office/drawing/2014/main" id="{E3FC9587-3BB2-26D3-BB18-B610A5300681}"/>
                </a:ext>
              </a:extLst>
            </p:cNvPr>
            <p:cNvSpPr/>
            <p:nvPr/>
          </p:nvSpPr>
          <p:spPr>
            <a:xfrm>
              <a:off x="3841729"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4" name="Figura a mano libera: forma 2083">
              <a:extLst>
                <a:ext uri="{FF2B5EF4-FFF2-40B4-BE49-F238E27FC236}">
                  <a16:creationId xmlns:a16="http://schemas.microsoft.com/office/drawing/2014/main" id="{9EEB268D-1941-3ED5-C10D-A6EE482B6AA0}"/>
                </a:ext>
              </a:extLst>
            </p:cNvPr>
            <p:cNvSpPr/>
            <p:nvPr/>
          </p:nvSpPr>
          <p:spPr>
            <a:xfrm>
              <a:off x="3852546"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5" name="Figura a mano libera: forma 2084">
              <a:extLst>
                <a:ext uri="{FF2B5EF4-FFF2-40B4-BE49-F238E27FC236}">
                  <a16:creationId xmlns:a16="http://schemas.microsoft.com/office/drawing/2014/main" id="{FEAF37EC-8628-4140-7D97-1C0D50DCB885}"/>
                </a:ext>
              </a:extLst>
            </p:cNvPr>
            <p:cNvSpPr/>
            <p:nvPr/>
          </p:nvSpPr>
          <p:spPr>
            <a:xfrm>
              <a:off x="3863363"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6" name="Figura a mano libera: forma 2085">
              <a:extLst>
                <a:ext uri="{FF2B5EF4-FFF2-40B4-BE49-F238E27FC236}">
                  <a16:creationId xmlns:a16="http://schemas.microsoft.com/office/drawing/2014/main" id="{088274CC-4DBB-3536-3A3B-3A8062BC61D9}"/>
                </a:ext>
              </a:extLst>
            </p:cNvPr>
            <p:cNvSpPr/>
            <p:nvPr/>
          </p:nvSpPr>
          <p:spPr>
            <a:xfrm>
              <a:off x="3874180"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7" name="Figura a mano libera: forma 2086">
              <a:extLst>
                <a:ext uri="{FF2B5EF4-FFF2-40B4-BE49-F238E27FC236}">
                  <a16:creationId xmlns:a16="http://schemas.microsoft.com/office/drawing/2014/main" id="{0818E600-D7EA-0708-E83D-18E5B9C41C13}"/>
                </a:ext>
              </a:extLst>
            </p:cNvPr>
            <p:cNvSpPr/>
            <p:nvPr/>
          </p:nvSpPr>
          <p:spPr>
            <a:xfrm>
              <a:off x="3884997"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8" name="Figura a mano libera: forma 2087">
              <a:extLst>
                <a:ext uri="{FF2B5EF4-FFF2-40B4-BE49-F238E27FC236}">
                  <a16:creationId xmlns:a16="http://schemas.microsoft.com/office/drawing/2014/main" id="{1BF3E029-8243-CD11-2EE6-008415CA67EF}"/>
                </a:ext>
              </a:extLst>
            </p:cNvPr>
            <p:cNvSpPr/>
            <p:nvPr/>
          </p:nvSpPr>
          <p:spPr>
            <a:xfrm>
              <a:off x="3895814"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89" name="Figura a mano libera: forma 2088">
              <a:extLst>
                <a:ext uri="{FF2B5EF4-FFF2-40B4-BE49-F238E27FC236}">
                  <a16:creationId xmlns:a16="http://schemas.microsoft.com/office/drawing/2014/main" id="{2482002E-484D-B220-4FDF-D276273D5ED9}"/>
                </a:ext>
              </a:extLst>
            </p:cNvPr>
            <p:cNvSpPr/>
            <p:nvPr/>
          </p:nvSpPr>
          <p:spPr>
            <a:xfrm>
              <a:off x="3906631"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90" name="Figura a mano libera: forma 2089">
              <a:extLst>
                <a:ext uri="{FF2B5EF4-FFF2-40B4-BE49-F238E27FC236}">
                  <a16:creationId xmlns:a16="http://schemas.microsoft.com/office/drawing/2014/main" id="{D0452084-773F-C6BC-65F1-1FE4D887CF39}"/>
                </a:ext>
              </a:extLst>
            </p:cNvPr>
            <p:cNvSpPr/>
            <p:nvPr/>
          </p:nvSpPr>
          <p:spPr>
            <a:xfrm>
              <a:off x="3917448"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91" name="Figura a mano libera: forma 2090">
              <a:extLst>
                <a:ext uri="{FF2B5EF4-FFF2-40B4-BE49-F238E27FC236}">
                  <a16:creationId xmlns:a16="http://schemas.microsoft.com/office/drawing/2014/main" id="{496391C7-9F9E-F851-2BED-BA6B96C4CAC6}"/>
                </a:ext>
              </a:extLst>
            </p:cNvPr>
            <p:cNvSpPr/>
            <p:nvPr/>
          </p:nvSpPr>
          <p:spPr>
            <a:xfrm>
              <a:off x="3928265"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sp>
          <p:nvSpPr>
            <p:cNvPr id="2092" name="Figura a mano libera: forma 2091">
              <a:extLst>
                <a:ext uri="{FF2B5EF4-FFF2-40B4-BE49-F238E27FC236}">
                  <a16:creationId xmlns:a16="http://schemas.microsoft.com/office/drawing/2014/main" id="{21A13B75-88F2-650E-E6B5-31186DEDE9E4}"/>
                </a:ext>
              </a:extLst>
            </p:cNvPr>
            <p:cNvSpPr/>
            <p:nvPr/>
          </p:nvSpPr>
          <p:spPr>
            <a:xfrm>
              <a:off x="3939082" y="3660484"/>
              <a:ext cx="10817" cy="10817"/>
            </a:xfrm>
            <a:custGeom>
              <a:avLst/>
              <a:gdLst>
                <a:gd name="connsiteX0" fmla="*/ 10817 w 10817"/>
                <a:gd name="connsiteY0" fmla="*/ 0 h 10817"/>
                <a:gd name="connsiteX1" fmla="*/ 0 w 10817"/>
                <a:gd name="connsiteY1" fmla="*/ 0 h 10817"/>
                <a:gd name="connsiteX2" fmla="*/ 0 w 10817"/>
                <a:gd name="connsiteY2" fmla="*/ 10817 h 10817"/>
                <a:gd name="connsiteX3" fmla="*/ 10817 w 10817"/>
                <a:gd name="connsiteY3" fmla="*/ 10817 h 10817"/>
                <a:gd name="connsiteX4" fmla="*/ 10817 w 10817"/>
                <a:gd name="connsiteY4" fmla="*/ 0 h 10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10817">
                  <a:moveTo>
                    <a:pt x="10817" y="0"/>
                  </a:moveTo>
                  <a:lnTo>
                    <a:pt x="0" y="0"/>
                  </a:lnTo>
                  <a:lnTo>
                    <a:pt x="0" y="10817"/>
                  </a:lnTo>
                  <a:lnTo>
                    <a:pt x="10817" y="10817"/>
                  </a:lnTo>
                  <a:lnTo>
                    <a:pt x="10817" y="0"/>
                  </a:lnTo>
                  <a:close/>
                </a:path>
              </a:pathLst>
            </a:custGeom>
            <a:solidFill>
              <a:srgbClr val="000000"/>
            </a:solidFill>
            <a:ln w="0" cap="flat">
              <a:noFill/>
              <a:prstDash val="solid"/>
              <a:miter/>
            </a:ln>
          </p:spPr>
          <p:txBody>
            <a:bodyPr rtlCol="0" anchor="ctr"/>
            <a:lstStyle/>
            <a:p>
              <a:endParaRPr lang="it-IT"/>
            </a:p>
          </p:txBody>
        </p:sp>
      </p:grpSp>
      <p:grpSp>
        <p:nvGrpSpPr>
          <p:cNvPr id="2093" name="Elemento grafico 13">
            <a:extLst>
              <a:ext uri="{FF2B5EF4-FFF2-40B4-BE49-F238E27FC236}">
                <a16:creationId xmlns:a16="http://schemas.microsoft.com/office/drawing/2014/main" id="{5B015DA8-DD5B-759D-65F0-82A29B693CFA}"/>
              </a:ext>
            </a:extLst>
          </p:cNvPr>
          <p:cNvGrpSpPr/>
          <p:nvPr/>
        </p:nvGrpSpPr>
        <p:grpSpPr>
          <a:xfrm>
            <a:off x="3950097" y="3487772"/>
            <a:ext cx="173072" cy="173793"/>
            <a:chOff x="4144606" y="3498229"/>
            <a:chExt cx="173072" cy="173793"/>
          </a:xfrm>
          <a:solidFill>
            <a:srgbClr val="000000"/>
          </a:solidFill>
        </p:grpSpPr>
        <p:sp>
          <p:nvSpPr>
            <p:cNvPr id="2094" name="Figura a mano libera: forma 2093">
              <a:extLst>
                <a:ext uri="{FF2B5EF4-FFF2-40B4-BE49-F238E27FC236}">
                  <a16:creationId xmlns:a16="http://schemas.microsoft.com/office/drawing/2014/main" id="{F7339C10-45BF-EB2B-8B9E-7B080E330086}"/>
                </a:ext>
              </a:extLst>
            </p:cNvPr>
            <p:cNvSpPr/>
            <p:nvPr/>
          </p:nvSpPr>
          <p:spPr>
            <a:xfrm>
              <a:off x="4205181" y="3554477"/>
              <a:ext cx="90141" cy="116824"/>
            </a:xfrm>
            <a:custGeom>
              <a:avLst/>
              <a:gdLst>
                <a:gd name="connsiteX0" fmla="*/ 0 w 90141"/>
                <a:gd name="connsiteY0" fmla="*/ 0 h 116824"/>
                <a:gd name="connsiteX1" fmla="*/ 0 w 90141"/>
                <a:gd name="connsiteY1" fmla="*/ 116824 h 116824"/>
                <a:gd name="connsiteX2" fmla="*/ 41105 w 90141"/>
                <a:gd name="connsiteY2" fmla="*/ 116824 h 116824"/>
                <a:gd name="connsiteX3" fmla="*/ 41105 w 90141"/>
                <a:gd name="connsiteY3" fmla="*/ 45432 h 116824"/>
                <a:gd name="connsiteX4" fmla="*/ 29567 w 90141"/>
                <a:gd name="connsiteY4" fmla="*/ 45432 h 116824"/>
                <a:gd name="connsiteX5" fmla="*/ 29567 w 90141"/>
                <a:gd name="connsiteY5" fmla="*/ 105286 h 116824"/>
                <a:gd name="connsiteX6" fmla="*/ 10817 w 90141"/>
                <a:gd name="connsiteY6" fmla="*/ 105286 h 116824"/>
                <a:gd name="connsiteX7" fmla="*/ 10817 w 90141"/>
                <a:gd name="connsiteY7" fmla="*/ 11538 h 116824"/>
                <a:gd name="connsiteX8" fmla="*/ 29567 w 90141"/>
                <a:gd name="connsiteY8" fmla="*/ 11538 h 116824"/>
                <a:gd name="connsiteX9" fmla="*/ 29567 w 90141"/>
                <a:gd name="connsiteY9" fmla="*/ 23076 h 116824"/>
                <a:gd name="connsiteX10" fmla="*/ 41105 w 90141"/>
                <a:gd name="connsiteY10" fmla="*/ 23076 h 116824"/>
                <a:gd name="connsiteX11" fmla="*/ 41105 w 90141"/>
                <a:gd name="connsiteY11" fmla="*/ 11538 h 116824"/>
                <a:gd name="connsiteX12" fmla="*/ 90142 w 90141"/>
                <a:gd name="connsiteY12" fmla="*/ 11538 h 116824"/>
                <a:gd name="connsiteX13" fmla="*/ 90142 w 90141"/>
                <a:gd name="connsiteY13" fmla="*/ 0 h 116824"/>
                <a:gd name="connsiteX14" fmla="*/ 0 w 90141"/>
                <a:gd name="connsiteY14" fmla="*/ 0 h 11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0141" h="116824">
                  <a:moveTo>
                    <a:pt x="0" y="0"/>
                  </a:moveTo>
                  <a:lnTo>
                    <a:pt x="0" y="116824"/>
                  </a:lnTo>
                  <a:lnTo>
                    <a:pt x="41105" y="116824"/>
                  </a:lnTo>
                  <a:lnTo>
                    <a:pt x="41105" y="45432"/>
                  </a:lnTo>
                  <a:lnTo>
                    <a:pt x="29567" y="45432"/>
                  </a:lnTo>
                  <a:lnTo>
                    <a:pt x="29567" y="105286"/>
                  </a:lnTo>
                  <a:lnTo>
                    <a:pt x="10817" y="105286"/>
                  </a:lnTo>
                  <a:lnTo>
                    <a:pt x="10817" y="11538"/>
                  </a:lnTo>
                  <a:lnTo>
                    <a:pt x="29567" y="11538"/>
                  </a:lnTo>
                  <a:lnTo>
                    <a:pt x="29567" y="23076"/>
                  </a:lnTo>
                  <a:lnTo>
                    <a:pt x="41105" y="23076"/>
                  </a:lnTo>
                  <a:lnTo>
                    <a:pt x="41105" y="11538"/>
                  </a:lnTo>
                  <a:lnTo>
                    <a:pt x="90142" y="11538"/>
                  </a:lnTo>
                  <a:lnTo>
                    <a:pt x="90142" y="0"/>
                  </a:lnTo>
                  <a:lnTo>
                    <a:pt x="0" y="0"/>
                  </a:lnTo>
                  <a:close/>
                </a:path>
              </a:pathLst>
            </a:custGeom>
            <a:solidFill>
              <a:srgbClr val="000000"/>
            </a:solidFill>
            <a:ln w="0" cap="flat">
              <a:noFill/>
              <a:prstDash val="solid"/>
              <a:miter/>
            </a:ln>
          </p:spPr>
          <p:txBody>
            <a:bodyPr rtlCol="0" anchor="ctr"/>
            <a:lstStyle/>
            <a:p>
              <a:endParaRPr lang="it-IT"/>
            </a:p>
          </p:txBody>
        </p:sp>
        <p:sp>
          <p:nvSpPr>
            <p:cNvPr id="2095" name="Figura a mano libera: forma 2094">
              <a:extLst>
                <a:ext uri="{FF2B5EF4-FFF2-40B4-BE49-F238E27FC236}">
                  <a16:creationId xmlns:a16="http://schemas.microsoft.com/office/drawing/2014/main" id="{DA8E66EE-24FB-FA72-4C18-D6388591284E}"/>
                </a:ext>
              </a:extLst>
            </p:cNvPr>
            <p:cNvSpPr/>
            <p:nvPr/>
          </p:nvSpPr>
          <p:spPr>
            <a:xfrm>
              <a:off x="4276574" y="3577553"/>
              <a:ext cx="41104" cy="94468"/>
            </a:xfrm>
            <a:custGeom>
              <a:avLst/>
              <a:gdLst>
                <a:gd name="connsiteX0" fmla="*/ 30288 w 41104"/>
                <a:gd name="connsiteY0" fmla="*/ 0 h 94468"/>
                <a:gd name="connsiteX1" fmla="*/ 30288 w 41104"/>
                <a:gd name="connsiteY1" fmla="*/ 82931 h 94468"/>
                <a:gd name="connsiteX2" fmla="*/ 11538 w 41104"/>
                <a:gd name="connsiteY2" fmla="*/ 82931 h 94468"/>
                <a:gd name="connsiteX3" fmla="*/ 11538 w 41104"/>
                <a:gd name="connsiteY3" fmla="*/ 23076 h 94468"/>
                <a:gd name="connsiteX4" fmla="*/ 0 w 41104"/>
                <a:gd name="connsiteY4" fmla="*/ 23076 h 94468"/>
                <a:gd name="connsiteX5" fmla="*/ 0 w 41104"/>
                <a:gd name="connsiteY5" fmla="*/ 94469 h 94468"/>
                <a:gd name="connsiteX6" fmla="*/ 41105 w 41104"/>
                <a:gd name="connsiteY6" fmla="*/ 94469 h 94468"/>
                <a:gd name="connsiteX7" fmla="*/ 41105 w 41104"/>
                <a:gd name="connsiteY7" fmla="*/ 721 h 94468"/>
                <a:gd name="connsiteX8" fmla="*/ 29566 w 41104"/>
                <a:gd name="connsiteY8" fmla="*/ 721 h 94468"/>
                <a:gd name="connsiteX9" fmla="*/ 30288 w 41104"/>
                <a:gd name="connsiteY9" fmla="*/ 0 h 9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104" h="94468">
                  <a:moveTo>
                    <a:pt x="30288" y="0"/>
                  </a:moveTo>
                  <a:lnTo>
                    <a:pt x="30288" y="82931"/>
                  </a:lnTo>
                  <a:lnTo>
                    <a:pt x="11538" y="82931"/>
                  </a:lnTo>
                  <a:lnTo>
                    <a:pt x="11538" y="23076"/>
                  </a:lnTo>
                  <a:lnTo>
                    <a:pt x="0" y="23076"/>
                  </a:lnTo>
                  <a:lnTo>
                    <a:pt x="0" y="94469"/>
                  </a:lnTo>
                  <a:lnTo>
                    <a:pt x="41105" y="94469"/>
                  </a:lnTo>
                  <a:lnTo>
                    <a:pt x="41105" y="721"/>
                  </a:lnTo>
                  <a:lnTo>
                    <a:pt x="29566" y="721"/>
                  </a:lnTo>
                  <a:lnTo>
                    <a:pt x="30288" y="0"/>
                  </a:lnTo>
                  <a:close/>
                </a:path>
              </a:pathLst>
            </a:custGeom>
            <a:solidFill>
              <a:srgbClr val="000000"/>
            </a:solidFill>
            <a:ln w="0" cap="flat">
              <a:noFill/>
              <a:prstDash val="solid"/>
              <a:miter/>
            </a:ln>
          </p:spPr>
          <p:txBody>
            <a:bodyPr rtlCol="0" anchor="ctr"/>
            <a:lstStyle/>
            <a:p>
              <a:endParaRPr lang="it-IT"/>
            </a:p>
          </p:txBody>
        </p:sp>
        <p:sp>
          <p:nvSpPr>
            <p:cNvPr id="2096" name="Figura a mano libera: forma 2095">
              <a:extLst>
                <a:ext uri="{FF2B5EF4-FFF2-40B4-BE49-F238E27FC236}">
                  <a16:creationId xmlns:a16="http://schemas.microsoft.com/office/drawing/2014/main" id="{5C14CFC3-E3CF-2863-2C1D-FFF31E7B66CD}"/>
                </a:ext>
              </a:extLst>
            </p:cNvPr>
            <p:cNvSpPr/>
            <p:nvPr/>
          </p:nvSpPr>
          <p:spPr>
            <a:xfrm>
              <a:off x="4144606" y="3554477"/>
              <a:ext cx="45431" cy="116824"/>
            </a:xfrm>
            <a:custGeom>
              <a:avLst/>
              <a:gdLst>
                <a:gd name="connsiteX0" fmla="*/ 0 w 45431"/>
                <a:gd name="connsiteY0" fmla="*/ 0 h 116824"/>
                <a:gd name="connsiteX1" fmla="*/ 0 w 45431"/>
                <a:gd name="connsiteY1" fmla="*/ 116824 h 116824"/>
                <a:gd name="connsiteX2" fmla="*/ 45432 w 45431"/>
                <a:gd name="connsiteY2" fmla="*/ 116824 h 116824"/>
                <a:gd name="connsiteX3" fmla="*/ 45432 w 45431"/>
                <a:gd name="connsiteY3" fmla="*/ 0 h 116824"/>
                <a:gd name="connsiteX4" fmla="*/ 0 w 45431"/>
                <a:gd name="connsiteY4" fmla="*/ 0 h 116824"/>
                <a:gd name="connsiteX5" fmla="*/ 33893 w 45431"/>
                <a:gd name="connsiteY5" fmla="*/ 105286 h 116824"/>
                <a:gd name="connsiteX6" fmla="*/ 11538 w 45431"/>
                <a:gd name="connsiteY6" fmla="*/ 105286 h 116824"/>
                <a:gd name="connsiteX7" fmla="*/ 11538 w 45431"/>
                <a:gd name="connsiteY7" fmla="*/ 11538 h 116824"/>
                <a:gd name="connsiteX8" fmla="*/ 33893 w 45431"/>
                <a:gd name="connsiteY8" fmla="*/ 11538 h 116824"/>
                <a:gd name="connsiteX9" fmla="*/ 33893 w 45431"/>
                <a:gd name="connsiteY9" fmla="*/ 105286 h 11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431" h="116824">
                  <a:moveTo>
                    <a:pt x="0" y="0"/>
                  </a:moveTo>
                  <a:lnTo>
                    <a:pt x="0" y="116824"/>
                  </a:lnTo>
                  <a:lnTo>
                    <a:pt x="45432" y="116824"/>
                  </a:lnTo>
                  <a:lnTo>
                    <a:pt x="45432" y="0"/>
                  </a:lnTo>
                  <a:lnTo>
                    <a:pt x="0" y="0"/>
                  </a:lnTo>
                  <a:close/>
                  <a:moveTo>
                    <a:pt x="33893" y="105286"/>
                  </a:moveTo>
                  <a:lnTo>
                    <a:pt x="11538" y="105286"/>
                  </a:lnTo>
                  <a:lnTo>
                    <a:pt x="11538" y="11538"/>
                  </a:lnTo>
                  <a:lnTo>
                    <a:pt x="33893" y="11538"/>
                  </a:lnTo>
                  <a:lnTo>
                    <a:pt x="33893" y="105286"/>
                  </a:lnTo>
                  <a:close/>
                </a:path>
              </a:pathLst>
            </a:custGeom>
            <a:solidFill>
              <a:srgbClr val="000000"/>
            </a:solidFill>
            <a:ln w="0" cap="flat">
              <a:noFill/>
              <a:prstDash val="solid"/>
              <a:miter/>
            </a:ln>
          </p:spPr>
          <p:txBody>
            <a:bodyPr rtlCol="0" anchor="ctr"/>
            <a:lstStyle/>
            <a:p>
              <a:endParaRPr lang="it-IT"/>
            </a:p>
          </p:txBody>
        </p:sp>
        <p:sp>
          <p:nvSpPr>
            <p:cNvPr id="2097" name="Figura a mano libera: forma 2096">
              <a:extLst>
                <a:ext uri="{FF2B5EF4-FFF2-40B4-BE49-F238E27FC236}">
                  <a16:creationId xmlns:a16="http://schemas.microsoft.com/office/drawing/2014/main" id="{9AFEB737-7123-AFB0-2597-D4E69E680FF9}"/>
                </a:ext>
              </a:extLst>
            </p:cNvPr>
            <p:cNvSpPr/>
            <p:nvPr/>
          </p:nvSpPr>
          <p:spPr>
            <a:xfrm>
              <a:off x="4156144" y="3498229"/>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2098" name="Figura a mano libera: forma 2097">
              <a:extLst>
                <a:ext uri="{FF2B5EF4-FFF2-40B4-BE49-F238E27FC236}">
                  <a16:creationId xmlns:a16="http://schemas.microsoft.com/office/drawing/2014/main" id="{84A79677-F5D6-3C3B-147F-DB58538C8042}"/>
                </a:ext>
              </a:extLst>
            </p:cNvPr>
            <p:cNvSpPr/>
            <p:nvPr/>
          </p:nvSpPr>
          <p:spPr>
            <a:xfrm>
              <a:off x="4156144" y="3532122"/>
              <a:ext cx="22355" cy="11538"/>
            </a:xfrm>
            <a:custGeom>
              <a:avLst/>
              <a:gdLst>
                <a:gd name="connsiteX0" fmla="*/ 22355 w 22355"/>
                <a:gd name="connsiteY0" fmla="*/ 0 h 11538"/>
                <a:gd name="connsiteX1" fmla="*/ 0 w 22355"/>
                <a:gd name="connsiteY1" fmla="*/ 0 h 11538"/>
                <a:gd name="connsiteX2" fmla="*/ 0 w 22355"/>
                <a:gd name="connsiteY2" fmla="*/ 11538 h 11538"/>
                <a:gd name="connsiteX3" fmla="*/ 22355 w 22355"/>
                <a:gd name="connsiteY3" fmla="*/ 11538 h 11538"/>
                <a:gd name="connsiteX4" fmla="*/ 22355 w 22355"/>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5" h="11538">
                  <a:moveTo>
                    <a:pt x="22355" y="0"/>
                  </a:moveTo>
                  <a:lnTo>
                    <a:pt x="0" y="0"/>
                  </a:lnTo>
                  <a:lnTo>
                    <a:pt x="0" y="11538"/>
                  </a:lnTo>
                  <a:lnTo>
                    <a:pt x="22355" y="11538"/>
                  </a:lnTo>
                  <a:lnTo>
                    <a:pt x="22355" y="0"/>
                  </a:lnTo>
                  <a:close/>
                </a:path>
              </a:pathLst>
            </a:custGeom>
            <a:solidFill>
              <a:srgbClr val="000000"/>
            </a:solidFill>
            <a:ln w="0" cap="flat">
              <a:noFill/>
              <a:prstDash val="solid"/>
              <a:miter/>
            </a:ln>
          </p:spPr>
          <p:txBody>
            <a:bodyPr rtlCol="0" anchor="ctr"/>
            <a:lstStyle/>
            <a:p>
              <a:endParaRPr lang="it-IT"/>
            </a:p>
          </p:txBody>
        </p:sp>
        <p:sp>
          <p:nvSpPr>
            <p:cNvPr id="2099" name="Figura a mano libera: forma 2098">
              <a:extLst>
                <a:ext uri="{FF2B5EF4-FFF2-40B4-BE49-F238E27FC236}">
                  <a16:creationId xmlns:a16="http://schemas.microsoft.com/office/drawing/2014/main" id="{FA55EF31-B2DD-2AEF-867A-A3F4D1F98E01}"/>
                </a:ext>
              </a:extLst>
            </p:cNvPr>
            <p:cNvSpPr/>
            <p:nvPr/>
          </p:nvSpPr>
          <p:spPr>
            <a:xfrm>
              <a:off x="4144606" y="3509767"/>
              <a:ext cx="11538" cy="22355"/>
            </a:xfrm>
            <a:custGeom>
              <a:avLst/>
              <a:gdLst>
                <a:gd name="connsiteX0" fmla="*/ 11538 w 11538"/>
                <a:gd name="connsiteY0" fmla="*/ 0 h 22355"/>
                <a:gd name="connsiteX1" fmla="*/ 0 w 11538"/>
                <a:gd name="connsiteY1" fmla="*/ 0 h 22355"/>
                <a:gd name="connsiteX2" fmla="*/ 0 w 11538"/>
                <a:gd name="connsiteY2" fmla="*/ 22355 h 22355"/>
                <a:gd name="connsiteX3" fmla="*/ 11538 w 11538"/>
                <a:gd name="connsiteY3" fmla="*/ 22355 h 22355"/>
                <a:gd name="connsiteX4" fmla="*/ 11538 w 11538"/>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22355">
                  <a:moveTo>
                    <a:pt x="11538" y="0"/>
                  </a:moveTo>
                  <a:lnTo>
                    <a:pt x="0" y="0"/>
                  </a:lnTo>
                  <a:lnTo>
                    <a:pt x="0" y="22355"/>
                  </a:lnTo>
                  <a:lnTo>
                    <a:pt x="11538" y="22355"/>
                  </a:lnTo>
                  <a:lnTo>
                    <a:pt x="11538" y="0"/>
                  </a:lnTo>
                  <a:close/>
                </a:path>
              </a:pathLst>
            </a:custGeom>
            <a:solidFill>
              <a:srgbClr val="000000"/>
            </a:solidFill>
            <a:ln w="0" cap="flat">
              <a:noFill/>
              <a:prstDash val="solid"/>
              <a:miter/>
            </a:ln>
          </p:spPr>
          <p:txBody>
            <a:bodyPr rtlCol="0" anchor="ctr"/>
            <a:lstStyle/>
            <a:p>
              <a:endParaRPr lang="it-IT"/>
            </a:p>
          </p:txBody>
        </p:sp>
        <p:sp>
          <p:nvSpPr>
            <p:cNvPr id="2100" name="Figura a mano libera: forma 2099">
              <a:extLst>
                <a:ext uri="{FF2B5EF4-FFF2-40B4-BE49-F238E27FC236}">
                  <a16:creationId xmlns:a16="http://schemas.microsoft.com/office/drawing/2014/main" id="{FC3FDD60-3E48-F53B-FF6E-7AEED4141514}"/>
                </a:ext>
              </a:extLst>
            </p:cNvPr>
            <p:cNvSpPr/>
            <p:nvPr/>
          </p:nvSpPr>
          <p:spPr>
            <a:xfrm>
              <a:off x="4178499" y="3509767"/>
              <a:ext cx="11538" cy="22355"/>
            </a:xfrm>
            <a:custGeom>
              <a:avLst/>
              <a:gdLst>
                <a:gd name="connsiteX0" fmla="*/ 11538 w 11538"/>
                <a:gd name="connsiteY0" fmla="*/ 0 h 22355"/>
                <a:gd name="connsiteX1" fmla="*/ 0 w 11538"/>
                <a:gd name="connsiteY1" fmla="*/ 0 h 22355"/>
                <a:gd name="connsiteX2" fmla="*/ 0 w 11538"/>
                <a:gd name="connsiteY2" fmla="*/ 22355 h 22355"/>
                <a:gd name="connsiteX3" fmla="*/ 11538 w 11538"/>
                <a:gd name="connsiteY3" fmla="*/ 22355 h 22355"/>
                <a:gd name="connsiteX4" fmla="*/ 11538 w 11538"/>
                <a:gd name="connsiteY4" fmla="*/ 0 h 22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22355">
                  <a:moveTo>
                    <a:pt x="11538" y="0"/>
                  </a:moveTo>
                  <a:lnTo>
                    <a:pt x="0" y="0"/>
                  </a:lnTo>
                  <a:lnTo>
                    <a:pt x="0" y="22355"/>
                  </a:lnTo>
                  <a:lnTo>
                    <a:pt x="11538" y="22355"/>
                  </a:lnTo>
                  <a:lnTo>
                    <a:pt x="11538" y="0"/>
                  </a:lnTo>
                  <a:close/>
                </a:path>
              </a:pathLst>
            </a:custGeom>
            <a:solidFill>
              <a:srgbClr val="000000"/>
            </a:solidFill>
            <a:ln w="0" cap="flat">
              <a:noFill/>
              <a:prstDash val="solid"/>
              <a:miter/>
            </a:ln>
          </p:spPr>
          <p:txBody>
            <a:bodyPr rtlCol="0" anchor="ctr"/>
            <a:lstStyle/>
            <a:p>
              <a:endParaRPr lang="it-IT"/>
            </a:p>
          </p:txBody>
        </p:sp>
        <p:sp>
          <p:nvSpPr>
            <p:cNvPr id="2101" name="Figura a mano libera: forma 2100">
              <a:extLst>
                <a:ext uri="{FF2B5EF4-FFF2-40B4-BE49-F238E27FC236}">
                  <a16:creationId xmlns:a16="http://schemas.microsoft.com/office/drawing/2014/main" id="{E7924B12-4BE6-DFC0-D328-7C1A42E9636E}"/>
                </a:ext>
              </a:extLst>
            </p:cNvPr>
            <p:cNvSpPr/>
            <p:nvPr/>
          </p:nvSpPr>
          <p:spPr>
            <a:xfrm>
              <a:off x="4295323" y="3566015"/>
              <a:ext cx="11538" cy="11538"/>
            </a:xfrm>
            <a:custGeom>
              <a:avLst/>
              <a:gdLst>
                <a:gd name="connsiteX0" fmla="*/ 11538 w 11538"/>
                <a:gd name="connsiteY0" fmla="*/ 0 h 11538"/>
                <a:gd name="connsiteX1" fmla="*/ 0 w 11538"/>
                <a:gd name="connsiteY1" fmla="*/ 0 h 11538"/>
                <a:gd name="connsiteX2" fmla="*/ 0 w 11538"/>
                <a:gd name="connsiteY2" fmla="*/ 11538 h 11538"/>
                <a:gd name="connsiteX3" fmla="*/ 11538 w 11538"/>
                <a:gd name="connsiteY3" fmla="*/ 11538 h 11538"/>
                <a:gd name="connsiteX4" fmla="*/ 11538 w 11538"/>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 h="11538">
                  <a:moveTo>
                    <a:pt x="11538" y="0"/>
                  </a:moveTo>
                  <a:lnTo>
                    <a:pt x="0" y="0"/>
                  </a:lnTo>
                  <a:lnTo>
                    <a:pt x="0" y="11538"/>
                  </a:lnTo>
                  <a:lnTo>
                    <a:pt x="11538" y="11538"/>
                  </a:lnTo>
                  <a:lnTo>
                    <a:pt x="11538" y="0"/>
                  </a:lnTo>
                  <a:close/>
                </a:path>
              </a:pathLst>
            </a:custGeom>
            <a:solidFill>
              <a:srgbClr val="000000"/>
            </a:solidFill>
            <a:ln w="0" cap="flat">
              <a:noFill/>
              <a:prstDash val="solid"/>
              <a:miter/>
            </a:ln>
          </p:spPr>
          <p:txBody>
            <a:bodyPr rtlCol="0" anchor="ctr"/>
            <a:lstStyle/>
            <a:p>
              <a:endParaRPr lang="it-IT"/>
            </a:p>
          </p:txBody>
        </p:sp>
        <p:sp>
          <p:nvSpPr>
            <p:cNvPr id="2102" name="Figura a mano libera: forma 2101">
              <a:extLst>
                <a:ext uri="{FF2B5EF4-FFF2-40B4-BE49-F238E27FC236}">
                  <a16:creationId xmlns:a16="http://schemas.microsoft.com/office/drawing/2014/main" id="{44034EF5-63B5-455E-4841-B78DD68B9D67}"/>
                </a:ext>
              </a:extLst>
            </p:cNvPr>
            <p:cNvSpPr/>
            <p:nvPr/>
          </p:nvSpPr>
          <p:spPr>
            <a:xfrm>
              <a:off x="4246286" y="3588371"/>
              <a:ext cx="30287" cy="11538"/>
            </a:xfrm>
            <a:custGeom>
              <a:avLst/>
              <a:gdLst>
                <a:gd name="connsiteX0" fmla="*/ 30288 w 30287"/>
                <a:gd name="connsiteY0" fmla="*/ 0 h 11538"/>
                <a:gd name="connsiteX1" fmla="*/ 0 w 30287"/>
                <a:gd name="connsiteY1" fmla="*/ 0 h 11538"/>
                <a:gd name="connsiteX2" fmla="*/ 0 w 30287"/>
                <a:gd name="connsiteY2" fmla="*/ 11538 h 11538"/>
                <a:gd name="connsiteX3" fmla="*/ 30288 w 30287"/>
                <a:gd name="connsiteY3" fmla="*/ 11538 h 11538"/>
                <a:gd name="connsiteX4" fmla="*/ 30288 w 30287"/>
                <a:gd name="connsiteY4" fmla="*/ 0 h 1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11538">
                  <a:moveTo>
                    <a:pt x="30288" y="0"/>
                  </a:moveTo>
                  <a:lnTo>
                    <a:pt x="0" y="0"/>
                  </a:lnTo>
                  <a:lnTo>
                    <a:pt x="0" y="11538"/>
                  </a:lnTo>
                  <a:lnTo>
                    <a:pt x="30288" y="11538"/>
                  </a:lnTo>
                  <a:lnTo>
                    <a:pt x="30288" y="0"/>
                  </a:lnTo>
                  <a:close/>
                </a:path>
              </a:pathLst>
            </a:custGeom>
            <a:solidFill>
              <a:srgbClr val="000000"/>
            </a:solidFill>
            <a:ln w="0" cap="flat">
              <a:noFill/>
              <a:prstDash val="solid"/>
              <a:miter/>
            </a:ln>
          </p:spPr>
          <p:txBody>
            <a:bodyPr rtlCol="0" anchor="ctr"/>
            <a:lstStyle/>
            <a:p>
              <a:endParaRPr lang="it-IT"/>
            </a:p>
          </p:txBody>
        </p:sp>
      </p:grpSp>
      <p:grpSp>
        <p:nvGrpSpPr>
          <p:cNvPr id="2135" name="Gruppo 2134">
            <a:extLst>
              <a:ext uri="{FF2B5EF4-FFF2-40B4-BE49-F238E27FC236}">
                <a16:creationId xmlns:a16="http://schemas.microsoft.com/office/drawing/2014/main" id="{F99DDE32-2C3B-ACC9-D1B5-88DD8F47746B}"/>
              </a:ext>
            </a:extLst>
          </p:cNvPr>
          <p:cNvGrpSpPr/>
          <p:nvPr/>
        </p:nvGrpSpPr>
        <p:grpSpPr>
          <a:xfrm>
            <a:off x="4277968" y="3488132"/>
            <a:ext cx="147111" cy="173072"/>
            <a:chOff x="4472085" y="3498229"/>
            <a:chExt cx="147111" cy="173072"/>
          </a:xfrm>
        </p:grpSpPr>
        <p:sp>
          <p:nvSpPr>
            <p:cNvPr id="2103" name="Figura a mano libera: forma 2102">
              <a:extLst>
                <a:ext uri="{FF2B5EF4-FFF2-40B4-BE49-F238E27FC236}">
                  <a16:creationId xmlns:a16="http://schemas.microsoft.com/office/drawing/2014/main" id="{199A5322-D90A-98A1-A791-2793E95B394E}"/>
                </a:ext>
              </a:extLst>
            </p:cNvPr>
            <p:cNvSpPr/>
            <p:nvPr/>
          </p:nvSpPr>
          <p:spPr>
            <a:xfrm>
              <a:off x="4472085" y="3498229"/>
              <a:ext cx="147111" cy="173072"/>
            </a:xfrm>
            <a:custGeom>
              <a:avLst/>
              <a:gdLst>
                <a:gd name="connsiteX0" fmla="*/ 8654 w 147111"/>
                <a:gd name="connsiteY0" fmla="*/ 0 h 173072"/>
                <a:gd name="connsiteX1" fmla="*/ 8654 w 147111"/>
                <a:gd name="connsiteY1" fmla="*/ 155765 h 173072"/>
                <a:gd name="connsiteX2" fmla="*/ 0 w 147111"/>
                <a:gd name="connsiteY2" fmla="*/ 155765 h 173072"/>
                <a:gd name="connsiteX3" fmla="*/ 0 w 147111"/>
                <a:gd name="connsiteY3" fmla="*/ 173073 h 173072"/>
                <a:gd name="connsiteX4" fmla="*/ 34615 w 147111"/>
                <a:gd name="connsiteY4" fmla="*/ 173073 h 173072"/>
                <a:gd name="connsiteX5" fmla="*/ 34615 w 147111"/>
                <a:gd name="connsiteY5" fmla="*/ 155765 h 173072"/>
                <a:gd name="connsiteX6" fmla="*/ 25961 w 147111"/>
                <a:gd name="connsiteY6" fmla="*/ 155765 h 173072"/>
                <a:gd name="connsiteX7" fmla="*/ 25961 w 147111"/>
                <a:gd name="connsiteY7" fmla="*/ 112497 h 173072"/>
                <a:gd name="connsiteX8" fmla="*/ 138458 w 147111"/>
                <a:gd name="connsiteY8" fmla="*/ 112497 h 173072"/>
                <a:gd name="connsiteX9" fmla="*/ 144227 w 147111"/>
                <a:gd name="connsiteY9" fmla="*/ 109613 h 173072"/>
                <a:gd name="connsiteX10" fmla="*/ 147112 w 147111"/>
                <a:gd name="connsiteY10" fmla="*/ 103844 h 173072"/>
                <a:gd name="connsiteX11" fmla="*/ 147112 w 147111"/>
                <a:gd name="connsiteY11" fmla="*/ 17307 h 173072"/>
                <a:gd name="connsiteX12" fmla="*/ 144227 w 147111"/>
                <a:gd name="connsiteY12" fmla="*/ 11538 h 173072"/>
                <a:gd name="connsiteX13" fmla="*/ 138458 w 147111"/>
                <a:gd name="connsiteY13" fmla="*/ 8654 h 173072"/>
                <a:gd name="connsiteX14" fmla="*/ 25961 w 147111"/>
                <a:gd name="connsiteY14" fmla="*/ 8654 h 173072"/>
                <a:gd name="connsiteX15" fmla="*/ 25961 w 147111"/>
                <a:gd name="connsiteY15" fmla="*/ 0 h 173072"/>
                <a:gd name="connsiteX16" fmla="*/ 8654 w 147111"/>
                <a:gd name="connsiteY16" fmla="*/ 0 h 173072"/>
                <a:gd name="connsiteX17" fmla="*/ 8654 w 147111"/>
                <a:gd name="connsiteY17" fmla="*/ 0 h 173072"/>
                <a:gd name="connsiteX18" fmla="*/ 43268 w 147111"/>
                <a:gd name="connsiteY18" fmla="*/ 25961 h 173072"/>
                <a:gd name="connsiteX19" fmla="*/ 43268 w 147111"/>
                <a:gd name="connsiteY19" fmla="*/ 43268 h 173072"/>
                <a:gd name="connsiteX20" fmla="*/ 60576 w 147111"/>
                <a:gd name="connsiteY20" fmla="*/ 43268 h 173072"/>
                <a:gd name="connsiteX21" fmla="*/ 60576 w 147111"/>
                <a:gd name="connsiteY21" fmla="*/ 25961 h 173072"/>
                <a:gd name="connsiteX22" fmla="*/ 77883 w 147111"/>
                <a:gd name="connsiteY22" fmla="*/ 25961 h 173072"/>
                <a:gd name="connsiteX23" fmla="*/ 77883 w 147111"/>
                <a:gd name="connsiteY23" fmla="*/ 43268 h 173072"/>
                <a:gd name="connsiteX24" fmla="*/ 95190 w 147111"/>
                <a:gd name="connsiteY24" fmla="*/ 43268 h 173072"/>
                <a:gd name="connsiteX25" fmla="*/ 95190 w 147111"/>
                <a:gd name="connsiteY25" fmla="*/ 25961 h 173072"/>
                <a:gd name="connsiteX26" fmla="*/ 112497 w 147111"/>
                <a:gd name="connsiteY26" fmla="*/ 25961 h 173072"/>
                <a:gd name="connsiteX27" fmla="*/ 112497 w 147111"/>
                <a:gd name="connsiteY27" fmla="*/ 43268 h 173072"/>
                <a:gd name="connsiteX28" fmla="*/ 129804 w 147111"/>
                <a:gd name="connsiteY28" fmla="*/ 43268 h 173072"/>
                <a:gd name="connsiteX29" fmla="*/ 129804 w 147111"/>
                <a:gd name="connsiteY29" fmla="*/ 60576 h 173072"/>
                <a:gd name="connsiteX30" fmla="*/ 112497 w 147111"/>
                <a:gd name="connsiteY30" fmla="*/ 60576 h 173072"/>
                <a:gd name="connsiteX31" fmla="*/ 112497 w 147111"/>
                <a:gd name="connsiteY31" fmla="*/ 77883 h 173072"/>
                <a:gd name="connsiteX32" fmla="*/ 129804 w 147111"/>
                <a:gd name="connsiteY32" fmla="*/ 77883 h 173072"/>
                <a:gd name="connsiteX33" fmla="*/ 129804 w 147111"/>
                <a:gd name="connsiteY33" fmla="*/ 95190 h 173072"/>
                <a:gd name="connsiteX34" fmla="*/ 112497 w 147111"/>
                <a:gd name="connsiteY34" fmla="*/ 95190 h 173072"/>
                <a:gd name="connsiteX35" fmla="*/ 112497 w 147111"/>
                <a:gd name="connsiteY35" fmla="*/ 77883 h 173072"/>
                <a:gd name="connsiteX36" fmla="*/ 95190 w 147111"/>
                <a:gd name="connsiteY36" fmla="*/ 77883 h 173072"/>
                <a:gd name="connsiteX37" fmla="*/ 95190 w 147111"/>
                <a:gd name="connsiteY37" fmla="*/ 95190 h 173072"/>
                <a:gd name="connsiteX38" fmla="*/ 77883 w 147111"/>
                <a:gd name="connsiteY38" fmla="*/ 95190 h 173072"/>
                <a:gd name="connsiteX39" fmla="*/ 77883 w 147111"/>
                <a:gd name="connsiteY39" fmla="*/ 77883 h 173072"/>
                <a:gd name="connsiteX40" fmla="*/ 60576 w 147111"/>
                <a:gd name="connsiteY40" fmla="*/ 77883 h 173072"/>
                <a:gd name="connsiteX41" fmla="*/ 60576 w 147111"/>
                <a:gd name="connsiteY41" fmla="*/ 95190 h 173072"/>
                <a:gd name="connsiteX42" fmla="*/ 43268 w 147111"/>
                <a:gd name="connsiteY42" fmla="*/ 95190 h 173072"/>
                <a:gd name="connsiteX43" fmla="*/ 43268 w 147111"/>
                <a:gd name="connsiteY43" fmla="*/ 77883 h 173072"/>
                <a:gd name="connsiteX44" fmla="*/ 25961 w 147111"/>
                <a:gd name="connsiteY44" fmla="*/ 77883 h 173072"/>
                <a:gd name="connsiteX45" fmla="*/ 25961 w 147111"/>
                <a:gd name="connsiteY45" fmla="*/ 60576 h 173072"/>
                <a:gd name="connsiteX46" fmla="*/ 43268 w 147111"/>
                <a:gd name="connsiteY46" fmla="*/ 60576 h 173072"/>
                <a:gd name="connsiteX47" fmla="*/ 43268 w 147111"/>
                <a:gd name="connsiteY47" fmla="*/ 43268 h 173072"/>
                <a:gd name="connsiteX48" fmla="*/ 25961 w 147111"/>
                <a:gd name="connsiteY48" fmla="*/ 43268 h 173072"/>
                <a:gd name="connsiteX49" fmla="*/ 25961 w 147111"/>
                <a:gd name="connsiteY49" fmla="*/ 25961 h 173072"/>
                <a:gd name="connsiteX50" fmla="*/ 43268 w 147111"/>
                <a:gd name="connsiteY50" fmla="*/ 25961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47111" h="173072">
                  <a:moveTo>
                    <a:pt x="8654" y="0"/>
                  </a:moveTo>
                  <a:lnTo>
                    <a:pt x="8654" y="155765"/>
                  </a:lnTo>
                  <a:lnTo>
                    <a:pt x="0" y="155765"/>
                  </a:lnTo>
                  <a:lnTo>
                    <a:pt x="0" y="173073"/>
                  </a:lnTo>
                  <a:lnTo>
                    <a:pt x="34615" y="173073"/>
                  </a:lnTo>
                  <a:lnTo>
                    <a:pt x="34615" y="155765"/>
                  </a:lnTo>
                  <a:lnTo>
                    <a:pt x="25961" y="155765"/>
                  </a:lnTo>
                  <a:lnTo>
                    <a:pt x="25961" y="112497"/>
                  </a:lnTo>
                  <a:lnTo>
                    <a:pt x="138458" y="112497"/>
                  </a:lnTo>
                  <a:cubicBezTo>
                    <a:pt x="140621" y="112497"/>
                    <a:pt x="142785" y="111776"/>
                    <a:pt x="144227" y="109613"/>
                  </a:cubicBezTo>
                  <a:cubicBezTo>
                    <a:pt x="145670" y="108170"/>
                    <a:pt x="147112" y="106007"/>
                    <a:pt x="147112" y="103844"/>
                  </a:cubicBezTo>
                  <a:lnTo>
                    <a:pt x="147112" y="17307"/>
                  </a:lnTo>
                  <a:cubicBezTo>
                    <a:pt x="147112" y="15144"/>
                    <a:pt x="146391" y="12980"/>
                    <a:pt x="144227" y="11538"/>
                  </a:cubicBezTo>
                  <a:cubicBezTo>
                    <a:pt x="142785" y="10096"/>
                    <a:pt x="140621" y="8654"/>
                    <a:pt x="138458" y="8654"/>
                  </a:cubicBezTo>
                  <a:lnTo>
                    <a:pt x="25961" y="8654"/>
                  </a:lnTo>
                  <a:lnTo>
                    <a:pt x="25961" y="0"/>
                  </a:lnTo>
                  <a:lnTo>
                    <a:pt x="8654" y="0"/>
                  </a:lnTo>
                  <a:lnTo>
                    <a:pt x="8654" y="0"/>
                  </a:lnTo>
                  <a:close/>
                  <a:moveTo>
                    <a:pt x="43268" y="25961"/>
                  </a:moveTo>
                  <a:lnTo>
                    <a:pt x="43268" y="43268"/>
                  </a:lnTo>
                  <a:lnTo>
                    <a:pt x="60576" y="43268"/>
                  </a:lnTo>
                  <a:lnTo>
                    <a:pt x="60576" y="25961"/>
                  </a:lnTo>
                  <a:lnTo>
                    <a:pt x="77883" y="25961"/>
                  </a:lnTo>
                  <a:lnTo>
                    <a:pt x="77883" y="43268"/>
                  </a:lnTo>
                  <a:lnTo>
                    <a:pt x="95190" y="43268"/>
                  </a:lnTo>
                  <a:lnTo>
                    <a:pt x="95190" y="25961"/>
                  </a:lnTo>
                  <a:lnTo>
                    <a:pt x="112497" y="25961"/>
                  </a:lnTo>
                  <a:lnTo>
                    <a:pt x="112497" y="43268"/>
                  </a:lnTo>
                  <a:lnTo>
                    <a:pt x="129804" y="43268"/>
                  </a:lnTo>
                  <a:lnTo>
                    <a:pt x="129804" y="60576"/>
                  </a:lnTo>
                  <a:lnTo>
                    <a:pt x="112497" y="60576"/>
                  </a:lnTo>
                  <a:lnTo>
                    <a:pt x="112497" y="77883"/>
                  </a:lnTo>
                  <a:lnTo>
                    <a:pt x="129804" y="77883"/>
                  </a:lnTo>
                  <a:lnTo>
                    <a:pt x="129804" y="95190"/>
                  </a:lnTo>
                  <a:lnTo>
                    <a:pt x="112497" y="95190"/>
                  </a:lnTo>
                  <a:lnTo>
                    <a:pt x="112497" y="77883"/>
                  </a:lnTo>
                  <a:lnTo>
                    <a:pt x="95190" y="77883"/>
                  </a:lnTo>
                  <a:lnTo>
                    <a:pt x="95190" y="95190"/>
                  </a:lnTo>
                  <a:lnTo>
                    <a:pt x="77883" y="95190"/>
                  </a:lnTo>
                  <a:lnTo>
                    <a:pt x="77883" y="77883"/>
                  </a:lnTo>
                  <a:lnTo>
                    <a:pt x="60576" y="77883"/>
                  </a:lnTo>
                  <a:lnTo>
                    <a:pt x="60576" y="95190"/>
                  </a:lnTo>
                  <a:lnTo>
                    <a:pt x="43268" y="95190"/>
                  </a:lnTo>
                  <a:lnTo>
                    <a:pt x="43268" y="77883"/>
                  </a:lnTo>
                  <a:lnTo>
                    <a:pt x="25961" y="77883"/>
                  </a:lnTo>
                  <a:lnTo>
                    <a:pt x="25961" y="60576"/>
                  </a:lnTo>
                  <a:lnTo>
                    <a:pt x="43268" y="60576"/>
                  </a:lnTo>
                  <a:lnTo>
                    <a:pt x="43268" y="43268"/>
                  </a:lnTo>
                  <a:lnTo>
                    <a:pt x="25961" y="43268"/>
                  </a:lnTo>
                  <a:lnTo>
                    <a:pt x="25961" y="25961"/>
                  </a:lnTo>
                  <a:lnTo>
                    <a:pt x="43268" y="25961"/>
                  </a:lnTo>
                  <a:close/>
                </a:path>
              </a:pathLst>
            </a:custGeom>
            <a:solidFill>
              <a:srgbClr val="000000"/>
            </a:solidFill>
            <a:ln w="0" cap="flat">
              <a:noFill/>
              <a:prstDash val="solid"/>
              <a:miter/>
            </a:ln>
          </p:spPr>
          <p:txBody>
            <a:bodyPr rtlCol="0" anchor="ctr"/>
            <a:lstStyle/>
            <a:p>
              <a:endParaRPr lang="it-IT"/>
            </a:p>
          </p:txBody>
        </p:sp>
        <p:sp>
          <p:nvSpPr>
            <p:cNvPr id="2104" name="Figura a mano libera: forma 2103">
              <a:extLst>
                <a:ext uri="{FF2B5EF4-FFF2-40B4-BE49-F238E27FC236}">
                  <a16:creationId xmlns:a16="http://schemas.microsoft.com/office/drawing/2014/main" id="{7D9A9E5A-E1AD-0B2F-D55B-7A1C40B08C87}"/>
                </a:ext>
              </a:extLst>
            </p:cNvPr>
            <p:cNvSpPr/>
            <p:nvPr/>
          </p:nvSpPr>
          <p:spPr>
            <a:xfrm>
              <a:off x="4510305" y="3541497"/>
              <a:ext cx="80767" cy="34614"/>
            </a:xfrm>
            <a:custGeom>
              <a:avLst/>
              <a:gdLst>
                <a:gd name="connsiteX0" fmla="*/ 0 w 80767"/>
                <a:gd name="connsiteY0" fmla="*/ 17307 h 34614"/>
                <a:gd name="connsiteX1" fmla="*/ 20192 w 80767"/>
                <a:gd name="connsiteY1" fmla="*/ 17307 h 34614"/>
                <a:gd name="connsiteX2" fmla="*/ 20192 w 80767"/>
                <a:gd name="connsiteY2" fmla="*/ 34614 h 34614"/>
                <a:gd name="connsiteX3" fmla="*/ 0 w 80767"/>
                <a:gd name="connsiteY3" fmla="*/ 34614 h 34614"/>
                <a:gd name="connsiteX4" fmla="*/ 0 w 80767"/>
                <a:gd name="connsiteY4" fmla="*/ 17307 h 34614"/>
                <a:gd name="connsiteX5" fmla="*/ 40384 w 80767"/>
                <a:gd name="connsiteY5" fmla="*/ 17307 h 34614"/>
                <a:gd name="connsiteX6" fmla="*/ 60575 w 80767"/>
                <a:gd name="connsiteY6" fmla="*/ 17307 h 34614"/>
                <a:gd name="connsiteX7" fmla="*/ 60575 w 80767"/>
                <a:gd name="connsiteY7" fmla="*/ 34614 h 34614"/>
                <a:gd name="connsiteX8" fmla="*/ 40384 w 80767"/>
                <a:gd name="connsiteY8" fmla="*/ 34614 h 34614"/>
                <a:gd name="connsiteX9" fmla="*/ 40384 w 80767"/>
                <a:gd name="connsiteY9" fmla="*/ 17307 h 34614"/>
                <a:gd name="connsiteX10" fmla="*/ 20192 w 80767"/>
                <a:gd name="connsiteY10" fmla="*/ 0 h 34614"/>
                <a:gd name="connsiteX11" fmla="*/ 40384 w 80767"/>
                <a:gd name="connsiteY11" fmla="*/ 0 h 34614"/>
                <a:gd name="connsiteX12" fmla="*/ 40384 w 80767"/>
                <a:gd name="connsiteY12" fmla="*/ 17307 h 34614"/>
                <a:gd name="connsiteX13" fmla="*/ 20192 w 80767"/>
                <a:gd name="connsiteY13" fmla="*/ 17307 h 34614"/>
                <a:gd name="connsiteX14" fmla="*/ 20192 w 80767"/>
                <a:gd name="connsiteY14" fmla="*/ 0 h 34614"/>
                <a:gd name="connsiteX15" fmla="*/ 60575 w 80767"/>
                <a:gd name="connsiteY15" fmla="*/ 0 h 34614"/>
                <a:gd name="connsiteX16" fmla="*/ 80767 w 80767"/>
                <a:gd name="connsiteY16" fmla="*/ 0 h 34614"/>
                <a:gd name="connsiteX17" fmla="*/ 80767 w 80767"/>
                <a:gd name="connsiteY17" fmla="*/ 17307 h 34614"/>
                <a:gd name="connsiteX18" fmla="*/ 60575 w 80767"/>
                <a:gd name="connsiteY18" fmla="*/ 17307 h 34614"/>
                <a:gd name="connsiteX19" fmla="*/ 60575 w 80767"/>
                <a:gd name="connsiteY19" fmla="*/ 0 h 3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767" h="34614">
                  <a:moveTo>
                    <a:pt x="0" y="17307"/>
                  </a:moveTo>
                  <a:lnTo>
                    <a:pt x="20192" y="17307"/>
                  </a:lnTo>
                  <a:lnTo>
                    <a:pt x="20192" y="34614"/>
                  </a:lnTo>
                  <a:lnTo>
                    <a:pt x="0" y="34614"/>
                  </a:lnTo>
                  <a:lnTo>
                    <a:pt x="0" y="17307"/>
                  </a:lnTo>
                  <a:close/>
                  <a:moveTo>
                    <a:pt x="40384" y="17307"/>
                  </a:moveTo>
                  <a:lnTo>
                    <a:pt x="60575" y="17307"/>
                  </a:lnTo>
                  <a:lnTo>
                    <a:pt x="60575" y="34614"/>
                  </a:lnTo>
                  <a:lnTo>
                    <a:pt x="40384" y="34614"/>
                  </a:lnTo>
                  <a:lnTo>
                    <a:pt x="40384" y="17307"/>
                  </a:lnTo>
                  <a:close/>
                  <a:moveTo>
                    <a:pt x="20192" y="0"/>
                  </a:moveTo>
                  <a:lnTo>
                    <a:pt x="40384" y="0"/>
                  </a:lnTo>
                  <a:lnTo>
                    <a:pt x="40384" y="17307"/>
                  </a:lnTo>
                  <a:lnTo>
                    <a:pt x="20192" y="17307"/>
                  </a:lnTo>
                  <a:lnTo>
                    <a:pt x="20192" y="0"/>
                  </a:lnTo>
                  <a:close/>
                  <a:moveTo>
                    <a:pt x="60575" y="0"/>
                  </a:moveTo>
                  <a:lnTo>
                    <a:pt x="80767" y="0"/>
                  </a:lnTo>
                  <a:lnTo>
                    <a:pt x="80767" y="17307"/>
                  </a:lnTo>
                  <a:lnTo>
                    <a:pt x="60575" y="17307"/>
                  </a:lnTo>
                  <a:lnTo>
                    <a:pt x="60575" y="0"/>
                  </a:lnTo>
                  <a:close/>
                </a:path>
              </a:pathLst>
            </a:custGeom>
            <a:solidFill>
              <a:srgbClr val="000000"/>
            </a:solidFill>
            <a:ln w="0" cap="flat">
              <a:noFill/>
              <a:prstDash val="solid"/>
              <a:miter/>
            </a:ln>
          </p:spPr>
          <p:txBody>
            <a:bodyPr rtlCol="0" anchor="ctr"/>
            <a:lstStyle/>
            <a:p>
              <a:endParaRPr lang="it-IT"/>
            </a:p>
          </p:txBody>
        </p:sp>
      </p:grpSp>
      <p:grpSp>
        <p:nvGrpSpPr>
          <p:cNvPr id="2105" name="Elemento grafico 13">
            <a:extLst>
              <a:ext uri="{FF2B5EF4-FFF2-40B4-BE49-F238E27FC236}">
                <a16:creationId xmlns:a16="http://schemas.microsoft.com/office/drawing/2014/main" id="{836AAD6C-A5B7-87A3-10F4-6DF1E1ECD185}"/>
              </a:ext>
            </a:extLst>
          </p:cNvPr>
          <p:cNvGrpSpPr/>
          <p:nvPr/>
        </p:nvGrpSpPr>
        <p:grpSpPr>
          <a:xfrm>
            <a:off x="2651135" y="5176368"/>
            <a:ext cx="2307633" cy="409605"/>
            <a:chOff x="3027567" y="0"/>
            <a:chExt cx="2307633" cy="409605"/>
          </a:xfrm>
          <a:solidFill>
            <a:srgbClr val="000000"/>
          </a:solidFill>
        </p:grpSpPr>
        <p:sp>
          <p:nvSpPr>
            <p:cNvPr id="2106" name="Figura a mano libera: forma 2105">
              <a:extLst>
                <a:ext uri="{FF2B5EF4-FFF2-40B4-BE49-F238E27FC236}">
                  <a16:creationId xmlns:a16="http://schemas.microsoft.com/office/drawing/2014/main" id="{18D6A61A-C02D-5C7C-CB77-CA14EFB03A4F}"/>
                </a:ext>
              </a:extLst>
            </p:cNvPr>
            <p:cNvSpPr/>
            <p:nvPr/>
          </p:nvSpPr>
          <p:spPr>
            <a:xfrm>
              <a:off x="3027567" y="0"/>
              <a:ext cx="401672" cy="409605"/>
            </a:xfrm>
            <a:custGeom>
              <a:avLst/>
              <a:gdLst>
                <a:gd name="connsiteX0" fmla="*/ 401673 w 401672"/>
                <a:gd name="connsiteY0" fmla="*/ 204803 h 409605"/>
                <a:gd name="connsiteX1" fmla="*/ 196870 w 401672"/>
                <a:gd name="connsiteY1" fmla="*/ 409605 h 409605"/>
                <a:gd name="connsiteX2" fmla="*/ 0 w 401672"/>
                <a:gd name="connsiteY2" fmla="*/ 409605 h 409605"/>
                <a:gd name="connsiteX3" fmla="*/ 0 w 401672"/>
                <a:gd name="connsiteY3" fmla="*/ 0 h 409605"/>
                <a:gd name="connsiteX4" fmla="*/ 196870 w 401672"/>
                <a:gd name="connsiteY4" fmla="*/ 0 h 409605"/>
                <a:gd name="connsiteX5" fmla="*/ 401673 w 401672"/>
                <a:gd name="connsiteY5" fmla="*/ 204803 h 409605"/>
                <a:gd name="connsiteX6" fmla="*/ 240859 w 401672"/>
                <a:gd name="connsiteY6" fmla="*/ 64181 h 409605"/>
                <a:gd name="connsiteX7" fmla="*/ 60575 w 401672"/>
                <a:gd name="connsiteY7" fmla="*/ 64181 h 409605"/>
                <a:gd name="connsiteX8" fmla="*/ 60575 w 401672"/>
                <a:gd name="connsiteY8" fmla="*/ 114661 h 409605"/>
                <a:gd name="connsiteX9" fmla="*/ 240859 w 401672"/>
                <a:gd name="connsiteY9" fmla="*/ 114661 h 409605"/>
                <a:gd name="connsiteX10" fmla="*/ 240859 w 401672"/>
                <a:gd name="connsiteY10" fmla="*/ 174515 h 409605"/>
                <a:gd name="connsiteX11" fmla="*/ 60575 w 401672"/>
                <a:gd name="connsiteY11" fmla="*/ 174515 h 409605"/>
                <a:gd name="connsiteX12" fmla="*/ 60575 w 401672"/>
                <a:gd name="connsiteY12" fmla="*/ 234369 h 409605"/>
                <a:gd name="connsiteX13" fmla="*/ 240859 w 401672"/>
                <a:gd name="connsiteY13" fmla="*/ 234369 h 409605"/>
                <a:gd name="connsiteX14" fmla="*/ 240859 w 401672"/>
                <a:gd name="connsiteY14" fmla="*/ 294223 h 409605"/>
                <a:gd name="connsiteX15" fmla="*/ 60575 w 401672"/>
                <a:gd name="connsiteY15" fmla="*/ 294223 h 409605"/>
                <a:gd name="connsiteX16" fmla="*/ 60575 w 401672"/>
                <a:gd name="connsiteY16" fmla="*/ 344703 h 409605"/>
                <a:gd name="connsiteX17" fmla="*/ 240859 w 401672"/>
                <a:gd name="connsiteY17" fmla="*/ 344703 h 409605"/>
                <a:gd name="connsiteX18" fmla="*/ 240859 w 401672"/>
                <a:gd name="connsiteY18" fmla="*/ 294223 h 409605"/>
                <a:gd name="connsiteX19" fmla="*/ 300714 w 401672"/>
                <a:gd name="connsiteY19" fmla="*/ 294223 h 409605"/>
                <a:gd name="connsiteX20" fmla="*/ 300714 w 401672"/>
                <a:gd name="connsiteY20" fmla="*/ 234369 h 409605"/>
                <a:gd name="connsiteX21" fmla="*/ 240859 w 401672"/>
                <a:gd name="connsiteY21" fmla="*/ 234369 h 409605"/>
                <a:gd name="connsiteX22" fmla="*/ 240859 w 401672"/>
                <a:gd name="connsiteY22" fmla="*/ 174515 h 409605"/>
                <a:gd name="connsiteX23" fmla="*/ 300714 w 401672"/>
                <a:gd name="connsiteY23" fmla="*/ 174515 h 409605"/>
                <a:gd name="connsiteX24" fmla="*/ 300714 w 401672"/>
                <a:gd name="connsiteY24" fmla="*/ 114661 h 409605"/>
                <a:gd name="connsiteX25" fmla="*/ 240859 w 401672"/>
                <a:gd name="connsiteY25" fmla="*/ 114661 h 409605"/>
                <a:gd name="connsiteX26" fmla="*/ 240859 w 401672"/>
                <a:gd name="connsiteY26" fmla="*/ 64181 h 409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1672" h="409605">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000000"/>
            </a:solidFill>
            <a:ln w="0" cap="flat">
              <a:noFill/>
              <a:prstDash val="solid"/>
              <a:miter/>
            </a:ln>
          </p:spPr>
          <p:txBody>
            <a:bodyPr rtlCol="0" anchor="ctr"/>
            <a:lstStyle/>
            <a:p>
              <a:endParaRPr lang="it-IT" dirty="0"/>
            </a:p>
          </p:txBody>
        </p:sp>
        <p:sp>
          <p:nvSpPr>
            <p:cNvPr id="2107" name="Figura a mano libera: forma 2106">
              <a:extLst>
                <a:ext uri="{FF2B5EF4-FFF2-40B4-BE49-F238E27FC236}">
                  <a16:creationId xmlns:a16="http://schemas.microsoft.com/office/drawing/2014/main" id="{A9E11A3C-EF1B-4F91-3B4E-E15998EB4A9F}"/>
                </a:ext>
              </a:extLst>
            </p:cNvPr>
            <p:cNvSpPr/>
            <p:nvPr/>
          </p:nvSpPr>
          <p:spPr>
            <a:xfrm>
              <a:off x="3529477" y="82930"/>
              <a:ext cx="198312" cy="239417"/>
            </a:xfrm>
            <a:custGeom>
              <a:avLst/>
              <a:gdLst>
                <a:gd name="connsiteX0" fmla="*/ 36057 w 198312"/>
                <a:gd name="connsiteY0" fmla="*/ 205524 h 239417"/>
                <a:gd name="connsiteX1" fmla="*/ 83652 w 198312"/>
                <a:gd name="connsiteY1" fmla="*/ 205524 h 239417"/>
                <a:gd name="connsiteX2" fmla="*/ 162256 w 198312"/>
                <a:gd name="connsiteY2" fmla="*/ 120430 h 239417"/>
                <a:gd name="connsiteX3" fmla="*/ 83652 w 198312"/>
                <a:gd name="connsiteY3" fmla="*/ 35336 h 239417"/>
                <a:gd name="connsiteX4" fmla="*/ 36057 w 198312"/>
                <a:gd name="connsiteY4" fmla="*/ 35336 h 239417"/>
                <a:gd name="connsiteX5" fmla="*/ 36057 w 198312"/>
                <a:gd name="connsiteY5" fmla="*/ 206245 h 239417"/>
                <a:gd name="connsiteX6" fmla="*/ 36057 w 198312"/>
                <a:gd name="connsiteY6" fmla="*/ 205524 h 239417"/>
                <a:gd name="connsiteX7" fmla="*/ 0 w 198312"/>
                <a:gd name="connsiteY7" fmla="*/ 239417 h 239417"/>
                <a:gd name="connsiteX8" fmla="*/ 0 w 198312"/>
                <a:gd name="connsiteY8" fmla="*/ 0 h 239417"/>
                <a:gd name="connsiteX9" fmla="*/ 83652 w 198312"/>
                <a:gd name="connsiteY9" fmla="*/ 0 h 239417"/>
                <a:gd name="connsiteX10" fmla="*/ 198312 w 198312"/>
                <a:gd name="connsiteY10" fmla="*/ 119709 h 239417"/>
                <a:gd name="connsiteX11" fmla="*/ 83652 w 198312"/>
                <a:gd name="connsiteY11" fmla="*/ 239417 h 239417"/>
                <a:gd name="connsiteX12" fmla="*/ 0 w 198312"/>
                <a:gd name="connsiteY12" fmla="*/ 239417 h 23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312" h="239417">
                  <a:moveTo>
                    <a:pt x="36057" y="205524"/>
                  </a:moveTo>
                  <a:lnTo>
                    <a:pt x="83652" y="205524"/>
                  </a:lnTo>
                  <a:cubicBezTo>
                    <a:pt x="128362" y="205524"/>
                    <a:pt x="162256" y="170909"/>
                    <a:pt x="162256" y="120430"/>
                  </a:cubicBezTo>
                  <a:cubicBezTo>
                    <a:pt x="162256" y="69950"/>
                    <a:pt x="128362" y="35336"/>
                    <a:pt x="83652" y="35336"/>
                  </a:cubicBezTo>
                  <a:lnTo>
                    <a:pt x="36057" y="35336"/>
                  </a:lnTo>
                  <a:lnTo>
                    <a:pt x="36057" y="206245"/>
                  </a:lnTo>
                  <a:lnTo>
                    <a:pt x="36057" y="205524"/>
                  </a:lnTo>
                  <a:close/>
                  <a:moveTo>
                    <a:pt x="0" y="239417"/>
                  </a:moveTo>
                  <a:lnTo>
                    <a:pt x="0" y="0"/>
                  </a:lnTo>
                  <a:lnTo>
                    <a:pt x="83652" y="0"/>
                  </a:lnTo>
                  <a:cubicBezTo>
                    <a:pt x="148554" y="0"/>
                    <a:pt x="198312" y="49758"/>
                    <a:pt x="198312" y="119709"/>
                  </a:cubicBezTo>
                  <a:cubicBezTo>
                    <a:pt x="198312" y="189659"/>
                    <a:pt x="148554" y="239417"/>
                    <a:pt x="83652" y="239417"/>
                  </a:cubicBezTo>
                  <a:lnTo>
                    <a:pt x="0" y="239417"/>
                  </a:lnTo>
                  <a:close/>
                </a:path>
              </a:pathLst>
            </a:custGeom>
            <a:solidFill>
              <a:srgbClr val="000000"/>
            </a:solidFill>
            <a:ln w="0" cap="flat">
              <a:noFill/>
              <a:prstDash val="solid"/>
              <a:miter/>
            </a:ln>
          </p:spPr>
          <p:txBody>
            <a:bodyPr rtlCol="0" anchor="ctr"/>
            <a:lstStyle/>
            <a:p>
              <a:endParaRPr lang="it-IT"/>
            </a:p>
          </p:txBody>
        </p:sp>
        <p:sp>
          <p:nvSpPr>
            <p:cNvPr id="2108" name="Figura a mano libera: forma 2107">
              <a:extLst>
                <a:ext uri="{FF2B5EF4-FFF2-40B4-BE49-F238E27FC236}">
                  <a16:creationId xmlns:a16="http://schemas.microsoft.com/office/drawing/2014/main" id="{F73FE9DB-01FA-3A52-EA2A-871D05AB3E92}"/>
                </a:ext>
              </a:extLst>
            </p:cNvPr>
            <p:cNvSpPr/>
            <p:nvPr/>
          </p:nvSpPr>
          <p:spPr>
            <a:xfrm>
              <a:off x="3740049" y="148553"/>
              <a:ext cx="166582" cy="177399"/>
            </a:xfrm>
            <a:custGeom>
              <a:avLst/>
              <a:gdLst>
                <a:gd name="connsiteX0" fmla="*/ 132689 w 166582"/>
                <a:gd name="connsiteY0" fmla="*/ 173794 h 177399"/>
                <a:gd name="connsiteX1" fmla="*/ 132689 w 166582"/>
                <a:gd name="connsiteY1" fmla="*/ 155044 h 177399"/>
                <a:gd name="connsiteX2" fmla="*/ 131247 w 166582"/>
                <a:gd name="connsiteY2" fmla="*/ 155044 h 177399"/>
                <a:gd name="connsiteX3" fmla="*/ 78604 w 166582"/>
                <a:gd name="connsiteY3" fmla="*/ 177399 h 177399"/>
                <a:gd name="connsiteX4" fmla="*/ 0 w 166582"/>
                <a:gd name="connsiteY4" fmla="*/ 88700 h 177399"/>
                <a:gd name="connsiteX5" fmla="*/ 78604 w 166582"/>
                <a:gd name="connsiteY5" fmla="*/ 0 h 177399"/>
                <a:gd name="connsiteX6" fmla="*/ 131247 w 166582"/>
                <a:gd name="connsiteY6" fmla="*/ 23797 h 177399"/>
                <a:gd name="connsiteX7" fmla="*/ 132689 w 166582"/>
                <a:gd name="connsiteY7" fmla="*/ 23797 h 177399"/>
                <a:gd name="connsiteX8" fmla="*/ 132689 w 166582"/>
                <a:gd name="connsiteY8" fmla="*/ 3606 h 177399"/>
                <a:gd name="connsiteX9" fmla="*/ 166582 w 166582"/>
                <a:gd name="connsiteY9" fmla="*/ 3606 h 177399"/>
                <a:gd name="connsiteX10" fmla="*/ 166582 w 166582"/>
                <a:gd name="connsiteY10" fmla="*/ 174515 h 177399"/>
                <a:gd name="connsiteX11" fmla="*/ 132689 w 166582"/>
                <a:gd name="connsiteY11" fmla="*/ 174515 h 177399"/>
                <a:gd name="connsiteX12" fmla="*/ 132689 w 166582"/>
                <a:gd name="connsiteY12" fmla="*/ 173794 h 177399"/>
                <a:gd name="connsiteX13" fmla="*/ 83652 w 166582"/>
                <a:gd name="connsiteY13" fmla="*/ 146391 h 177399"/>
                <a:gd name="connsiteX14" fmla="*/ 133410 w 166582"/>
                <a:gd name="connsiteY14" fmla="*/ 87979 h 177399"/>
                <a:gd name="connsiteX15" fmla="*/ 83652 w 166582"/>
                <a:gd name="connsiteY15" fmla="*/ 29567 h 177399"/>
                <a:gd name="connsiteX16" fmla="*/ 33893 w 166582"/>
                <a:gd name="connsiteY16" fmla="*/ 87979 h 177399"/>
                <a:gd name="connsiteX17" fmla="*/ 83652 w 166582"/>
                <a:gd name="connsiteY17" fmla="*/ 146391 h 177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582" h="177399">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9" y="29567"/>
                    <a:pt x="33893" y="51922"/>
                    <a:pt x="33893" y="87979"/>
                  </a:cubicBezTo>
                  <a:cubicBezTo>
                    <a:pt x="33893" y="124035"/>
                    <a:pt x="56249" y="146391"/>
                    <a:pt x="83652" y="146391"/>
                  </a:cubicBezTo>
                  <a:close/>
                </a:path>
              </a:pathLst>
            </a:custGeom>
            <a:solidFill>
              <a:srgbClr val="000000"/>
            </a:solidFill>
            <a:ln w="0" cap="flat">
              <a:noFill/>
              <a:prstDash val="solid"/>
              <a:miter/>
            </a:ln>
          </p:spPr>
          <p:txBody>
            <a:bodyPr rtlCol="0" anchor="ctr"/>
            <a:lstStyle/>
            <a:p>
              <a:endParaRPr lang="it-IT"/>
            </a:p>
          </p:txBody>
        </p:sp>
        <p:sp>
          <p:nvSpPr>
            <p:cNvPr id="2109" name="Figura a mano libera: forma 2108">
              <a:extLst>
                <a:ext uri="{FF2B5EF4-FFF2-40B4-BE49-F238E27FC236}">
                  <a16:creationId xmlns:a16="http://schemas.microsoft.com/office/drawing/2014/main" id="{50EE6302-085C-C2F3-D615-A6A93DEC868A}"/>
                </a:ext>
              </a:extLst>
            </p:cNvPr>
            <p:cNvSpPr/>
            <p:nvPr/>
          </p:nvSpPr>
          <p:spPr>
            <a:xfrm>
              <a:off x="3920333" y="104564"/>
              <a:ext cx="100238" cy="218504"/>
            </a:xfrm>
            <a:custGeom>
              <a:avLst/>
              <a:gdLst>
                <a:gd name="connsiteX0" fmla="*/ 27403 w 100238"/>
                <a:gd name="connsiteY0" fmla="*/ 182447 h 218504"/>
                <a:gd name="connsiteX1" fmla="*/ 27403 w 100238"/>
                <a:gd name="connsiteY1" fmla="*/ 80046 h 218504"/>
                <a:gd name="connsiteX2" fmla="*/ 0 w 100238"/>
                <a:gd name="connsiteY2" fmla="*/ 80046 h 218504"/>
                <a:gd name="connsiteX3" fmla="*/ 0 w 100238"/>
                <a:gd name="connsiteY3" fmla="*/ 47595 h 218504"/>
                <a:gd name="connsiteX4" fmla="*/ 27403 w 100238"/>
                <a:gd name="connsiteY4" fmla="*/ 47595 h 218504"/>
                <a:gd name="connsiteX5" fmla="*/ 27403 w 100238"/>
                <a:gd name="connsiteY5" fmla="*/ 0 h 218504"/>
                <a:gd name="connsiteX6" fmla="*/ 61297 w 100238"/>
                <a:gd name="connsiteY6" fmla="*/ 0 h 218504"/>
                <a:gd name="connsiteX7" fmla="*/ 61297 w 100238"/>
                <a:gd name="connsiteY7" fmla="*/ 47595 h 218504"/>
                <a:gd name="connsiteX8" fmla="*/ 100238 w 100238"/>
                <a:gd name="connsiteY8" fmla="*/ 47595 h 218504"/>
                <a:gd name="connsiteX9" fmla="*/ 100238 w 100238"/>
                <a:gd name="connsiteY9" fmla="*/ 80046 h 218504"/>
                <a:gd name="connsiteX10" fmla="*/ 61297 w 100238"/>
                <a:gd name="connsiteY10" fmla="*/ 80046 h 218504"/>
                <a:gd name="connsiteX11" fmla="*/ 61297 w 100238"/>
                <a:gd name="connsiteY11" fmla="*/ 177399 h 218504"/>
                <a:gd name="connsiteX12" fmla="*/ 71393 w 100238"/>
                <a:gd name="connsiteY12" fmla="*/ 187495 h 218504"/>
                <a:gd name="connsiteX13" fmla="*/ 100238 w 100238"/>
                <a:gd name="connsiteY13" fmla="*/ 187495 h 218504"/>
                <a:gd name="connsiteX14" fmla="*/ 100238 w 100238"/>
                <a:gd name="connsiteY14" fmla="*/ 218504 h 218504"/>
                <a:gd name="connsiteX15" fmla="*/ 64181 w 100238"/>
                <a:gd name="connsiteY15" fmla="*/ 218504 h 218504"/>
                <a:gd name="connsiteX16" fmla="*/ 26682 w 100238"/>
                <a:gd name="connsiteY16" fmla="*/ 182447 h 218504"/>
                <a:gd name="connsiteX17" fmla="*/ 27403 w 100238"/>
                <a:gd name="connsiteY17" fmla="*/ 182447 h 21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238" h="218504">
                  <a:moveTo>
                    <a:pt x="27403" y="182447"/>
                  </a:moveTo>
                  <a:lnTo>
                    <a:pt x="27403" y="80046"/>
                  </a:lnTo>
                  <a:lnTo>
                    <a:pt x="0" y="80046"/>
                  </a:lnTo>
                  <a:lnTo>
                    <a:pt x="0" y="47595"/>
                  </a:lnTo>
                  <a:lnTo>
                    <a:pt x="27403" y="47595"/>
                  </a:lnTo>
                  <a:lnTo>
                    <a:pt x="27403" y="0"/>
                  </a:lnTo>
                  <a:lnTo>
                    <a:pt x="61297" y="0"/>
                  </a:lnTo>
                  <a:lnTo>
                    <a:pt x="61297" y="47595"/>
                  </a:lnTo>
                  <a:lnTo>
                    <a:pt x="100238" y="47595"/>
                  </a:lnTo>
                  <a:lnTo>
                    <a:pt x="100238" y="80046"/>
                  </a:lnTo>
                  <a:lnTo>
                    <a:pt x="61297" y="80046"/>
                  </a:lnTo>
                  <a:lnTo>
                    <a:pt x="61297" y="177399"/>
                  </a:lnTo>
                  <a:cubicBezTo>
                    <a:pt x="61297" y="183890"/>
                    <a:pt x="64902" y="187495"/>
                    <a:pt x="71393" y="187495"/>
                  </a:cubicBezTo>
                  <a:lnTo>
                    <a:pt x="100238" y="187495"/>
                  </a:lnTo>
                  <a:lnTo>
                    <a:pt x="100238" y="218504"/>
                  </a:lnTo>
                  <a:lnTo>
                    <a:pt x="64181" y="218504"/>
                  </a:lnTo>
                  <a:cubicBezTo>
                    <a:pt x="39662" y="218504"/>
                    <a:pt x="26682" y="204803"/>
                    <a:pt x="26682" y="182447"/>
                  </a:cubicBezTo>
                  <a:lnTo>
                    <a:pt x="27403" y="182447"/>
                  </a:lnTo>
                  <a:close/>
                </a:path>
              </a:pathLst>
            </a:custGeom>
            <a:solidFill>
              <a:srgbClr val="000000"/>
            </a:solidFill>
            <a:ln w="0" cap="flat">
              <a:noFill/>
              <a:prstDash val="solid"/>
              <a:miter/>
            </a:ln>
          </p:spPr>
          <p:txBody>
            <a:bodyPr rtlCol="0" anchor="ctr"/>
            <a:lstStyle/>
            <a:p>
              <a:endParaRPr lang="it-IT"/>
            </a:p>
          </p:txBody>
        </p:sp>
        <p:sp>
          <p:nvSpPr>
            <p:cNvPr id="2110" name="Figura a mano libera: forma 2109">
              <a:extLst>
                <a:ext uri="{FF2B5EF4-FFF2-40B4-BE49-F238E27FC236}">
                  <a16:creationId xmlns:a16="http://schemas.microsoft.com/office/drawing/2014/main" id="{E06D7278-0941-20AA-43F3-08956612E0A6}"/>
                </a:ext>
              </a:extLst>
            </p:cNvPr>
            <p:cNvSpPr/>
            <p:nvPr/>
          </p:nvSpPr>
          <p:spPr>
            <a:xfrm>
              <a:off x="4027061" y="148553"/>
              <a:ext cx="166582" cy="177399"/>
            </a:xfrm>
            <a:custGeom>
              <a:avLst/>
              <a:gdLst>
                <a:gd name="connsiteX0" fmla="*/ 132689 w 166582"/>
                <a:gd name="connsiteY0" fmla="*/ 173794 h 177399"/>
                <a:gd name="connsiteX1" fmla="*/ 132689 w 166582"/>
                <a:gd name="connsiteY1" fmla="*/ 155044 h 177399"/>
                <a:gd name="connsiteX2" fmla="*/ 131247 w 166582"/>
                <a:gd name="connsiteY2" fmla="*/ 155044 h 177399"/>
                <a:gd name="connsiteX3" fmla="*/ 78604 w 166582"/>
                <a:gd name="connsiteY3" fmla="*/ 177399 h 177399"/>
                <a:gd name="connsiteX4" fmla="*/ 0 w 166582"/>
                <a:gd name="connsiteY4" fmla="*/ 88700 h 177399"/>
                <a:gd name="connsiteX5" fmla="*/ 78604 w 166582"/>
                <a:gd name="connsiteY5" fmla="*/ 0 h 177399"/>
                <a:gd name="connsiteX6" fmla="*/ 131247 w 166582"/>
                <a:gd name="connsiteY6" fmla="*/ 23797 h 177399"/>
                <a:gd name="connsiteX7" fmla="*/ 132689 w 166582"/>
                <a:gd name="connsiteY7" fmla="*/ 23797 h 177399"/>
                <a:gd name="connsiteX8" fmla="*/ 132689 w 166582"/>
                <a:gd name="connsiteY8" fmla="*/ 3606 h 177399"/>
                <a:gd name="connsiteX9" fmla="*/ 166582 w 166582"/>
                <a:gd name="connsiteY9" fmla="*/ 3606 h 177399"/>
                <a:gd name="connsiteX10" fmla="*/ 166582 w 166582"/>
                <a:gd name="connsiteY10" fmla="*/ 174515 h 177399"/>
                <a:gd name="connsiteX11" fmla="*/ 132689 w 166582"/>
                <a:gd name="connsiteY11" fmla="*/ 174515 h 177399"/>
                <a:gd name="connsiteX12" fmla="*/ 132689 w 166582"/>
                <a:gd name="connsiteY12" fmla="*/ 173794 h 177399"/>
                <a:gd name="connsiteX13" fmla="*/ 83652 w 166582"/>
                <a:gd name="connsiteY13" fmla="*/ 146391 h 177399"/>
                <a:gd name="connsiteX14" fmla="*/ 133410 w 166582"/>
                <a:gd name="connsiteY14" fmla="*/ 87979 h 177399"/>
                <a:gd name="connsiteX15" fmla="*/ 83652 w 166582"/>
                <a:gd name="connsiteY15" fmla="*/ 29567 h 177399"/>
                <a:gd name="connsiteX16" fmla="*/ 33893 w 166582"/>
                <a:gd name="connsiteY16" fmla="*/ 87979 h 177399"/>
                <a:gd name="connsiteX17" fmla="*/ 83652 w 166582"/>
                <a:gd name="connsiteY17" fmla="*/ 146391 h 177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582" h="177399">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8" y="29567"/>
                    <a:pt x="33893" y="51922"/>
                    <a:pt x="33893" y="87979"/>
                  </a:cubicBezTo>
                  <a:cubicBezTo>
                    <a:pt x="33893" y="124035"/>
                    <a:pt x="56248" y="146391"/>
                    <a:pt x="83652" y="146391"/>
                  </a:cubicBezTo>
                  <a:close/>
                </a:path>
              </a:pathLst>
            </a:custGeom>
            <a:solidFill>
              <a:srgbClr val="000000"/>
            </a:solidFill>
            <a:ln w="0" cap="flat">
              <a:noFill/>
              <a:prstDash val="solid"/>
              <a:miter/>
            </a:ln>
          </p:spPr>
          <p:txBody>
            <a:bodyPr rtlCol="0" anchor="ctr"/>
            <a:lstStyle/>
            <a:p>
              <a:endParaRPr lang="it-IT"/>
            </a:p>
          </p:txBody>
        </p:sp>
        <p:sp>
          <p:nvSpPr>
            <p:cNvPr id="2111" name="Figura a mano libera: forma 2110">
              <a:extLst>
                <a:ext uri="{FF2B5EF4-FFF2-40B4-BE49-F238E27FC236}">
                  <a16:creationId xmlns:a16="http://schemas.microsoft.com/office/drawing/2014/main" id="{E519E0D5-CBE9-B905-8E1C-E6AC9D0B71CE}"/>
                </a:ext>
              </a:extLst>
            </p:cNvPr>
            <p:cNvSpPr/>
            <p:nvPr/>
          </p:nvSpPr>
          <p:spPr>
            <a:xfrm>
              <a:off x="4220325" y="82930"/>
              <a:ext cx="266099" cy="239417"/>
            </a:xfrm>
            <a:custGeom>
              <a:avLst/>
              <a:gdLst>
                <a:gd name="connsiteX0" fmla="*/ 238696 w 266099"/>
                <a:gd name="connsiteY0" fmla="*/ 36057 h 239417"/>
                <a:gd name="connsiteX1" fmla="*/ 224994 w 266099"/>
                <a:gd name="connsiteY1" fmla="*/ 36057 h 239417"/>
                <a:gd name="connsiteX2" fmla="*/ 153602 w 266099"/>
                <a:gd name="connsiteY2" fmla="*/ 239417 h 239417"/>
                <a:gd name="connsiteX3" fmla="*/ 112497 w 266099"/>
                <a:gd name="connsiteY3" fmla="*/ 239417 h 239417"/>
                <a:gd name="connsiteX4" fmla="*/ 41105 w 266099"/>
                <a:gd name="connsiteY4" fmla="*/ 36057 h 239417"/>
                <a:gd name="connsiteX5" fmla="*/ 27403 w 266099"/>
                <a:gd name="connsiteY5" fmla="*/ 36057 h 239417"/>
                <a:gd name="connsiteX6" fmla="*/ 27403 w 266099"/>
                <a:gd name="connsiteY6" fmla="*/ 239417 h 239417"/>
                <a:gd name="connsiteX7" fmla="*/ 0 w 266099"/>
                <a:gd name="connsiteY7" fmla="*/ 239417 h 239417"/>
                <a:gd name="connsiteX8" fmla="*/ 0 w 266099"/>
                <a:gd name="connsiteY8" fmla="*/ 0 h 239417"/>
                <a:gd name="connsiteX9" fmla="*/ 56249 w 266099"/>
                <a:gd name="connsiteY9" fmla="*/ 0 h 239417"/>
                <a:gd name="connsiteX10" fmla="*/ 129804 w 266099"/>
                <a:gd name="connsiteY10" fmla="*/ 208408 h 239417"/>
                <a:gd name="connsiteX11" fmla="*/ 136295 w 266099"/>
                <a:gd name="connsiteY11" fmla="*/ 208408 h 239417"/>
                <a:gd name="connsiteX12" fmla="*/ 209851 w 266099"/>
                <a:gd name="connsiteY12" fmla="*/ 0 h 239417"/>
                <a:gd name="connsiteX13" fmla="*/ 238696 w 266099"/>
                <a:gd name="connsiteY13" fmla="*/ 0 h 239417"/>
                <a:gd name="connsiteX14" fmla="*/ 238696 w 266099"/>
                <a:gd name="connsiteY14" fmla="*/ 36057 h 239417"/>
                <a:gd name="connsiteX15" fmla="*/ 238696 w 266099"/>
                <a:gd name="connsiteY15" fmla="*/ 36057 h 239417"/>
                <a:gd name="connsiteX16" fmla="*/ 238696 w 266099"/>
                <a:gd name="connsiteY16" fmla="*/ 239417 h 239417"/>
                <a:gd name="connsiteX17" fmla="*/ 238696 w 266099"/>
                <a:gd name="connsiteY17" fmla="*/ 36057 h 239417"/>
                <a:gd name="connsiteX18" fmla="*/ 266099 w 266099"/>
                <a:gd name="connsiteY18" fmla="*/ 36057 h 239417"/>
                <a:gd name="connsiteX19" fmla="*/ 266099 w 266099"/>
                <a:gd name="connsiteY19" fmla="*/ 239417 h 239417"/>
                <a:gd name="connsiteX20" fmla="*/ 238696 w 266099"/>
                <a:gd name="connsiteY20" fmla="*/ 239417 h 23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66099" h="239417">
                  <a:moveTo>
                    <a:pt x="238696" y="36057"/>
                  </a:moveTo>
                  <a:lnTo>
                    <a:pt x="224994" y="36057"/>
                  </a:lnTo>
                  <a:lnTo>
                    <a:pt x="153602" y="239417"/>
                  </a:lnTo>
                  <a:lnTo>
                    <a:pt x="112497" y="239417"/>
                  </a:lnTo>
                  <a:lnTo>
                    <a:pt x="41105" y="36057"/>
                  </a:lnTo>
                  <a:lnTo>
                    <a:pt x="27403" y="36057"/>
                  </a:lnTo>
                  <a:lnTo>
                    <a:pt x="27403" y="239417"/>
                  </a:lnTo>
                  <a:lnTo>
                    <a:pt x="0" y="239417"/>
                  </a:lnTo>
                  <a:lnTo>
                    <a:pt x="0" y="0"/>
                  </a:lnTo>
                  <a:lnTo>
                    <a:pt x="56249" y="0"/>
                  </a:lnTo>
                  <a:lnTo>
                    <a:pt x="129804" y="208408"/>
                  </a:lnTo>
                  <a:lnTo>
                    <a:pt x="136295" y="208408"/>
                  </a:lnTo>
                  <a:lnTo>
                    <a:pt x="209851" y="0"/>
                  </a:lnTo>
                  <a:lnTo>
                    <a:pt x="238696" y="0"/>
                  </a:lnTo>
                  <a:lnTo>
                    <a:pt x="238696" y="36057"/>
                  </a:lnTo>
                  <a:lnTo>
                    <a:pt x="238696" y="36057"/>
                  </a:lnTo>
                  <a:close/>
                  <a:moveTo>
                    <a:pt x="238696" y="239417"/>
                  </a:moveTo>
                  <a:lnTo>
                    <a:pt x="238696" y="36057"/>
                  </a:lnTo>
                  <a:lnTo>
                    <a:pt x="266099" y="36057"/>
                  </a:lnTo>
                  <a:lnTo>
                    <a:pt x="266099" y="239417"/>
                  </a:lnTo>
                  <a:lnTo>
                    <a:pt x="238696" y="239417"/>
                  </a:lnTo>
                  <a:close/>
                </a:path>
              </a:pathLst>
            </a:custGeom>
            <a:solidFill>
              <a:srgbClr val="000000"/>
            </a:solidFill>
            <a:ln w="0" cap="flat">
              <a:noFill/>
              <a:prstDash val="solid"/>
              <a:miter/>
            </a:ln>
          </p:spPr>
          <p:txBody>
            <a:bodyPr rtlCol="0" anchor="ctr"/>
            <a:lstStyle/>
            <a:p>
              <a:endParaRPr lang="it-IT"/>
            </a:p>
          </p:txBody>
        </p:sp>
        <p:sp>
          <p:nvSpPr>
            <p:cNvPr id="2112" name="Figura a mano libera: forma 2111">
              <a:extLst>
                <a:ext uri="{FF2B5EF4-FFF2-40B4-BE49-F238E27FC236}">
                  <a16:creationId xmlns:a16="http://schemas.microsoft.com/office/drawing/2014/main" id="{76578943-982F-1917-08F5-3497E8864886}"/>
                </a:ext>
              </a:extLst>
            </p:cNvPr>
            <p:cNvSpPr/>
            <p:nvPr/>
          </p:nvSpPr>
          <p:spPr>
            <a:xfrm>
              <a:off x="4503010" y="148553"/>
              <a:ext cx="160813" cy="177399"/>
            </a:xfrm>
            <a:custGeom>
              <a:avLst/>
              <a:gdLst>
                <a:gd name="connsiteX0" fmla="*/ 133410 w 160813"/>
                <a:gd name="connsiteY0" fmla="*/ 149996 h 177399"/>
                <a:gd name="connsiteX1" fmla="*/ 78604 w 160813"/>
                <a:gd name="connsiteY1" fmla="*/ 177399 h 177399"/>
                <a:gd name="connsiteX2" fmla="*/ 0 w 160813"/>
                <a:gd name="connsiteY2" fmla="*/ 88700 h 177399"/>
                <a:gd name="connsiteX3" fmla="*/ 78604 w 160813"/>
                <a:gd name="connsiteY3" fmla="*/ 0 h 177399"/>
                <a:gd name="connsiteX4" fmla="*/ 133410 w 160813"/>
                <a:gd name="connsiteY4" fmla="*/ 27403 h 177399"/>
                <a:gd name="connsiteX5" fmla="*/ 134852 w 160813"/>
                <a:gd name="connsiteY5" fmla="*/ 27403 h 177399"/>
                <a:gd name="connsiteX6" fmla="*/ 134852 w 160813"/>
                <a:gd name="connsiteY6" fmla="*/ 3606 h 177399"/>
                <a:gd name="connsiteX7" fmla="*/ 160813 w 160813"/>
                <a:gd name="connsiteY7" fmla="*/ 3606 h 177399"/>
                <a:gd name="connsiteX8" fmla="*/ 160813 w 160813"/>
                <a:gd name="connsiteY8" fmla="*/ 174515 h 177399"/>
                <a:gd name="connsiteX9" fmla="*/ 134852 w 160813"/>
                <a:gd name="connsiteY9" fmla="*/ 174515 h 177399"/>
                <a:gd name="connsiteX10" fmla="*/ 134852 w 160813"/>
                <a:gd name="connsiteY10" fmla="*/ 150717 h 177399"/>
                <a:gd name="connsiteX11" fmla="*/ 133410 w 160813"/>
                <a:gd name="connsiteY11" fmla="*/ 150717 h 177399"/>
                <a:gd name="connsiteX12" fmla="*/ 133410 w 160813"/>
                <a:gd name="connsiteY12" fmla="*/ 149996 h 177399"/>
                <a:gd name="connsiteX13" fmla="*/ 25961 w 160813"/>
                <a:gd name="connsiteY13" fmla="*/ 88700 h 177399"/>
                <a:gd name="connsiteX14" fmla="*/ 80767 w 160813"/>
                <a:gd name="connsiteY14" fmla="*/ 153602 h 177399"/>
                <a:gd name="connsiteX15" fmla="*/ 135573 w 160813"/>
                <a:gd name="connsiteY15" fmla="*/ 88700 h 177399"/>
                <a:gd name="connsiteX16" fmla="*/ 80767 w 160813"/>
                <a:gd name="connsiteY16" fmla="*/ 23797 h 177399"/>
                <a:gd name="connsiteX17" fmla="*/ 25961 w 160813"/>
                <a:gd name="connsiteY17" fmla="*/ 88700 h 177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813" h="177399">
                  <a:moveTo>
                    <a:pt x="133410" y="149996"/>
                  </a:moveTo>
                  <a:cubicBezTo>
                    <a:pt x="119709" y="167303"/>
                    <a:pt x="103122" y="177399"/>
                    <a:pt x="78604" y="177399"/>
                  </a:cubicBezTo>
                  <a:cubicBezTo>
                    <a:pt x="33893" y="177399"/>
                    <a:pt x="0" y="141343"/>
                    <a:pt x="0" y="88700"/>
                  </a:cubicBezTo>
                  <a:cubicBezTo>
                    <a:pt x="0" y="36057"/>
                    <a:pt x="33893" y="0"/>
                    <a:pt x="78604" y="0"/>
                  </a:cubicBezTo>
                  <a:cubicBezTo>
                    <a:pt x="123314" y="0"/>
                    <a:pt x="119709" y="10096"/>
                    <a:pt x="133410" y="27403"/>
                  </a:cubicBezTo>
                  <a:lnTo>
                    <a:pt x="134852" y="27403"/>
                  </a:lnTo>
                  <a:lnTo>
                    <a:pt x="134852" y="3606"/>
                  </a:lnTo>
                  <a:lnTo>
                    <a:pt x="160813" y="3606"/>
                  </a:lnTo>
                  <a:lnTo>
                    <a:pt x="160813" y="174515"/>
                  </a:lnTo>
                  <a:lnTo>
                    <a:pt x="134852" y="174515"/>
                  </a:lnTo>
                  <a:lnTo>
                    <a:pt x="134852" y="150717"/>
                  </a:lnTo>
                  <a:lnTo>
                    <a:pt x="133410" y="150717"/>
                  </a:lnTo>
                  <a:lnTo>
                    <a:pt x="133410" y="149996"/>
                  </a:lnTo>
                  <a:close/>
                  <a:moveTo>
                    <a:pt x="25961" y="88700"/>
                  </a:moveTo>
                  <a:cubicBezTo>
                    <a:pt x="25961" y="127641"/>
                    <a:pt x="51922" y="153602"/>
                    <a:pt x="80767" y="153602"/>
                  </a:cubicBezTo>
                  <a:cubicBezTo>
                    <a:pt x="109612" y="153602"/>
                    <a:pt x="135573" y="127641"/>
                    <a:pt x="135573" y="88700"/>
                  </a:cubicBezTo>
                  <a:cubicBezTo>
                    <a:pt x="135573" y="49758"/>
                    <a:pt x="109612" y="23797"/>
                    <a:pt x="80767" y="23797"/>
                  </a:cubicBezTo>
                  <a:cubicBezTo>
                    <a:pt x="51922" y="23797"/>
                    <a:pt x="25961" y="49758"/>
                    <a:pt x="25961" y="88700"/>
                  </a:cubicBezTo>
                  <a:close/>
                </a:path>
              </a:pathLst>
            </a:custGeom>
            <a:solidFill>
              <a:srgbClr val="000000"/>
            </a:solidFill>
            <a:ln w="0" cap="flat">
              <a:noFill/>
              <a:prstDash val="solid"/>
              <a:miter/>
            </a:ln>
          </p:spPr>
          <p:txBody>
            <a:bodyPr rtlCol="0" anchor="ctr"/>
            <a:lstStyle/>
            <a:p>
              <a:endParaRPr lang="it-IT"/>
            </a:p>
          </p:txBody>
        </p:sp>
        <p:sp>
          <p:nvSpPr>
            <p:cNvPr id="2113" name="Figura a mano libera: forma 2112">
              <a:extLst>
                <a:ext uri="{FF2B5EF4-FFF2-40B4-BE49-F238E27FC236}">
                  <a16:creationId xmlns:a16="http://schemas.microsoft.com/office/drawing/2014/main" id="{9885EB16-1B57-49E0-21D4-2E49CA01BC87}"/>
                </a:ext>
              </a:extLst>
            </p:cNvPr>
            <p:cNvSpPr/>
            <p:nvPr/>
          </p:nvSpPr>
          <p:spPr>
            <a:xfrm>
              <a:off x="4681852" y="147832"/>
              <a:ext cx="134852" cy="178120"/>
            </a:xfrm>
            <a:custGeom>
              <a:avLst/>
              <a:gdLst>
                <a:gd name="connsiteX0" fmla="*/ 25240 w 134852"/>
                <a:gd name="connsiteY0" fmla="*/ 125478 h 178120"/>
                <a:gd name="connsiteX1" fmla="*/ 67787 w 134852"/>
                <a:gd name="connsiteY1" fmla="*/ 154323 h 178120"/>
                <a:gd name="connsiteX2" fmla="*/ 108892 w 134852"/>
                <a:gd name="connsiteY2" fmla="*/ 128362 h 178120"/>
                <a:gd name="connsiteX3" fmla="*/ 80046 w 134852"/>
                <a:gd name="connsiteY3" fmla="*/ 102401 h 178120"/>
                <a:gd name="connsiteX4" fmla="*/ 51201 w 134852"/>
                <a:gd name="connsiteY4" fmla="*/ 97353 h 178120"/>
                <a:gd name="connsiteX5" fmla="*/ 3606 w 134852"/>
                <a:gd name="connsiteY5" fmla="*/ 49758 h 178120"/>
                <a:gd name="connsiteX6" fmla="*/ 67066 w 134852"/>
                <a:gd name="connsiteY6" fmla="*/ 0 h 178120"/>
                <a:gd name="connsiteX7" fmla="*/ 133410 w 134852"/>
                <a:gd name="connsiteY7" fmla="*/ 52643 h 178120"/>
                <a:gd name="connsiteX8" fmla="*/ 107449 w 134852"/>
                <a:gd name="connsiteY8" fmla="*/ 52643 h 178120"/>
                <a:gd name="connsiteX9" fmla="*/ 66345 w 134852"/>
                <a:gd name="connsiteY9" fmla="*/ 23797 h 178120"/>
                <a:gd name="connsiteX10" fmla="*/ 28845 w 134852"/>
                <a:gd name="connsiteY10" fmla="*/ 49758 h 178120"/>
                <a:gd name="connsiteX11" fmla="*/ 56249 w 134852"/>
                <a:gd name="connsiteY11" fmla="*/ 73556 h 178120"/>
                <a:gd name="connsiteX12" fmla="*/ 85094 w 134852"/>
                <a:gd name="connsiteY12" fmla="*/ 78604 h 178120"/>
                <a:gd name="connsiteX13" fmla="*/ 134852 w 134852"/>
                <a:gd name="connsiteY13" fmla="*/ 128362 h 178120"/>
                <a:gd name="connsiteX14" fmla="*/ 68508 w 134852"/>
                <a:gd name="connsiteY14" fmla="*/ 178121 h 178120"/>
                <a:gd name="connsiteX15" fmla="*/ 0 w 134852"/>
                <a:gd name="connsiteY15" fmla="*/ 125478 h 178120"/>
                <a:gd name="connsiteX16" fmla="*/ 25961 w 134852"/>
                <a:gd name="connsiteY16" fmla="*/ 125478 h 178120"/>
                <a:gd name="connsiteX17" fmla="*/ 25240 w 134852"/>
                <a:gd name="connsiteY17" fmla="*/ 125478 h 178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4852" h="178120">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6" y="23797"/>
                    <a:pt x="66345" y="23797"/>
                  </a:cubicBezTo>
                  <a:cubicBezTo>
                    <a:pt x="40384" y="23797"/>
                    <a:pt x="28845" y="36057"/>
                    <a:pt x="28845" y="49758"/>
                  </a:cubicBezTo>
                  <a:cubicBezTo>
                    <a:pt x="28845" y="63460"/>
                    <a:pt x="35336" y="69950"/>
                    <a:pt x="56249" y="73556"/>
                  </a:cubicBezTo>
                  <a:lnTo>
                    <a:pt x="85094" y="78604"/>
                  </a:lnTo>
                  <a:cubicBezTo>
                    <a:pt x="118987" y="85094"/>
                    <a:pt x="134852" y="100959"/>
                    <a:pt x="134852" y="128362"/>
                  </a:cubicBezTo>
                  <a:cubicBezTo>
                    <a:pt x="134852" y="155765"/>
                    <a:pt x="113218" y="178121"/>
                    <a:pt x="68508" y="178121"/>
                  </a:cubicBezTo>
                  <a:cubicBezTo>
                    <a:pt x="23798" y="178121"/>
                    <a:pt x="0" y="152160"/>
                    <a:pt x="0" y="125478"/>
                  </a:cubicBezTo>
                  <a:lnTo>
                    <a:pt x="25961" y="125478"/>
                  </a:lnTo>
                  <a:lnTo>
                    <a:pt x="25240" y="125478"/>
                  </a:lnTo>
                  <a:close/>
                </a:path>
              </a:pathLst>
            </a:custGeom>
            <a:solidFill>
              <a:srgbClr val="000000"/>
            </a:solidFill>
            <a:ln w="0" cap="flat">
              <a:noFill/>
              <a:prstDash val="solid"/>
              <a:miter/>
            </a:ln>
          </p:spPr>
          <p:txBody>
            <a:bodyPr rtlCol="0" anchor="ctr"/>
            <a:lstStyle/>
            <a:p>
              <a:endParaRPr lang="it-IT"/>
            </a:p>
          </p:txBody>
        </p:sp>
        <p:sp>
          <p:nvSpPr>
            <p:cNvPr id="2114" name="Figura a mano libera: forma 2113">
              <a:extLst>
                <a:ext uri="{FF2B5EF4-FFF2-40B4-BE49-F238E27FC236}">
                  <a16:creationId xmlns:a16="http://schemas.microsoft.com/office/drawing/2014/main" id="{2EAA2BF0-B705-FC49-D0D6-F878C96C85B1}"/>
                </a:ext>
              </a:extLst>
            </p:cNvPr>
            <p:cNvSpPr/>
            <p:nvPr/>
          </p:nvSpPr>
          <p:spPr>
            <a:xfrm>
              <a:off x="4819589" y="104564"/>
              <a:ext cx="92305" cy="217782"/>
            </a:xfrm>
            <a:custGeom>
              <a:avLst/>
              <a:gdLst>
                <a:gd name="connsiteX0" fmla="*/ 27403 w 92305"/>
                <a:gd name="connsiteY0" fmla="*/ 71392 h 217782"/>
                <a:gd name="connsiteX1" fmla="*/ 0 w 92305"/>
                <a:gd name="connsiteY1" fmla="*/ 71392 h 217782"/>
                <a:gd name="connsiteX2" fmla="*/ 0 w 92305"/>
                <a:gd name="connsiteY2" fmla="*/ 47595 h 217782"/>
                <a:gd name="connsiteX3" fmla="*/ 27403 w 92305"/>
                <a:gd name="connsiteY3" fmla="*/ 47595 h 217782"/>
                <a:gd name="connsiteX4" fmla="*/ 27403 w 92305"/>
                <a:gd name="connsiteY4" fmla="*/ 0 h 217782"/>
                <a:gd name="connsiteX5" fmla="*/ 53364 w 92305"/>
                <a:gd name="connsiteY5" fmla="*/ 0 h 217782"/>
                <a:gd name="connsiteX6" fmla="*/ 53364 w 92305"/>
                <a:gd name="connsiteY6" fmla="*/ 47595 h 217782"/>
                <a:gd name="connsiteX7" fmla="*/ 92305 w 92305"/>
                <a:gd name="connsiteY7" fmla="*/ 47595 h 217782"/>
                <a:gd name="connsiteX8" fmla="*/ 92305 w 92305"/>
                <a:gd name="connsiteY8" fmla="*/ 71392 h 217782"/>
                <a:gd name="connsiteX9" fmla="*/ 53364 w 92305"/>
                <a:gd name="connsiteY9" fmla="*/ 71392 h 217782"/>
                <a:gd name="connsiteX10" fmla="*/ 53364 w 92305"/>
                <a:gd name="connsiteY10" fmla="*/ 183890 h 217782"/>
                <a:gd name="connsiteX11" fmla="*/ 63460 w 92305"/>
                <a:gd name="connsiteY11" fmla="*/ 193986 h 217782"/>
                <a:gd name="connsiteX12" fmla="*/ 92305 w 92305"/>
                <a:gd name="connsiteY12" fmla="*/ 193986 h 217782"/>
                <a:gd name="connsiteX13" fmla="*/ 92305 w 92305"/>
                <a:gd name="connsiteY13" fmla="*/ 217783 h 217782"/>
                <a:gd name="connsiteX14" fmla="*/ 58412 w 92305"/>
                <a:gd name="connsiteY14" fmla="*/ 217783 h 217782"/>
                <a:gd name="connsiteX15" fmla="*/ 27403 w 92305"/>
                <a:gd name="connsiteY15" fmla="*/ 188938 h 217782"/>
                <a:gd name="connsiteX16" fmla="*/ 27403 w 92305"/>
                <a:gd name="connsiteY16" fmla="*/ 71392 h 21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305" h="217782">
                  <a:moveTo>
                    <a:pt x="27403" y="71392"/>
                  </a:moveTo>
                  <a:lnTo>
                    <a:pt x="0" y="71392"/>
                  </a:lnTo>
                  <a:lnTo>
                    <a:pt x="0" y="47595"/>
                  </a:lnTo>
                  <a:lnTo>
                    <a:pt x="27403" y="47595"/>
                  </a:lnTo>
                  <a:lnTo>
                    <a:pt x="27403" y="0"/>
                  </a:lnTo>
                  <a:lnTo>
                    <a:pt x="53364" y="0"/>
                  </a:lnTo>
                  <a:lnTo>
                    <a:pt x="53364" y="47595"/>
                  </a:lnTo>
                  <a:lnTo>
                    <a:pt x="92305" y="47595"/>
                  </a:lnTo>
                  <a:lnTo>
                    <a:pt x="92305" y="71392"/>
                  </a:lnTo>
                  <a:lnTo>
                    <a:pt x="53364" y="71392"/>
                  </a:lnTo>
                  <a:lnTo>
                    <a:pt x="53364" y="183890"/>
                  </a:lnTo>
                  <a:cubicBezTo>
                    <a:pt x="53364" y="190380"/>
                    <a:pt x="56970" y="193986"/>
                    <a:pt x="63460" y="193986"/>
                  </a:cubicBezTo>
                  <a:lnTo>
                    <a:pt x="92305" y="193986"/>
                  </a:lnTo>
                  <a:lnTo>
                    <a:pt x="92305" y="217783"/>
                  </a:lnTo>
                  <a:lnTo>
                    <a:pt x="58412" y="217783"/>
                  </a:lnTo>
                  <a:cubicBezTo>
                    <a:pt x="38941" y="217783"/>
                    <a:pt x="27403" y="206245"/>
                    <a:pt x="27403" y="188938"/>
                  </a:cubicBezTo>
                  <a:lnTo>
                    <a:pt x="27403" y="71392"/>
                  </a:lnTo>
                  <a:close/>
                </a:path>
              </a:pathLst>
            </a:custGeom>
            <a:solidFill>
              <a:srgbClr val="000000"/>
            </a:solidFill>
            <a:ln w="0" cap="flat">
              <a:noFill/>
              <a:prstDash val="solid"/>
              <a:miter/>
            </a:ln>
          </p:spPr>
          <p:txBody>
            <a:bodyPr rtlCol="0" anchor="ctr"/>
            <a:lstStyle/>
            <a:p>
              <a:endParaRPr lang="it-IT"/>
            </a:p>
          </p:txBody>
        </p:sp>
        <p:sp>
          <p:nvSpPr>
            <p:cNvPr id="2115" name="Figura a mano libera: forma 2114">
              <a:extLst>
                <a:ext uri="{FF2B5EF4-FFF2-40B4-BE49-F238E27FC236}">
                  <a16:creationId xmlns:a16="http://schemas.microsoft.com/office/drawing/2014/main" id="{1341EC00-C3C2-3CDF-DD74-AB78D4915E8A}"/>
                </a:ext>
              </a:extLst>
            </p:cNvPr>
            <p:cNvSpPr/>
            <p:nvPr/>
          </p:nvSpPr>
          <p:spPr>
            <a:xfrm>
              <a:off x="4927038" y="148553"/>
              <a:ext cx="160813" cy="177399"/>
            </a:xfrm>
            <a:custGeom>
              <a:avLst/>
              <a:gdLst>
                <a:gd name="connsiteX0" fmla="*/ 155765 w 160813"/>
                <a:gd name="connsiteY0" fmla="*/ 126199 h 177399"/>
                <a:gd name="connsiteX1" fmla="*/ 82209 w 160813"/>
                <a:gd name="connsiteY1" fmla="*/ 177399 h 177399"/>
                <a:gd name="connsiteX2" fmla="*/ 0 w 160813"/>
                <a:gd name="connsiteY2" fmla="*/ 88700 h 177399"/>
                <a:gd name="connsiteX3" fmla="*/ 82209 w 160813"/>
                <a:gd name="connsiteY3" fmla="*/ 0 h 177399"/>
                <a:gd name="connsiteX4" fmla="*/ 160813 w 160813"/>
                <a:gd name="connsiteY4" fmla="*/ 82209 h 177399"/>
                <a:gd name="connsiteX5" fmla="*/ 160092 w 160813"/>
                <a:gd name="connsiteY5" fmla="*/ 96632 h 177399"/>
                <a:gd name="connsiteX6" fmla="*/ 160092 w 160813"/>
                <a:gd name="connsiteY6" fmla="*/ 100959 h 177399"/>
                <a:gd name="connsiteX7" fmla="*/ 25961 w 160813"/>
                <a:gd name="connsiteY7" fmla="*/ 100959 h 177399"/>
                <a:gd name="connsiteX8" fmla="*/ 82209 w 160813"/>
                <a:gd name="connsiteY8" fmla="*/ 153602 h 177399"/>
                <a:gd name="connsiteX9" fmla="*/ 128362 w 160813"/>
                <a:gd name="connsiteY9" fmla="*/ 126199 h 177399"/>
                <a:gd name="connsiteX10" fmla="*/ 155765 w 160813"/>
                <a:gd name="connsiteY10" fmla="*/ 126199 h 177399"/>
                <a:gd name="connsiteX11" fmla="*/ 155765 w 160813"/>
                <a:gd name="connsiteY11" fmla="*/ 126199 h 177399"/>
                <a:gd name="connsiteX12" fmla="*/ 25961 w 160813"/>
                <a:gd name="connsiteY12" fmla="*/ 76440 h 177399"/>
                <a:gd name="connsiteX13" fmla="*/ 135574 w 160813"/>
                <a:gd name="connsiteY13" fmla="*/ 76440 h 177399"/>
                <a:gd name="connsiteX14" fmla="*/ 82931 w 160813"/>
                <a:gd name="connsiteY14" fmla="*/ 23797 h 177399"/>
                <a:gd name="connsiteX15" fmla="*/ 26682 w 160813"/>
                <a:gd name="connsiteY15" fmla="*/ 76440 h 177399"/>
                <a:gd name="connsiteX16" fmla="*/ 25961 w 160813"/>
                <a:gd name="connsiteY16" fmla="*/ 76440 h 177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0813" h="177399">
                  <a:moveTo>
                    <a:pt x="155765" y="126199"/>
                  </a:moveTo>
                  <a:cubicBezTo>
                    <a:pt x="143506" y="158650"/>
                    <a:pt x="118266" y="177399"/>
                    <a:pt x="82209" y="177399"/>
                  </a:cubicBezTo>
                  <a:cubicBezTo>
                    <a:pt x="46153" y="177399"/>
                    <a:pt x="0" y="141343"/>
                    <a:pt x="0" y="88700"/>
                  </a:cubicBezTo>
                  <a:cubicBezTo>
                    <a:pt x="0" y="36057"/>
                    <a:pt x="36057" y="0"/>
                    <a:pt x="82209" y="0"/>
                  </a:cubicBezTo>
                  <a:cubicBezTo>
                    <a:pt x="128362" y="0"/>
                    <a:pt x="160813" y="33893"/>
                    <a:pt x="160813" y="82209"/>
                  </a:cubicBezTo>
                  <a:cubicBezTo>
                    <a:pt x="160813" y="130526"/>
                    <a:pt x="160813" y="93748"/>
                    <a:pt x="160092" y="96632"/>
                  </a:cubicBezTo>
                  <a:lnTo>
                    <a:pt x="160092" y="100959"/>
                  </a:lnTo>
                  <a:lnTo>
                    <a:pt x="25961" y="100959"/>
                  </a:lnTo>
                  <a:cubicBezTo>
                    <a:pt x="29567" y="133410"/>
                    <a:pt x="53364" y="153602"/>
                    <a:pt x="82209" y="153602"/>
                  </a:cubicBezTo>
                  <a:cubicBezTo>
                    <a:pt x="111055" y="153602"/>
                    <a:pt x="119709" y="143506"/>
                    <a:pt x="128362" y="126199"/>
                  </a:cubicBezTo>
                  <a:lnTo>
                    <a:pt x="155765" y="126199"/>
                  </a:lnTo>
                  <a:lnTo>
                    <a:pt x="155765" y="126199"/>
                  </a:lnTo>
                  <a:close/>
                  <a:moveTo>
                    <a:pt x="25961" y="76440"/>
                  </a:moveTo>
                  <a:lnTo>
                    <a:pt x="135574" y="76440"/>
                  </a:lnTo>
                  <a:cubicBezTo>
                    <a:pt x="134131" y="45432"/>
                    <a:pt x="111776" y="23797"/>
                    <a:pt x="82931" y="23797"/>
                  </a:cubicBezTo>
                  <a:cubicBezTo>
                    <a:pt x="54085" y="23797"/>
                    <a:pt x="30288" y="45432"/>
                    <a:pt x="26682" y="76440"/>
                  </a:cubicBezTo>
                  <a:lnTo>
                    <a:pt x="25961" y="76440"/>
                  </a:lnTo>
                  <a:close/>
                </a:path>
              </a:pathLst>
            </a:custGeom>
            <a:solidFill>
              <a:srgbClr val="000000"/>
            </a:solidFill>
            <a:ln w="0" cap="flat">
              <a:noFill/>
              <a:prstDash val="solid"/>
              <a:miter/>
            </a:ln>
          </p:spPr>
          <p:txBody>
            <a:bodyPr rtlCol="0" anchor="ctr"/>
            <a:lstStyle/>
            <a:p>
              <a:endParaRPr lang="it-IT"/>
            </a:p>
          </p:txBody>
        </p:sp>
        <p:sp>
          <p:nvSpPr>
            <p:cNvPr id="2116" name="Figura a mano libera: forma 2115">
              <a:extLst>
                <a:ext uri="{FF2B5EF4-FFF2-40B4-BE49-F238E27FC236}">
                  <a16:creationId xmlns:a16="http://schemas.microsoft.com/office/drawing/2014/main" id="{5EDBFFF8-030B-21E5-7FDF-240945BBCE70}"/>
                </a:ext>
              </a:extLst>
            </p:cNvPr>
            <p:cNvSpPr/>
            <p:nvPr/>
          </p:nvSpPr>
          <p:spPr>
            <a:xfrm>
              <a:off x="5108043" y="151438"/>
              <a:ext cx="88699" cy="170909"/>
            </a:xfrm>
            <a:custGeom>
              <a:avLst/>
              <a:gdLst>
                <a:gd name="connsiteX0" fmla="*/ 25961 w 88699"/>
                <a:gd name="connsiteY0" fmla="*/ 0 h 170909"/>
                <a:gd name="connsiteX1" fmla="*/ 88700 w 88699"/>
                <a:gd name="connsiteY1" fmla="*/ 0 h 170909"/>
                <a:gd name="connsiteX2" fmla="*/ 88700 w 88699"/>
                <a:gd name="connsiteY2" fmla="*/ 24519 h 170909"/>
                <a:gd name="connsiteX3" fmla="*/ 25961 w 88699"/>
                <a:gd name="connsiteY3" fmla="*/ 24519 h 170909"/>
                <a:gd name="connsiteX4" fmla="*/ 25961 w 88699"/>
                <a:gd name="connsiteY4" fmla="*/ 170909 h 170909"/>
                <a:gd name="connsiteX5" fmla="*/ 0 w 88699"/>
                <a:gd name="connsiteY5" fmla="*/ 170909 h 170909"/>
                <a:gd name="connsiteX6" fmla="*/ 0 w 88699"/>
                <a:gd name="connsiteY6" fmla="*/ 24519 h 170909"/>
                <a:gd name="connsiteX7" fmla="*/ 25961 w 88699"/>
                <a:gd name="connsiteY7" fmla="*/ 24519 h 170909"/>
                <a:gd name="connsiteX8" fmla="*/ 25961 w 88699"/>
                <a:gd name="connsiteY8" fmla="*/ 0 h 17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699" h="170909">
                  <a:moveTo>
                    <a:pt x="25961" y="0"/>
                  </a:moveTo>
                  <a:lnTo>
                    <a:pt x="88700" y="0"/>
                  </a:lnTo>
                  <a:lnTo>
                    <a:pt x="88700" y="24519"/>
                  </a:lnTo>
                  <a:lnTo>
                    <a:pt x="25961" y="24519"/>
                  </a:lnTo>
                  <a:lnTo>
                    <a:pt x="25961" y="170909"/>
                  </a:lnTo>
                  <a:lnTo>
                    <a:pt x="0" y="170909"/>
                  </a:lnTo>
                  <a:lnTo>
                    <a:pt x="0" y="24519"/>
                  </a:lnTo>
                  <a:lnTo>
                    <a:pt x="25961" y="24519"/>
                  </a:lnTo>
                  <a:cubicBezTo>
                    <a:pt x="25961" y="24519"/>
                    <a:pt x="25961" y="0"/>
                    <a:pt x="25961" y="0"/>
                  </a:cubicBezTo>
                  <a:close/>
                </a:path>
              </a:pathLst>
            </a:custGeom>
            <a:solidFill>
              <a:srgbClr val="000000"/>
            </a:solidFill>
            <a:ln w="0" cap="flat">
              <a:noFill/>
              <a:prstDash val="solid"/>
              <a:miter/>
            </a:ln>
          </p:spPr>
          <p:txBody>
            <a:bodyPr rtlCol="0" anchor="ctr"/>
            <a:lstStyle/>
            <a:p>
              <a:endParaRPr lang="it-IT"/>
            </a:p>
          </p:txBody>
        </p:sp>
        <p:sp>
          <p:nvSpPr>
            <p:cNvPr id="2117" name="Figura a mano libera: forma 2116">
              <a:extLst>
                <a:ext uri="{FF2B5EF4-FFF2-40B4-BE49-F238E27FC236}">
                  <a16:creationId xmlns:a16="http://schemas.microsoft.com/office/drawing/2014/main" id="{C07388AF-27A1-8671-48EA-D9B20BD20D49}"/>
                </a:ext>
              </a:extLst>
            </p:cNvPr>
            <p:cNvSpPr/>
            <p:nvPr/>
          </p:nvSpPr>
          <p:spPr>
            <a:xfrm>
              <a:off x="5200348" y="147832"/>
              <a:ext cx="134852" cy="178120"/>
            </a:xfrm>
            <a:custGeom>
              <a:avLst/>
              <a:gdLst>
                <a:gd name="connsiteX0" fmla="*/ 25240 w 134852"/>
                <a:gd name="connsiteY0" fmla="*/ 125478 h 178120"/>
                <a:gd name="connsiteX1" fmla="*/ 67787 w 134852"/>
                <a:gd name="connsiteY1" fmla="*/ 154323 h 178120"/>
                <a:gd name="connsiteX2" fmla="*/ 108892 w 134852"/>
                <a:gd name="connsiteY2" fmla="*/ 128362 h 178120"/>
                <a:gd name="connsiteX3" fmla="*/ 80046 w 134852"/>
                <a:gd name="connsiteY3" fmla="*/ 102401 h 178120"/>
                <a:gd name="connsiteX4" fmla="*/ 51201 w 134852"/>
                <a:gd name="connsiteY4" fmla="*/ 97353 h 178120"/>
                <a:gd name="connsiteX5" fmla="*/ 3606 w 134852"/>
                <a:gd name="connsiteY5" fmla="*/ 49758 h 178120"/>
                <a:gd name="connsiteX6" fmla="*/ 67066 w 134852"/>
                <a:gd name="connsiteY6" fmla="*/ 0 h 178120"/>
                <a:gd name="connsiteX7" fmla="*/ 133410 w 134852"/>
                <a:gd name="connsiteY7" fmla="*/ 52643 h 178120"/>
                <a:gd name="connsiteX8" fmla="*/ 107449 w 134852"/>
                <a:gd name="connsiteY8" fmla="*/ 52643 h 178120"/>
                <a:gd name="connsiteX9" fmla="*/ 66345 w 134852"/>
                <a:gd name="connsiteY9" fmla="*/ 23797 h 178120"/>
                <a:gd name="connsiteX10" fmla="*/ 28845 w 134852"/>
                <a:gd name="connsiteY10" fmla="*/ 49758 h 178120"/>
                <a:gd name="connsiteX11" fmla="*/ 56248 w 134852"/>
                <a:gd name="connsiteY11" fmla="*/ 73556 h 178120"/>
                <a:gd name="connsiteX12" fmla="*/ 85094 w 134852"/>
                <a:gd name="connsiteY12" fmla="*/ 78604 h 178120"/>
                <a:gd name="connsiteX13" fmla="*/ 134852 w 134852"/>
                <a:gd name="connsiteY13" fmla="*/ 128362 h 178120"/>
                <a:gd name="connsiteX14" fmla="*/ 68508 w 134852"/>
                <a:gd name="connsiteY14" fmla="*/ 178121 h 178120"/>
                <a:gd name="connsiteX15" fmla="*/ 0 w 134852"/>
                <a:gd name="connsiteY15" fmla="*/ 125478 h 178120"/>
                <a:gd name="connsiteX16" fmla="*/ 25961 w 134852"/>
                <a:gd name="connsiteY16" fmla="*/ 125478 h 178120"/>
                <a:gd name="connsiteX17" fmla="*/ 25240 w 134852"/>
                <a:gd name="connsiteY17" fmla="*/ 125478 h 178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4852" h="178120">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5" y="23797"/>
                    <a:pt x="66345" y="23797"/>
                  </a:cubicBezTo>
                  <a:cubicBezTo>
                    <a:pt x="40384" y="23797"/>
                    <a:pt x="28845" y="36057"/>
                    <a:pt x="28845" y="49758"/>
                  </a:cubicBezTo>
                  <a:cubicBezTo>
                    <a:pt x="28845" y="63460"/>
                    <a:pt x="35336" y="69950"/>
                    <a:pt x="56248" y="73556"/>
                  </a:cubicBezTo>
                  <a:lnTo>
                    <a:pt x="85094" y="78604"/>
                  </a:lnTo>
                  <a:cubicBezTo>
                    <a:pt x="118987" y="85094"/>
                    <a:pt x="134852" y="100959"/>
                    <a:pt x="134852" y="128362"/>
                  </a:cubicBezTo>
                  <a:cubicBezTo>
                    <a:pt x="134852" y="155765"/>
                    <a:pt x="113218" y="178121"/>
                    <a:pt x="68508" y="178121"/>
                  </a:cubicBezTo>
                  <a:cubicBezTo>
                    <a:pt x="23797" y="178121"/>
                    <a:pt x="0" y="152160"/>
                    <a:pt x="0" y="125478"/>
                  </a:cubicBezTo>
                  <a:lnTo>
                    <a:pt x="25961" y="125478"/>
                  </a:lnTo>
                  <a:lnTo>
                    <a:pt x="25240" y="125478"/>
                  </a:lnTo>
                  <a:close/>
                </a:path>
              </a:pathLst>
            </a:custGeom>
            <a:solidFill>
              <a:srgbClr val="000000"/>
            </a:solidFill>
            <a:ln w="0" cap="flat">
              <a:noFill/>
              <a:prstDash val="solid"/>
              <a:miter/>
            </a:ln>
          </p:spPr>
          <p:txBody>
            <a:bodyPr rtlCol="0" anchor="ctr"/>
            <a:lstStyle/>
            <a:p>
              <a:endParaRPr lang="it-IT"/>
            </a:p>
          </p:txBody>
        </p:sp>
      </p:grpSp>
      <p:sp>
        <p:nvSpPr>
          <p:cNvPr id="2118" name="Figura a mano libera: forma 2117">
            <a:extLst>
              <a:ext uri="{FF2B5EF4-FFF2-40B4-BE49-F238E27FC236}">
                <a16:creationId xmlns:a16="http://schemas.microsoft.com/office/drawing/2014/main" id="{91B50F31-4944-F0E3-59A7-48A751CBD07E}"/>
              </a:ext>
            </a:extLst>
          </p:cNvPr>
          <p:cNvSpPr/>
          <p:nvPr/>
        </p:nvSpPr>
        <p:spPr>
          <a:xfrm>
            <a:off x="4579878" y="3488132"/>
            <a:ext cx="169466" cy="173072"/>
          </a:xfrm>
          <a:custGeom>
            <a:avLst/>
            <a:gdLst>
              <a:gd name="connsiteX0" fmla="*/ 169467 w 169466"/>
              <a:gd name="connsiteY0" fmla="*/ 86536 h 173072"/>
              <a:gd name="connsiteX1" fmla="*/ 82931 w 169466"/>
              <a:gd name="connsiteY1" fmla="*/ 173073 h 173072"/>
              <a:gd name="connsiteX2" fmla="*/ 0 w 169466"/>
              <a:gd name="connsiteY2" fmla="*/ 173073 h 173072"/>
              <a:gd name="connsiteX3" fmla="*/ 0 w 169466"/>
              <a:gd name="connsiteY3" fmla="*/ 0 h 173072"/>
              <a:gd name="connsiteX4" fmla="*/ 82931 w 169466"/>
              <a:gd name="connsiteY4" fmla="*/ 0 h 173072"/>
              <a:gd name="connsiteX5" fmla="*/ 169467 w 169466"/>
              <a:gd name="connsiteY5" fmla="*/ 86536 h 173072"/>
              <a:gd name="connsiteX6" fmla="*/ 101680 w 169466"/>
              <a:gd name="connsiteY6" fmla="*/ 27403 h 173072"/>
              <a:gd name="connsiteX7" fmla="*/ 25240 w 169466"/>
              <a:gd name="connsiteY7" fmla="*/ 27403 h 173072"/>
              <a:gd name="connsiteX8" fmla="*/ 25240 w 169466"/>
              <a:gd name="connsiteY8" fmla="*/ 48316 h 173072"/>
              <a:gd name="connsiteX9" fmla="*/ 101680 w 169466"/>
              <a:gd name="connsiteY9" fmla="*/ 48316 h 173072"/>
              <a:gd name="connsiteX10" fmla="*/ 101680 w 169466"/>
              <a:gd name="connsiteY10" fmla="*/ 73556 h 173072"/>
              <a:gd name="connsiteX11" fmla="*/ 25240 w 169466"/>
              <a:gd name="connsiteY11" fmla="*/ 73556 h 173072"/>
              <a:gd name="connsiteX12" fmla="*/ 25240 w 169466"/>
              <a:gd name="connsiteY12" fmla="*/ 98796 h 173072"/>
              <a:gd name="connsiteX13" fmla="*/ 101680 w 169466"/>
              <a:gd name="connsiteY13" fmla="*/ 98796 h 173072"/>
              <a:gd name="connsiteX14" fmla="*/ 101680 w 169466"/>
              <a:gd name="connsiteY14" fmla="*/ 124035 h 173072"/>
              <a:gd name="connsiteX15" fmla="*/ 25240 w 169466"/>
              <a:gd name="connsiteY15" fmla="*/ 124035 h 173072"/>
              <a:gd name="connsiteX16" fmla="*/ 25240 w 169466"/>
              <a:gd name="connsiteY16" fmla="*/ 144948 h 173072"/>
              <a:gd name="connsiteX17" fmla="*/ 101680 w 169466"/>
              <a:gd name="connsiteY17" fmla="*/ 144948 h 173072"/>
              <a:gd name="connsiteX18" fmla="*/ 101680 w 169466"/>
              <a:gd name="connsiteY18" fmla="*/ 124035 h 173072"/>
              <a:gd name="connsiteX19" fmla="*/ 126920 w 169466"/>
              <a:gd name="connsiteY19" fmla="*/ 124035 h 173072"/>
              <a:gd name="connsiteX20" fmla="*/ 126920 w 169466"/>
              <a:gd name="connsiteY20" fmla="*/ 98796 h 173072"/>
              <a:gd name="connsiteX21" fmla="*/ 101680 w 169466"/>
              <a:gd name="connsiteY21" fmla="*/ 98796 h 173072"/>
              <a:gd name="connsiteX22" fmla="*/ 101680 w 169466"/>
              <a:gd name="connsiteY22" fmla="*/ 73556 h 173072"/>
              <a:gd name="connsiteX23" fmla="*/ 126920 w 169466"/>
              <a:gd name="connsiteY23" fmla="*/ 73556 h 173072"/>
              <a:gd name="connsiteX24" fmla="*/ 126920 w 169466"/>
              <a:gd name="connsiteY24" fmla="*/ 48316 h 173072"/>
              <a:gd name="connsiteX25" fmla="*/ 101680 w 169466"/>
              <a:gd name="connsiteY25" fmla="*/ 48316 h 173072"/>
              <a:gd name="connsiteX26" fmla="*/ 101680 w 169466"/>
              <a:gd name="connsiteY26" fmla="*/ 27403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9466" h="173072">
                <a:moveTo>
                  <a:pt x="169467" y="86536"/>
                </a:moveTo>
                <a:cubicBezTo>
                  <a:pt x="169467" y="134131"/>
                  <a:pt x="130526" y="173073"/>
                  <a:pt x="82931" y="173073"/>
                </a:cubicBezTo>
                <a:lnTo>
                  <a:pt x="0" y="173073"/>
                </a:lnTo>
                <a:lnTo>
                  <a:pt x="0" y="0"/>
                </a:lnTo>
                <a:lnTo>
                  <a:pt x="82931" y="0"/>
                </a:lnTo>
                <a:cubicBezTo>
                  <a:pt x="130526" y="0"/>
                  <a:pt x="169467" y="38942"/>
                  <a:pt x="169467" y="86536"/>
                </a:cubicBezTo>
                <a:close/>
                <a:moveTo>
                  <a:pt x="101680" y="27403"/>
                </a:moveTo>
                <a:lnTo>
                  <a:pt x="25240" y="27403"/>
                </a:lnTo>
                <a:lnTo>
                  <a:pt x="25240" y="48316"/>
                </a:lnTo>
                <a:lnTo>
                  <a:pt x="101680" y="48316"/>
                </a:lnTo>
                <a:lnTo>
                  <a:pt x="101680" y="73556"/>
                </a:lnTo>
                <a:lnTo>
                  <a:pt x="25240" y="73556"/>
                </a:lnTo>
                <a:lnTo>
                  <a:pt x="25240" y="98796"/>
                </a:lnTo>
                <a:lnTo>
                  <a:pt x="101680" y="98796"/>
                </a:lnTo>
                <a:lnTo>
                  <a:pt x="101680" y="124035"/>
                </a:lnTo>
                <a:lnTo>
                  <a:pt x="25240" y="124035"/>
                </a:lnTo>
                <a:lnTo>
                  <a:pt x="25240" y="144948"/>
                </a:lnTo>
                <a:lnTo>
                  <a:pt x="101680" y="144948"/>
                </a:lnTo>
                <a:lnTo>
                  <a:pt x="101680" y="124035"/>
                </a:lnTo>
                <a:lnTo>
                  <a:pt x="126920" y="124035"/>
                </a:lnTo>
                <a:lnTo>
                  <a:pt x="126920" y="98796"/>
                </a:lnTo>
                <a:lnTo>
                  <a:pt x="101680" y="98796"/>
                </a:lnTo>
                <a:lnTo>
                  <a:pt x="101680" y="73556"/>
                </a:lnTo>
                <a:lnTo>
                  <a:pt x="126920" y="73556"/>
                </a:lnTo>
                <a:lnTo>
                  <a:pt x="126920" y="48316"/>
                </a:lnTo>
                <a:lnTo>
                  <a:pt x="101680" y="48316"/>
                </a:lnTo>
                <a:lnTo>
                  <a:pt x="101680" y="27403"/>
                </a:lnTo>
                <a:close/>
              </a:path>
            </a:pathLst>
          </a:custGeom>
          <a:solidFill>
            <a:srgbClr val="000000"/>
          </a:solidFill>
          <a:ln w="0" cap="flat">
            <a:noFill/>
            <a:prstDash val="solid"/>
            <a:miter/>
          </a:ln>
        </p:spPr>
        <p:txBody>
          <a:bodyPr rtlCol="0" anchor="ctr"/>
          <a:lstStyle/>
          <a:p>
            <a:endParaRPr lang="it-IT"/>
          </a:p>
        </p:txBody>
      </p:sp>
      <p:grpSp>
        <p:nvGrpSpPr>
          <p:cNvPr id="2119" name="Elemento grafico 13">
            <a:extLst>
              <a:ext uri="{FF2B5EF4-FFF2-40B4-BE49-F238E27FC236}">
                <a16:creationId xmlns:a16="http://schemas.microsoft.com/office/drawing/2014/main" id="{CBE6F18A-9F47-1746-6605-B3AAB9FDB427}"/>
              </a:ext>
            </a:extLst>
          </p:cNvPr>
          <p:cNvGrpSpPr/>
          <p:nvPr/>
        </p:nvGrpSpPr>
        <p:grpSpPr>
          <a:xfrm>
            <a:off x="4904143" y="3488132"/>
            <a:ext cx="211292" cy="173072"/>
            <a:chOff x="4160471" y="6684927"/>
            <a:chExt cx="211292" cy="173072"/>
          </a:xfrm>
          <a:solidFill>
            <a:srgbClr val="000000"/>
          </a:solidFill>
        </p:grpSpPr>
        <p:sp>
          <p:nvSpPr>
            <p:cNvPr id="2120" name="Figura a mano libera: forma 2119">
              <a:extLst>
                <a:ext uri="{FF2B5EF4-FFF2-40B4-BE49-F238E27FC236}">
                  <a16:creationId xmlns:a16="http://schemas.microsoft.com/office/drawing/2014/main" id="{E2338502-AFB1-370B-4310-F0971848322E}"/>
                </a:ext>
              </a:extLst>
            </p:cNvPr>
            <p:cNvSpPr/>
            <p:nvPr/>
          </p:nvSpPr>
          <p:spPr>
            <a:xfrm>
              <a:off x="4236911" y="6742618"/>
              <a:ext cx="56969" cy="56969"/>
            </a:xfrm>
            <a:custGeom>
              <a:avLst/>
              <a:gdLst>
                <a:gd name="connsiteX0" fmla="*/ 47595 w 56969"/>
                <a:gd name="connsiteY0" fmla="*/ 0 h 56969"/>
                <a:gd name="connsiteX1" fmla="*/ 9375 w 56969"/>
                <a:gd name="connsiteY1" fmla="*/ 0 h 56969"/>
                <a:gd name="connsiteX2" fmla="*/ 9375 w 56969"/>
                <a:gd name="connsiteY2" fmla="*/ 9375 h 56969"/>
                <a:gd name="connsiteX3" fmla="*/ 0 w 56969"/>
                <a:gd name="connsiteY3" fmla="*/ 9375 h 56969"/>
                <a:gd name="connsiteX4" fmla="*/ 0 w 56969"/>
                <a:gd name="connsiteY4" fmla="*/ 47595 h 56969"/>
                <a:gd name="connsiteX5" fmla="*/ 9375 w 56969"/>
                <a:gd name="connsiteY5" fmla="*/ 47595 h 56969"/>
                <a:gd name="connsiteX6" fmla="*/ 9375 w 56969"/>
                <a:gd name="connsiteY6" fmla="*/ 56970 h 56969"/>
                <a:gd name="connsiteX7" fmla="*/ 47595 w 56969"/>
                <a:gd name="connsiteY7" fmla="*/ 56970 h 56969"/>
                <a:gd name="connsiteX8" fmla="*/ 47595 w 56969"/>
                <a:gd name="connsiteY8" fmla="*/ 47595 h 56969"/>
                <a:gd name="connsiteX9" fmla="*/ 56970 w 56969"/>
                <a:gd name="connsiteY9" fmla="*/ 47595 h 56969"/>
                <a:gd name="connsiteX10" fmla="*/ 56970 w 56969"/>
                <a:gd name="connsiteY10" fmla="*/ 9375 h 56969"/>
                <a:gd name="connsiteX11" fmla="*/ 47595 w 56969"/>
                <a:gd name="connsiteY11" fmla="*/ 9375 h 56969"/>
                <a:gd name="connsiteX12" fmla="*/ 47595 w 56969"/>
                <a:gd name="connsiteY12" fmla="*/ 0 h 56969"/>
                <a:gd name="connsiteX13" fmla="*/ 38220 w 56969"/>
                <a:gd name="connsiteY13" fmla="*/ 38220 h 56969"/>
                <a:gd name="connsiteX14" fmla="*/ 18749 w 56969"/>
                <a:gd name="connsiteY14" fmla="*/ 38220 h 56969"/>
                <a:gd name="connsiteX15" fmla="*/ 18749 w 56969"/>
                <a:gd name="connsiteY15" fmla="*/ 18749 h 56969"/>
                <a:gd name="connsiteX16" fmla="*/ 38220 w 56969"/>
                <a:gd name="connsiteY16" fmla="*/ 18749 h 56969"/>
                <a:gd name="connsiteX17" fmla="*/ 38220 w 56969"/>
                <a:gd name="connsiteY17" fmla="*/ 38220 h 5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6969" h="56969">
                  <a:moveTo>
                    <a:pt x="47595" y="0"/>
                  </a:moveTo>
                  <a:lnTo>
                    <a:pt x="9375" y="0"/>
                  </a:lnTo>
                  <a:lnTo>
                    <a:pt x="9375" y="9375"/>
                  </a:lnTo>
                  <a:lnTo>
                    <a:pt x="0" y="9375"/>
                  </a:lnTo>
                  <a:lnTo>
                    <a:pt x="0" y="47595"/>
                  </a:lnTo>
                  <a:lnTo>
                    <a:pt x="9375" y="47595"/>
                  </a:lnTo>
                  <a:lnTo>
                    <a:pt x="9375" y="56970"/>
                  </a:lnTo>
                  <a:lnTo>
                    <a:pt x="47595" y="56970"/>
                  </a:lnTo>
                  <a:lnTo>
                    <a:pt x="47595" y="47595"/>
                  </a:lnTo>
                  <a:lnTo>
                    <a:pt x="56970" y="47595"/>
                  </a:lnTo>
                  <a:lnTo>
                    <a:pt x="56970" y="9375"/>
                  </a:lnTo>
                  <a:lnTo>
                    <a:pt x="47595" y="9375"/>
                  </a:lnTo>
                  <a:lnTo>
                    <a:pt x="47595" y="0"/>
                  </a:lnTo>
                  <a:close/>
                  <a:moveTo>
                    <a:pt x="38220" y="38220"/>
                  </a:moveTo>
                  <a:lnTo>
                    <a:pt x="18749" y="38220"/>
                  </a:lnTo>
                  <a:lnTo>
                    <a:pt x="18749" y="18749"/>
                  </a:lnTo>
                  <a:lnTo>
                    <a:pt x="38220" y="18749"/>
                  </a:lnTo>
                  <a:lnTo>
                    <a:pt x="38220" y="38220"/>
                  </a:lnTo>
                  <a:close/>
                </a:path>
              </a:pathLst>
            </a:custGeom>
            <a:solidFill>
              <a:srgbClr val="000000"/>
            </a:solidFill>
            <a:ln w="0" cap="flat">
              <a:noFill/>
              <a:prstDash val="solid"/>
              <a:miter/>
            </a:ln>
          </p:spPr>
          <p:txBody>
            <a:bodyPr rtlCol="0" anchor="ctr"/>
            <a:lstStyle/>
            <a:p>
              <a:endParaRPr lang="it-IT"/>
            </a:p>
          </p:txBody>
        </p:sp>
        <p:sp>
          <p:nvSpPr>
            <p:cNvPr id="2121" name="Figura a mano libera: forma 2120">
              <a:extLst>
                <a:ext uri="{FF2B5EF4-FFF2-40B4-BE49-F238E27FC236}">
                  <a16:creationId xmlns:a16="http://schemas.microsoft.com/office/drawing/2014/main" id="{D1427220-88E1-4211-ACA6-9626FF5070A8}"/>
                </a:ext>
              </a:extLst>
            </p:cNvPr>
            <p:cNvSpPr/>
            <p:nvPr/>
          </p:nvSpPr>
          <p:spPr>
            <a:xfrm>
              <a:off x="4160471" y="6684927"/>
              <a:ext cx="211292" cy="173072"/>
            </a:xfrm>
            <a:custGeom>
              <a:avLst/>
              <a:gdLst>
                <a:gd name="connsiteX0" fmla="*/ 191822 w 211292"/>
                <a:gd name="connsiteY0" fmla="*/ 57691 h 173072"/>
                <a:gd name="connsiteX1" fmla="*/ 191822 w 211292"/>
                <a:gd name="connsiteY1" fmla="*/ 38220 h 173072"/>
                <a:gd name="connsiteX2" fmla="*/ 182447 w 211292"/>
                <a:gd name="connsiteY2" fmla="*/ 38220 h 173072"/>
                <a:gd name="connsiteX3" fmla="*/ 182447 w 211292"/>
                <a:gd name="connsiteY3" fmla="*/ 28845 h 173072"/>
                <a:gd name="connsiteX4" fmla="*/ 173073 w 211292"/>
                <a:gd name="connsiteY4" fmla="*/ 28845 h 173072"/>
                <a:gd name="connsiteX5" fmla="*/ 173073 w 211292"/>
                <a:gd name="connsiteY5" fmla="*/ 19471 h 173072"/>
                <a:gd name="connsiteX6" fmla="*/ 153602 w 211292"/>
                <a:gd name="connsiteY6" fmla="*/ 19471 h 173072"/>
                <a:gd name="connsiteX7" fmla="*/ 153602 w 211292"/>
                <a:gd name="connsiteY7" fmla="*/ 0 h 173072"/>
                <a:gd name="connsiteX8" fmla="*/ 57691 w 211292"/>
                <a:gd name="connsiteY8" fmla="*/ 0 h 173072"/>
                <a:gd name="connsiteX9" fmla="*/ 57691 w 211292"/>
                <a:gd name="connsiteY9" fmla="*/ 19471 h 173072"/>
                <a:gd name="connsiteX10" fmla="*/ 38220 w 211292"/>
                <a:gd name="connsiteY10" fmla="*/ 19471 h 173072"/>
                <a:gd name="connsiteX11" fmla="*/ 38220 w 211292"/>
                <a:gd name="connsiteY11" fmla="*/ 28845 h 173072"/>
                <a:gd name="connsiteX12" fmla="*/ 28845 w 211292"/>
                <a:gd name="connsiteY12" fmla="*/ 28845 h 173072"/>
                <a:gd name="connsiteX13" fmla="*/ 28845 w 211292"/>
                <a:gd name="connsiteY13" fmla="*/ 38220 h 173072"/>
                <a:gd name="connsiteX14" fmla="*/ 19471 w 211292"/>
                <a:gd name="connsiteY14" fmla="*/ 38220 h 173072"/>
                <a:gd name="connsiteX15" fmla="*/ 19471 w 211292"/>
                <a:gd name="connsiteY15" fmla="*/ 57691 h 173072"/>
                <a:gd name="connsiteX16" fmla="*/ 0 w 211292"/>
                <a:gd name="connsiteY16" fmla="*/ 57691 h 173072"/>
                <a:gd name="connsiteX17" fmla="*/ 0 w 211292"/>
                <a:gd name="connsiteY17" fmla="*/ 115382 h 173072"/>
                <a:gd name="connsiteX18" fmla="*/ 19471 w 211292"/>
                <a:gd name="connsiteY18" fmla="*/ 115382 h 173072"/>
                <a:gd name="connsiteX19" fmla="*/ 19471 w 211292"/>
                <a:gd name="connsiteY19" fmla="*/ 134852 h 173072"/>
                <a:gd name="connsiteX20" fmla="*/ 28845 w 211292"/>
                <a:gd name="connsiteY20" fmla="*/ 134852 h 173072"/>
                <a:gd name="connsiteX21" fmla="*/ 28845 w 211292"/>
                <a:gd name="connsiteY21" fmla="*/ 144227 h 173072"/>
                <a:gd name="connsiteX22" fmla="*/ 38220 w 211292"/>
                <a:gd name="connsiteY22" fmla="*/ 144227 h 173072"/>
                <a:gd name="connsiteX23" fmla="*/ 38220 w 211292"/>
                <a:gd name="connsiteY23" fmla="*/ 153602 h 173072"/>
                <a:gd name="connsiteX24" fmla="*/ 57691 w 211292"/>
                <a:gd name="connsiteY24" fmla="*/ 153602 h 173072"/>
                <a:gd name="connsiteX25" fmla="*/ 57691 w 211292"/>
                <a:gd name="connsiteY25" fmla="*/ 173073 h 173072"/>
                <a:gd name="connsiteX26" fmla="*/ 153602 w 211292"/>
                <a:gd name="connsiteY26" fmla="*/ 173073 h 173072"/>
                <a:gd name="connsiteX27" fmla="*/ 153602 w 211292"/>
                <a:gd name="connsiteY27" fmla="*/ 153602 h 173072"/>
                <a:gd name="connsiteX28" fmla="*/ 173073 w 211292"/>
                <a:gd name="connsiteY28" fmla="*/ 153602 h 173072"/>
                <a:gd name="connsiteX29" fmla="*/ 173073 w 211292"/>
                <a:gd name="connsiteY29" fmla="*/ 144227 h 173072"/>
                <a:gd name="connsiteX30" fmla="*/ 182447 w 211292"/>
                <a:gd name="connsiteY30" fmla="*/ 144227 h 173072"/>
                <a:gd name="connsiteX31" fmla="*/ 182447 w 211292"/>
                <a:gd name="connsiteY31" fmla="*/ 134852 h 173072"/>
                <a:gd name="connsiteX32" fmla="*/ 191822 w 211292"/>
                <a:gd name="connsiteY32" fmla="*/ 134852 h 173072"/>
                <a:gd name="connsiteX33" fmla="*/ 191822 w 211292"/>
                <a:gd name="connsiteY33" fmla="*/ 115382 h 173072"/>
                <a:gd name="connsiteX34" fmla="*/ 211293 w 211292"/>
                <a:gd name="connsiteY34" fmla="*/ 115382 h 173072"/>
                <a:gd name="connsiteX35" fmla="*/ 211293 w 211292"/>
                <a:gd name="connsiteY35" fmla="*/ 57691 h 173072"/>
                <a:gd name="connsiteX36" fmla="*/ 191822 w 211292"/>
                <a:gd name="connsiteY36" fmla="*/ 57691 h 173072"/>
                <a:gd name="connsiteX37" fmla="*/ 191822 w 211292"/>
                <a:gd name="connsiteY37" fmla="*/ 95911 h 173072"/>
                <a:gd name="connsiteX38" fmla="*/ 172351 w 211292"/>
                <a:gd name="connsiteY38" fmla="*/ 95911 h 173072"/>
                <a:gd name="connsiteX39" fmla="*/ 172351 w 211292"/>
                <a:gd name="connsiteY39" fmla="*/ 115382 h 173072"/>
                <a:gd name="connsiteX40" fmla="*/ 162977 w 211292"/>
                <a:gd name="connsiteY40" fmla="*/ 115382 h 173072"/>
                <a:gd name="connsiteX41" fmla="*/ 162977 w 211292"/>
                <a:gd name="connsiteY41" fmla="*/ 124756 h 173072"/>
                <a:gd name="connsiteX42" fmla="*/ 153602 w 211292"/>
                <a:gd name="connsiteY42" fmla="*/ 124756 h 173072"/>
                <a:gd name="connsiteX43" fmla="*/ 153602 w 211292"/>
                <a:gd name="connsiteY43" fmla="*/ 134131 h 173072"/>
                <a:gd name="connsiteX44" fmla="*/ 134131 w 211292"/>
                <a:gd name="connsiteY44" fmla="*/ 134131 h 173072"/>
                <a:gd name="connsiteX45" fmla="*/ 134131 w 211292"/>
                <a:gd name="connsiteY45" fmla="*/ 153602 h 173072"/>
                <a:gd name="connsiteX46" fmla="*/ 76440 w 211292"/>
                <a:gd name="connsiteY46" fmla="*/ 153602 h 173072"/>
                <a:gd name="connsiteX47" fmla="*/ 76440 w 211292"/>
                <a:gd name="connsiteY47" fmla="*/ 134131 h 173072"/>
                <a:gd name="connsiteX48" fmla="*/ 56970 w 211292"/>
                <a:gd name="connsiteY48" fmla="*/ 134131 h 173072"/>
                <a:gd name="connsiteX49" fmla="*/ 56970 w 211292"/>
                <a:gd name="connsiteY49" fmla="*/ 124756 h 173072"/>
                <a:gd name="connsiteX50" fmla="*/ 47595 w 211292"/>
                <a:gd name="connsiteY50" fmla="*/ 124756 h 173072"/>
                <a:gd name="connsiteX51" fmla="*/ 47595 w 211292"/>
                <a:gd name="connsiteY51" fmla="*/ 115382 h 173072"/>
                <a:gd name="connsiteX52" fmla="*/ 38220 w 211292"/>
                <a:gd name="connsiteY52" fmla="*/ 115382 h 173072"/>
                <a:gd name="connsiteX53" fmla="*/ 38220 w 211292"/>
                <a:gd name="connsiteY53" fmla="*/ 95911 h 173072"/>
                <a:gd name="connsiteX54" fmla="*/ 18750 w 211292"/>
                <a:gd name="connsiteY54" fmla="*/ 95911 h 173072"/>
                <a:gd name="connsiteX55" fmla="*/ 18750 w 211292"/>
                <a:gd name="connsiteY55" fmla="*/ 76440 h 173072"/>
                <a:gd name="connsiteX56" fmla="*/ 38220 w 211292"/>
                <a:gd name="connsiteY56" fmla="*/ 76440 h 173072"/>
                <a:gd name="connsiteX57" fmla="*/ 38220 w 211292"/>
                <a:gd name="connsiteY57" fmla="*/ 56970 h 173072"/>
                <a:gd name="connsiteX58" fmla="*/ 47595 w 211292"/>
                <a:gd name="connsiteY58" fmla="*/ 56970 h 173072"/>
                <a:gd name="connsiteX59" fmla="*/ 47595 w 211292"/>
                <a:gd name="connsiteY59" fmla="*/ 47595 h 173072"/>
                <a:gd name="connsiteX60" fmla="*/ 56970 w 211292"/>
                <a:gd name="connsiteY60" fmla="*/ 47595 h 173072"/>
                <a:gd name="connsiteX61" fmla="*/ 56970 w 211292"/>
                <a:gd name="connsiteY61" fmla="*/ 38220 h 173072"/>
                <a:gd name="connsiteX62" fmla="*/ 76440 w 211292"/>
                <a:gd name="connsiteY62" fmla="*/ 38220 h 173072"/>
                <a:gd name="connsiteX63" fmla="*/ 76440 w 211292"/>
                <a:gd name="connsiteY63" fmla="*/ 18749 h 173072"/>
                <a:gd name="connsiteX64" fmla="*/ 134131 w 211292"/>
                <a:gd name="connsiteY64" fmla="*/ 18749 h 173072"/>
                <a:gd name="connsiteX65" fmla="*/ 134131 w 211292"/>
                <a:gd name="connsiteY65" fmla="*/ 38220 h 173072"/>
                <a:gd name="connsiteX66" fmla="*/ 153602 w 211292"/>
                <a:gd name="connsiteY66" fmla="*/ 38220 h 173072"/>
                <a:gd name="connsiteX67" fmla="*/ 153602 w 211292"/>
                <a:gd name="connsiteY67" fmla="*/ 47595 h 173072"/>
                <a:gd name="connsiteX68" fmla="*/ 162977 w 211292"/>
                <a:gd name="connsiteY68" fmla="*/ 47595 h 173072"/>
                <a:gd name="connsiteX69" fmla="*/ 162977 w 211292"/>
                <a:gd name="connsiteY69" fmla="*/ 56970 h 173072"/>
                <a:gd name="connsiteX70" fmla="*/ 172351 w 211292"/>
                <a:gd name="connsiteY70" fmla="*/ 56970 h 173072"/>
                <a:gd name="connsiteX71" fmla="*/ 172351 w 211292"/>
                <a:gd name="connsiteY71" fmla="*/ 76440 h 173072"/>
                <a:gd name="connsiteX72" fmla="*/ 191822 w 211292"/>
                <a:gd name="connsiteY72" fmla="*/ 76440 h 173072"/>
                <a:gd name="connsiteX73" fmla="*/ 191822 w 211292"/>
                <a:gd name="connsiteY73" fmla="*/ 95911 h 17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211292" h="173072">
                  <a:moveTo>
                    <a:pt x="191822" y="57691"/>
                  </a:moveTo>
                  <a:lnTo>
                    <a:pt x="191822" y="38220"/>
                  </a:lnTo>
                  <a:lnTo>
                    <a:pt x="182447" y="38220"/>
                  </a:lnTo>
                  <a:lnTo>
                    <a:pt x="182447" y="28845"/>
                  </a:lnTo>
                  <a:lnTo>
                    <a:pt x="173073" y="28845"/>
                  </a:lnTo>
                  <a:lnTo>
                    <a:pt x="173073" y="19471"/>
                  </a:lnTo>
                  <a:lnTo>
                    <a:pt x="153602" y="19471"/>
                  </a:lnTo>
                  <a:lnTo>
                    <a:pt x="153602" y="0"/>
                  </a:lnTo>
                  <a:lnTo>
                    <a:pt x="57691" y="0"/>
                  </a:lnTo>
                  <a:lnTo>
                    <a:pt x="57691" y="19471"/>
                  </a:lnTo>
                  <a:lnTo>
                    <a:pt x="38220" y="19471"/>
                  </a:lnTo>
                  <a:lnTo>
                    <a:pt x="38220" y="28845"/>
                  </a:lnTo>
                  <a:lnTo>
                    <a:pt x="28845" y="28845"/>
                  </a:lnTo>
                  <a:lnTo>
                    <a:pt x="28845" y="38220"/>
                  </a:lnTo>
                  <a:lnTo>
                    <a:pt x="19471" y="38220"/>
                  </a:lnTo>
                  <a:lnTo>
                    <a:pt x="19471" y="57691"/>
                  </a:lnTo>
                  <a:lnTo>
                    <a:pt x="0" y="57691"/>
                  </a:lnTo>
                  <a:lnTo>
                    <a:pt x="0" y="115382"/>
                  </a:lnTo>
                  <a:lnTo>
                    <a:pt x="19471" y="115382"/>
                  </a:lnTo>
                  <a:lnTo>
                    <a:pt x="19471" y="134852"/>
                  </a:lnTo>
                  <a:lnTo>
                    <a:pt x="28845" y="134852"/>
                  </a:lnTo>
                  <a:lnTo>
                    <a:pt x="28845" y="144227"/>
                  </a:lnTo>
                  <a:lnTo>
                    <a:pt x="38220" y="144227"/>
                  </a:lnTo>
                  <a:lnTo>
                    <a:pt x="38220" y="153602"/>
                  </a:lnTo>
                  <a:lnTo>
                    <a:pt x="57691" y="153602"/>
                  </a:lnTo>
                  <a:lnTo>
                    <a:pt x="57691" y="173073"/>
                  </a:lnTo>
                  <a:lnTo>
                    <a:pt x="153602" y="173073"/>
                  </a:lnTo>
                  <a:lnTo>
                    <a:pt x="153602" y="153602"/>
                  </a:lnTo>
                  <a:lnTo>
                    <a:pt x="173073" y="153602"/>
                  </a:lnTo>
                  <a:lnTo>
                    <a:pt x="173073" y="144227"/>
                  </a:lnTo>
                  <a:lnTo>
                    <a:pt x="182447" y="144227"/>
                  </a:lnTo>
                  <a:lnTo>
                    <a:pt x="182447" y="134852"/>
                  </a:lnTo>
                  <a:lnTo>
                    <a:pt x="191822" y="134852"/>
                  </a:lnTo>
                  <a:lnTo>
                    <a:pt x="191822" y="115382"/>
                  </a:lnTo>
                  <a:lnTo>
                    <a:pt x="211293" y="115382"/>
                  </a:lnTo>
                  <a:lnTo>
                    <a:pt x="211293" y="57691"/>
                  </a:lnTo>
                  <a:lnTo>
                    <a:pt x="191822" y="57691"/>
                  </a:lnTo>
                  <a:close/>
                  <a:moveTo>
                    <a:pt x="191822" y="95911"/>
                  </a:moveTo>
                  <a:lnTo>
                    <a:pt x="172351" y="95911"/>
                  </a:lnTo>
                  <a:lnTo>
                    <a:pt x="172351" y="115382"/>
                  </a:lnTo>
                  <a:lnTo>
                    <a:pt x="162977" y="115382"/>
                  </a:lnTo>
                  <a:lnTo>
                    <a:pt x="162977" y="124756"/>
                  </a:lnTo>
                  <a:lnTo>
                    <a:pt x="153602" y="124756"/>
                  </a:lnTo>
                  <a:lnTo>
                    <a:pt x="153602" y="134131"/>
                  </a:lnTo>
                  <a:lnTo>
                    <a:pt x="134131" y="134131"/>
                  </a:lnTo>
                  <a:lnTo>
                    <a:pt x="134131" y="153602"/>
                  </a:lnTo>
                  <a:lnTo>
                    <a:pt x="76440" y="153602"/>
                  </a:lnTo>
                  <a:lnTo>
                    <a:pt x="76440" y="134131"/>
                  </a:lnTo>
                  <a:lnTo>
                    <a:pt x="56970" y="134131"/>
                  </a:lnTo>
                  <a:lnTo>
                    <a:pt x="56970" y="124756"/>
                  </a:lnTo>
                  <a:lnTo>
                    <a:pt x="47595" y="124756"/>
                  </a:lnTo>
                  <a:lnTo>
                    <a:pt x="47595" y="115382"/>
                  </a:lnTo>
                  <a:lnTo>
                    <a:pt x="38220" y="115382"/>
                  </a:lnTo>
                  <a:lnTo>
                    <a:pt x="38220" y="95911"/>
                  </a:lnTo>
                  <a:lnTo>
                    <a:pt x="18750" y="95911"/>
                  </a:lnTo>
                  <a:lnTo>
                    <a:pt x="18750" y="76440"/>
                  </a:lnTo>
                  <a:lnTo>
                    <a:pt x="38220" y="76440"/>
                  </a:lnTo>
                  <a:lnTo>
                    <a:pt x="38220" y="56970"/>
                  </a:lnTo>
                  <a:lnTo>
                    <a:pt x="47595" y="56970"/>
                  </a:lnTo>
                  <a:lnTo>
                    <a:pt x="47595" y="47595"/>
                  </a:lnTo>
                  <a:lnTo>
                    <a:pt x="56970" y="47595"/>
                  </a:lnTo>
                  <a:lnTo>
                    <a:pt x="56970" y="38220"/>
                  </a:lnTo>
                  <a:lnTo>
                    <a:pt x="76440" y="38220"/>
                  </a:lnTo>
                  <a:lnTo>
                    <a:pt x="76440" y="18749"/>
                  </a:lnTo>
                  <a:lnTo>
                    <a:pt x="134131" y="18749"/>
                  </a:lnTo>
                  <a:lnTo>
                    <a:pt x="134131" y="38220"/>
                  </a:lnTo>
                  <a:lnTo>
                    <a:pt x="153602" y="38220"/>
                  </a:lnTo>
                  <a:lnTo>
                    <a:pt x="153602" y="47595"/>
                  </a:lnTo>
                  <a:lnTo>
                    <a:pt x="162977" y="47595"/>
                  </a:lnTo>
                  <a:lnTo>
                    <a:pt x="162977" y="56970"/>
                  </a:lnTo>
                  <a:lnTo>
                    <a:pt x="172351" y="56970"/>
                  </a:lnTo>
                  <a:lnTo>
                    <a:pt x="172351" y="76440"/>
                  </a:lnTo>
                  <a:lnTo>
                    <a:pt x="191822" y="76440"/>
                  </a:lnTo>
                  <a:lnTo>
                    <a:pt x="191822" y="95911"/>
                  </a:lnTo>
                  <a:close/>
                </a:path>
              </a:pathLst>
            </a:custGeom>
            <a:solidFill>
              <a:srgbClr val="000000"/>
            </a:solidFill>
            <a:ln w="0" cap="flat">
              <a:noFill/>
              <a:prstDash val="solid"/>
              <a:miter/>
            </a:ln>
          </p:spPr>
          <p:txBody>
            <a:bodyPr rtlCol="0" anchor="ctr"/>
            <a:lstStyle/>
            <a:p>
              <a:endParaRPr lang="it-IT"/>
            </a:p>
          </p:txBody>
        </p:sp>
      </p:grpSp>
      <p:grpSp>
        <p:nvGrpSpPr>
          <p:cNvPr id="2136" name="Gruppo 2135">
            <a:extLst>
              <a:ext uri="{FF2B5EF4-FFF2-40B4-BE49-F238E27FC236}">
                <a16:creationId xmlns:a16="http://schemas.microsoft.com/office/drawing/2014/main" id="{5061DB86-C091-83AF-5270-46627E9E3341}"/>
              </a:ext>
            </a:extLst>
          </p:cNvPr>
          <p:cNvGrpSpPr/>
          <p:nvPr/>
        </p:nvGrpSpPr>
        <p:grpSpPr>
          <a:xfrm>
            <a:off x="5270234" y="3488132"/>
            <a:ext cx="128361" cy="173072"/>
            <a:chOff x="5231441" y="3498229"/>
            <a:chExt cx="128361" cy="173072"/>
          </a:xfrm>
        </p:grpSpPr>
        <p:sp>
          <p:nvSpPr>
            <p:cNvPr id="2122" name="Figura a mano libera: forma 2121">
              <a:extLst>
                <a:ext uri="{FF2B5EF4-FFF2-40B4-BE49-F238E27FC236}">
                  <a16:creationId xmlns:a16="http://schemas.microsoft.com/office/drawing/2014/main" id="{89915212-989D-FD72-ADB8-AC790BE46530}"/>
                </a:ext>
              </a:extLst>
            </p:cNvPr>
            <p:cNvSpPr/>
            <p:nvPr/>
          </p:nvSpPr>
          <p:spPr>
            <a:xfrm>
              <a:off x="5231441" y="3498229"/>
              <a:ext cx="51921" cy="52642"/>
            </a:xfrm>
            <a:custGeom>
              <a:avLst/>
              <a:gdLst>
                <a:gd name="connsiteX0" fmla="*/ 51922 w 51921"/>
                <a:gd name="connsiteY0" fmla="*/ 52643 h 52642"/>
                <a:gd name="connsiteX1" fmla="*/ 0 w 51921"/>
                <a:gd name="connsiteY1" fmla="*/ 52643 h 52642"/>
                <a:gd name="connsiteX2" fmla="*/ 0 w 51921"/>
                <a:gd name="connsiteY2" fmla="*/ 0 h 52642"/>
                <a:gd name="connsiteX3" fmla="*/ 51922 w 51921"/>
                <a:gd name="connsiteY3" fmla="*/ 0 h 52642"/>
                <a:gd name="connsiteX4" fmla="*/ 51922 w 51921"/>
                <a:gd name="connsiteY4" fmla="*/ 52643 h 52642"/>
                <a:gd name="connsiteX5" fmla="*/ 10817 w 51921"/>
                <a:gd name="connsiteY5" fmla="*/ 41826 h 52642"/>
                <a:gd name="connsiteX6" fmla="*/ 41105 w 51921"/>
                <a:gd name="connsiteY6" fmla="*/ 41826 h 52642"/>
                <a:gd name="connsiteX7" fmla="*/ 41105 w 51921"/>
                <a:gd name="connsiteY7" fmla="*/ 10817 h 52642"/>
                <a:gd name="connsiteX8" fmla="*/ 10817 w 51921"/>
                <a:gd name="connsiteY8" fmla="*/ 10817 h 52642"/>
                <a:gd name="connsiteX9" fmla="*/ 10817 w 51921"/>
                <a:gd name="connsiteY9" fmla="*/ 41826 h 52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921" h="52642">
                  <a:moveTo>
                    <a:pt x="51922" y="52643"/>
                  </a:moveTo>
                  <a:lnTo>
                    <a:pt x="0" y="52643"/>
                  </a:lnTo>
                  <a:lnTo>
                    <a:pt x="0" y="0"/>
                  </a:lnTo>
                  <a:lnTo>
                    <a:pt x="51922" y="0"/>
                  </a:lnTo>
                  <a:lnTo>
                    <a:pt x="51922" y="52643"/>
                  </a:lnTo>
                  <a:close/>
                  <a:moveTo>
                    <a:pt x="10817" y="41826"/>
                  </a:moveTo>
                  <a:lnTo>
                    <a:pt x="41105" y="41826"/>
                  </a:lnTo>
                  <a:lnTo>
                    <a:pt x="41105" y="10817"/>
                  </a:lnTo>
                  <a:lnTo>
                    <a:pt x="10817" y="10817"/>
                  </a:lnTo>
                  <a:lnTo>
                    <a:pt x="10817" y="41826"/>
                  </a:lnTo>
                  <a:close/>
                </a:path>
              </a:pathLst>
            </a:custGeom>
            <a:solidFill>
              <a:srgbClr val="000000"/>
            </a:solidFill>
            <a:ln w="0" cap="flat">
              <a:noFill/>
              <a:prstDash val="solid"/>
              <a:miter/>
            </a:ln>
          </p:spPr>
          <p:txBody>
            <a:bodyPr rtlCol="0" anchor="ctr"/>
            <a:lstStyle/>
            <a:p>
              <a:endParaRPr lang="it-IT"/>
            </a:p>
          </p:txBody>
        </p:sp>
        <p:sp>
          <p:nvSpPr>
            <p:cNvPr id="2123" name="Figura a mano libera: forma 2122">
              <a:extLst>
                <a:ext uri="{FF2B5EF4-FFF2-40B4-BE49-F238E27FC236}">
                  <a16:creationId xmlns:a16="http://schemas.microsoft.com/office/drawing/2014/main" id="{CAEB1264-37B3-4C22-A4BA-01F0598860DD}"/>
                </a:ext>
              </a:extLst>
            </p:cNvPr>
            <p:cNvSpPr/>
            <p:nvPr/>
          </p:nvSpPr>
          <p:spPr>
            <a:xfrm>
              <a:off x="5307881" y="3498229"/>
              <a:ext cx="51921" cy="52642"/>
            </a:xfrm>
            <a:custGeom>
              <a:avLst/>
              <a:gdLst>
                <a:gd name="connsiteX0" fmla="*/ 51922 w 51921"/>
                <a:gd name="connsiteY0" fmla="*/ 52643 h 52642"/>
                <a:gd name="connsiteX1" fmla="*/ 0 w 51921"/>
                <a:gd name="connsiteY1" fmla="*/ 52643 h 52642"/>
                <a:gd name="connsiteX2" fmla="*/ 0 w 51921"/>
                <a:gd name="connsiteY2" fmla="*/ 0 h 52642"/>
                <a:gd name="connsiteX3" fmla="*/ 51922 w 51921"/>
                <a:gd name="connsiteY3" fmla="*/ 0 h 52642"/>
                <a:gd name="connsiteX4" fmla="*/ 51922 w 51921"/>
                <a:gd name="connsiteY4" fmla="*/ 52643 h 52642"/>
                <a:gd name="connsiteX5" fmla="*/ 10817 w 51921"/>
                <a:gd name="connsiteY5" fmla="*/ 41826 h 52642"/>
                <a:gd name="connsiteX6" fmla="*/ 41105 w 51921"/>
                <a:gd name="connsiteY6" fmla="*/ 41826 h 52642"/>
                <a:gd name="connsiteX7" fmla="*/ 41105 w 51921"/>
                <a:gd name="connsiteY7" fmla="*/ 10817 h 52642"/>
                <a:gd name="connsiteX8" fmla="*/ 10817 w 51921"/>
                <a:gd name="connsiteY8" fmla="*/ 10817 h 52642"/>
                <a:gd name="connsiteX9" fmla="*/ 10817 w 51921"/>
                <a:gd name="connsiteY9" fmla="*/ 41826 h 52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921" h="52642">
                  <a:moveTo>
                    <a:pt x="51922" y="52643"/>
                  </a:moveTo>
                  <a:lnTo>
                    <a:pt x="0" y="52643"/>
                  </a:lnTo>
                  <a:lnTo>
                    <a:pt x="0" y="0"/>
                  </a:lnTo>
                  <a:lnTo>
                    <a:pt x="51922" y="0"/>
                  </a:lnTo>
                  <a:lnTo>
                    <a:pt x="51922" y="52643"/>
                  </a:lnTo>
                  <a:close/>
                  <a:moveTo>
                    <a:pt x="10817" y="41826"/>
                  </a:moveTo>
                  <a:lnTo>
                    <a:pt x="41105" y="41826"/>
                  </a:lnTo>
                  <a:lnTo>
                    <a:pt x="41105" y="10817"/>
                  </a:lnTo>
                  <a:lnTo>
                    <a:pt x="10817" y="10817"/>
                  </a:lnTo>
                  <a:lnTo>
                    <a:pt x="10817" y="41826"/>
                  </a:lnTo>
                  <a:close/>
                </a:path>
              </a:pathLst>
            </a:custGeom>
            <a:solidFill>
              <a:srgbClr val="000000"/>
            </a:solidFill>
            <a:ln w="0" cap="flat">
              <a:noFill/>
              <a:prstDash val="solid"/>
              <a:miter/>
            </a:ln>
          </p:spPr>
          <p:txBody>
            <a:bodyPr rtlCol="0" anchor="ctr"/>
            <a:lstStyle/>
            <a:p>
              <a:endParaRPr lang="it-IT"/>
            </a:p>
          </p:txBody>
        </p:sp>
        <p:sp>
          <p:nvSpPr>
            <p:cNvPr id="2124" name="Figura a mano libera: forma 2123">
              <a:extLst>
                <a:ext uri="{FF2B5EF4-FFF2-40B4-BE49-F238E27FC236}">
                  <a16:creationId xmlns:a16="http://schemas.microsoft.com/office/drawing/2014/main" id="{0E5D4962-8727-8B15-2696-9EEF09FBAAF8}"/>
                </a:ext>
              </a:extLst>
            </p:cNvPr>
            <p:cNvSpPr/>
            <p:nvPr/>
          </p:nvSpPr>
          <p:spPr>
            <a:xfrm>
              <a:off x="5269661" y="3618659"/>
              <a:ext cx="51921" cy="52642"/>
            </a:xfrm>
            <a:custGeom>
              <a:avLst/>
              <a:gdLst>
                <a:gd name="connsiteX0" fmla="*/ 51922 w 51921"/>
                <a:gd name="connsiteY0" fmla="*/ 52643 h 52642"/>
                <a:gd name="connsiteX1" fmla="*/ 0 w 51921"/>
                <a:gd name="connsiteY1" fmla="*/ 52643 h 52642"/>
                <a:gd name="connsiteX2" fmla="*/ 0 w 51921"/>
                <a:gd name="connsiteY2" fmla="*/ 0 h 52642"/>
                <a:gd name="connsiteX3" fmla="*/ 51922 w 51921"/>
                <a:gd name="connsiteY3" fmla="*/ 0 h 52642"/>
                <a:gd name="connsiteX4" fmla="*/ 51922 w 51921"/>
                <a:gd name="connsiteY4" fmla="*/ 52643 h 52642"/>
                <a:gd name="connsiteX5" fmla="*/ 10817 w 51921"/>
                <a:gd name="connsiteY5" fmla="*/ 41826 h 52642"/>
                <a:gd name="connsiteX6" fmla="*/ 41105 w 51921"/>
                <a:gd name="connsiteY6" fmla="*/ 41826 h 52642"/>
                <a:gd name="connsiteX7" fmla="*/ 41105 w 51921"/>
                <a:gd name="connsiteY7" fmla="*/ 10817 h 52642"/>
                <a:gd name="connsiteX8" fmla="*/ 10817 w 51921"/>
                <a:gd name="connsiteY8" fmla="*/ 10817 h 52642"/>
                <a:gd name="connsiteX9" fmla="*/ 10817 w 51921"/>
                <a:gd name="connsiteY9" fmla="*/ 41826 h 52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921" h="52642">
                  <a:moveTo>
                    <a:pt x="51922" y="52643"/>
                  </a:moveTo>
                  <a:lnTo>
                    <a:pt x="0" y="52643"/>
                  </a:lnTo>
                  <a:lnTo>
                    <a:pt x="0" y="0"/>
                  </a:lnTo>
                  <a:lnTo>
                    <a:pt x="51922" y="0"/>
                  </a:lnTo>
                  <a:lnTo>
                    <a:pt x="51922" y="52643"/>
                  </a:lnTo>
                  <a:close/>
                  <a:moveTo>
                    <a:pt x="10817" y="41826"/>
                  </a:moveTo>
                  <a:lnTo>
                    <a:pt x="41105" y="41826"/>
                  </a:lnTo>
                  <a:lnTo>
                    <a:pt x="41105" y="10817"/>
                  </a:lnTo>
                  <a:lnTo>
                    <a:pt x="10817" y="10817"/>
                  </a:lnTo>
                  <a:lnTo>
                    <a:pt x="10817" y="41826"/>
                  </a:lnTo>
                  <a:close/>
                </a:path>
              </a:pathLst>
            </a:custGeom>
            <a:solidFill>
              <a:srgbClr val="000000"/>
            </a:solidFill>
            <a:ln w="0" cap="flat">
              <a:noFill/>
              <a:prstDash val="solid"/>
              <a:miter/>
            </a:ln>
          </p:spPr>
          <p:txBody>
            <a:bodyPr rtlCol="0" anchor="ctr"/>
            <a:lstStyle/>
            <a:p>
              <a:endParaRPr lang="it-IT"/>
            </a:p>
          </p:txBody>
        </p:sp>
        <p:sp>
          <p:nvSpPr>
            <p:cNvPr id="2125" name="Figura a mano libera: forma 2124">
              <a:extLst>
                <a:ext uri="{FF2B5EF4-FFF2-40B4-BE49-F238E27FC236}">
                  <a16:creationId xmlns:a16="http://schemas.microsoft.com/office/drawing/2014/main" id="{5F11BCEF-796F-4672-7210-3A583A7C5549}"/>
                </a:ext>
              </a:extLst>
            </p:cNvPr>
            <p:cNvSpPr/>
            <p:nvPr/>
          </p:nvSpPr>
          <p:spPr>
            <a:xfrm>
              <a:off x="5252354" y="3545824"/>
              <a:ext cx="87257" cy="44710"/>
            </a:xfrm>
            <a:custGeom>
              <a:avLst/>
              <a:gdLst>
                <a:gd name="connsiteX0" fmla="*/ 87257 w 87257"/>
                <a:gd name="connsiteY0" fmla="*/ 44711 h 44710"/>
                <a:gd name="connsiteX1" fmla="*/ 0 w 87257"/>
                <a:gd name="connsiteY1" fmla="*/ 44711 h 44710"/>
                <a:gd name="connsiteX2" fmla="*/ 0 w 87257"/>
                <a:gd name="connsiteY2" fmla="*/ 2885 h 44710"/>
                <a:gd name="connsiteX3" fmla="*/ 10817 w 87257"/>
                <a:gd name="connsiteY3" fmla="*/ 2885 h 44710"/>
                <a:gd name="connsiteX4" fmla="*/ 10817 w 87257"/>
                <a:gd name="connsiteY4" fmla="*/ 33893 h 44710"/>
                <a:gd name="connsiteX5" fmla="*/ 76440 w 87257"/>
                <a:gd name="connsiteY5" fmla="*/ 33893 h 44710"/>
                <a:gd name="connsiteX6" fmla="*/ 76440 w 87257"/>
                <a:gd name="connsiteY6" fmla="*/ 0 h 44710"/>
                <a:gd name="connsiteX7" fmla="*/ 87257 w 87257"/>
                <a:gd name="connsiteY7" fmla="*/ 0 h 44710"/>
                <a:gd name="connsiteX8" fmla="*/ 87257 w 87257"/>
                <a:gd name="connsiteY8" fmla="*/ 44711 h 4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257" h="44710">
                  <a:moveTo>
                    <a:pt x="87257" y="44711"/>
                  </a:moveTo>
                  <a:lnTo>
                    <a:pt x="0" y="44711"/>
                  </a:lnTo>
                  <a:lnTo>
                    <a:pt x="0" y="2885"/>
                  </a:lnTo>
                  <a:lnTo>
                    <a:pt x="10817" y="2885"/>
                  </a:lnTo>
                  <a:lnTo>
                    <a:pt x="10817" y="33893"/>
                  </a:lnTo>
                  <a:lnTo>
                    <a:pt x="76440" y="33893"/>
                  </a:lnTo>
                  <a:lnTo>
                    <a:pt x="76440" y="0"/>
                  </a:lnTo>
                  <a:lnTo>
                    <a:pt x="87257" y="0"/>
                  </a:lnTo>
                  <a:lnTo>
                    <a:pt x="87257" y="44711"/>
                  </a:lnTo>
                  <a:close/>
                </a:path>
              </a:pathLst>
            </a:custGeom>
            <a:solidFill>
              <a:srgbClr val="000000"/>
            </a:solidFill>
            <a:ln w="0" cap="flat">
              <a:noFill/>
              <a:prstDash val="solid"/>
              <a:miter/>
            </a:ln>
          </p:spPr>
          <p:txBody>
            <a:bodyPr rtlCol="0" anchor="ctr"/>
            <a:lstStyle/>
            <a:p>
              <a:endParaRPr lang="it-IT"/>
            </a:p>
          </p:txBody>
        </p:sp>
        <p:sp>
          <p:nvSpPr>
            <p:cNvPr id="2126" name="Figura a mano libera: forma 2125">
              <a:extLst>
                <a:ext uri="{FF2B5EF4-FFF2-40B4-BE49-F238E27FC236}">
                  <a16:creationId xmlns:a16="http://schemas.microsoft.com/office/drawing/2014/main" id="{49DC7961-7E41-6E6C-66F4-DAD9DEFE82AF}"/>
                </a:ext>
              </a:extLst>
            </p:cNvPr>
            <p:cNvSpPr/>
            <p:nvPr/>
          </p:nvSpPr>
          <p:spPr>
            <a:xfrm>
              <a:off x="5289853" y="3589813"/>
              <a:ext cx="10817" cy="30287"/>
            </a:xfrm>
            <a:custGeom>
              <a:avLst/>
              <a:gdLst>
                <a:gd name="connsiteX0" fmla="*/ 10817 w 10817"/>
                <a:gd name="connsiteY0" fmla="*/ 0 h 30287"/>
                <a:gd name="connsiteX1" fmla="*/ 0 w 10817"/>
                <a:gd name="connsiteY1" fmla="*/ 0 h 30287"/>
                <a:gd name="connsiteX2" fmla="*/ 0 w 10817"/>
                <a:gd name="connsiteY2" fmla="*/ 30288 h 30287"/>
                <a:gd name="connsiteX3" fmla="*/ 10817 w 10817"/>
                <a:gd name="connsiteY3" fmla="*/ 30288 h 30287"/>
                <a:gd name="connsiteX4" fmla="*/ 10817 w 10817"/>
                <a:gd name="connsiteY4" fmla="*/ 0 h 30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 h="30287">
                  <a:moveTo>
                    <a:pt x="10817" y="0"/>
                  </a:moveTo>
                  <a:lnTo>
                    <a:pt x="0" y="0"/>
                  </a:lnTo>
                  <a:lnTo>
                    <a:pt x="0" y="30288"/>
                  </a:lnTo>
                  <a:lnTo>
                    <a:pt x="10817" y="30288"/>
                  </a:lnTo>
                  <a:lnTo>
                    <a:pt x="10817" y="0"/>
                  </a:lnTo>
                  <a:close/>
                </a:path>
              </a:pathLst>
            </a:custGeom>
            <a:solidFill>
              <a:srgbClr val="000000"/>
            </a:solidFill>
            <a:ln w="0" cap="flat">
              <a:noFill/>
              <a:prstDash val="solid"/>
              <a:miter/>
            </a:ln>
          </p:spPr>
          <p:txBody>
            <a:bodyPr rtlCol="0" anchor="ctr"/>
            <a:lstStyle/>
            <a:p>
              <a:endParaRPr lang="it-IT"/>
            </a:p>
          </p:txBody>
        </p:sp>
      </p:grpSp>
      <p:sp>
        <p:nvSpPr>
          <p:cNvPr id="2127" name="Figura a mano libera: forma 2126">
            <a:extLst>
              <a:ext uri="{FF2B5EF4-FFF2-40B4-BE49-F238E27FC236}">
                <a16:creationId xmlns:a16="http://schemas.microsoft.com/office/drawing/2014/main" id="{AFA0E537-0337-5C52-EE21-36546B423345}"/>
              </a:ext>
            </a:extLst>
          </p:cNvPr>
          <p:cNvSpPr/>
          <p:nvPr/>
        </p:nvSpPr>
        <p:spPr>
          <a:xfrm>
            <a:off x="5553394" y="3533564"/>
            <a:ext cx="173072" cy="82209"/>
          </a:xfrm>
          <a:custGeom>
            <a:avLst/>
            <a:gdLst>
              <a:gd name="connsiteX0" fmla="*/ 124035 w 173072"/>
              <a:gd name="connsiteY0" fmla="*/ 36778 h 82209"/>
              <a:gd name="connsiteX1" fmla="*/ 124035 w 173072"/>
              <a:gd name="connsiteY1" fmla="*/ 0 h 82209"/>
              <a:gd name="connsiteX2" fmla="*/ 49037 w 173072"/>
              <a:gd name="connsiteY2" fmla="*/ 0 h 82209"/>
              <a:gd name="connsiteX3" fmla="*/ 49037 w 173072"/>
              <a:gd name="connsiteY3" fmla="*/ 36778 h 82209"/>
              <a:gd name="connsiteX4" fmla="*/ 0 w 173072"/>
              <a:gd name="connsiteY4" fmla="*/ 36778 h 82209"/>
              <a:gd name="connsiteX5" fmla="*/ 0 w 173072"/>
              <a:gd name="connsiteY5" fmla="*/ 45431 h 82209"/>
              <a:gd name="connsiteX6" fmla="*/ 49037 w 173072"/>
              <a:gd name="connsiteY6" fmla="*/ 45431 h 82209"/>
              <a:gd name="connsiteX7" fmla="*/ 49037 w 173072"/>
              <a:gd name="connsiteY7" fmla="*/ 82210 h 82209"/>
              <a:gd name="connsiteX8" fmla="*/ 124035 w 173072"/>
              <a:gd name="connsiteY8" fmla="*/ 82210 h 82209"/>
              <a:gd name="connsiteX9" fmla="*/ 124035 w 173072"/>
              <a:gd name="connsiteY9" fmla="*/ 45431 h 82209"/>
              <a:gd name="connsiteX10" fmla="*/ 173073 w 173072"/>
              <a:gd name="connsiteY10" fmla="*/ 45431 h 82209"/>
              <a:gd name="connsiteX11" fmla="*/ 173073 w 173072"/>
              <a:gd name="connsiteY11" fmla="*/ 36778 h 82209"/>
              <a:gd name="connsiteX12" fmla="*/ 124035 w 173072"/>
              <a:gd name="connsiteY12" fmla="*/ 36778 h 82209"/>
              <a:gd name="connsiteX13" fmla="*/ 116103 w 173072"/>
              <a:gd name="connsiteY13" fmla="*/ 73556 h 82209"/>
              <a:gd name="connsiteX14" fmla="*/ 56970 w 173072"/>
              <a:gd name="connsiteY14" fmla="*/ 73556 h 82209"/>
              <a:gd name="connsiteX15" fmla="*/ 56970 w 173072"/>
              <a:gd name="connsiteY15" fmla="*/ 9375 h 82209"/>
              <a:gd name="connsiteX16" fmla="*/ 116103 w 173072"/>
              <a:gd name="connsiteY16" fmla="*/ 9375 h 82209"/>
              <a:gd name="connsiteX17" fmla="*/ 116103 w 173072"/>
              <a:gd name="connsiteY17" fmla="*/ 73556 h 82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3072" h="82209">
                <a:moveTo>
                  <a:pt x="124035" y="36778"/>
                </a:moveTo>
                <a:lnTo>
                  <a:pt x="124035" y="0"/>
                </a:lnTo>
                <a:lnTo>
                  <a:pt x="49037" y="0"/>
                </a:lnTo>
                <a:lnTo>
                  <a:pt x="49037" y="36778"/>
                </a:lnTo>
                <a:lnTo>
                  <a:pt x="0" y="36778"/>
                </a:lnTo>
                <a:lnTo>
                  <a:pt x="0" y="45431"/>
                </a:lnTo>
                <a:lnTo>
                  <a:pt x="49037" y="45431"/>
                </a:lnTo>
                <a:lnTo>
                  <a:pt x="49037" y="82210"/>
                </a:lnTo>
                <a:lnTo>
                  <a:pt x="124035" y="82210"/>
                </a:lnTo>
                <a:lnTo>
                  <a:pt x="124035" y="45431"/>
                </a:lnTo>
                <a:lnTo>
                  <a:pt x="173073" y="45431"/>
                </a:lnTo>
                <a:lnTo>
                  <a:pt x="173073" y="36778"/>
                </a:lnTo>
                <a:lnTo>
                  <a:pt x="124035" y="36778"/>
                </a:lnTo>
                <a:close/>
                <a:moveTo>
                  <a:pt x="116103" y="73556"/>
                </a:moveTo>
                <a:lnTo>
                  <a:pt x="56970" y="73556"/>
                </a:lnTo>
                <a:lnTo>
                  <a:pt x="56970" y="9375"/>
                </a:lnTo>
                <a:lnTo>
                  <a:pt x="116103" y="9375"/>
                </a:lnTo>
                <a:lnTo>
                  <a:pt x="116103" y="73556"/>
                </a:lnTo>
                <a:close/>
              </a:path>
            </a:pathLst>
          </a:custGeom>
          <a:solidFill>
            <a:srgbClr val="000000"/>
          </a:solidFill>
          <a:ln w="0" cap="flat">
            <a:noFill/>
            <a:prstDash val="solid"/>
            <a:miter/>
          </a:ln>
        </p:spPr>
        <p:txBody>
          <a:bodyPr rtlCol="0" anchor="ctr"/>
          <a:lstStyle/>
          <a:p>
            <a:endParaRPr lang="it-IT"/>
          </a:p>
        </p:txBody>
      </p:sp>
      <p:grpSp>
        <p:nvGrpSpPr>
          <p:cNvPr id="2128" name="Elemento grafico 13">
            <a:extLst>
              <a:ext uri="{FF2B5EF4-FFF2-40B4-BE49-F238E27FC236}">
                <a16:creationId xmlns:a16="http://schemas.microsoft.com/office/drawing/2014/main" id="{045FC167-940F-3229-375D-E9EABC38EB81}"/>
              </a:ext>
            </a:extLst>
          </p:cNvPr>
          <p:cNvGrpSpPr/>
          <p:nvPr/>
        </p:nvGrpSpPr>
        <p:grpSpPr>
          <a:xfrm>
            <a:off x="1742744" y="4000198"/>
            <a:ext cx="202638" cy="179034"/>
            <a:chOff x="9512018" y="162976"/>
            <a:chExt cx="328116" cy="289896"/>
          </a:xfrm>
        </p:grpSpPr>
        <p:sp>
          <p:nvSpPr>
            <p:cNvPr id="2129" name="Figura a mano libera: forma 2128">
              <a:extLst>
                <a:ext uri="{FF2B5EF4-FFF2-40B4-BE49-F238E27FC236}">
                  <a16:creationId xmlns:a16="http://schemas.microsoft.com/office/drawing/2014/main" id="{4DE96BF6-B3BB-E035-79CA-8E185CD9EAD1}"/>
                </a:ext>
              </a:extLst>
            </p:cNvPr>
            <p:cNvSpPr/>
            <p:nvPr/>
          </p:nvSpPr>
          <p:spPr>
            <a:xfrm>
              <a:off x="9512018" y="162976"/>
              <a:ext cx="258887" cy="237253"/>
            </a:xfrm>
            <a:custGeom>
              <a:avLst/>
              <a:gdLst>
                <a:gd name="connsiteX0" fmla="*/ 21634 w 258887"/>
                <a:gd name="connsiteY0" fmla="*/ 0 h 237253"/>
                <a:gd name="connsiteX1" fmla="*/ 235812 w 258887"/>
                <a:gd name="connsiteY1" fmla="*/ 0 h 237253"/>
                <a:gd name="connsiteX2" fmla="*/ 235812 w 258887"/>
                <a:gd name="connsiteY2" fmla="*/ 22355 h 237253"/>
                <a:gd name="connsiteX3" fmla="*/ 21634 w 258887"/>
                <a:gd name="connsiteY3" fmla="*/ 22355 h 237253"/>
                <a:gd name="connsiteX4" fmla="*/ 21634 w 258887"/>
                <a:gd name="connsiteY4" fmla="*/ 0 h 237253"/>
                <a:gd name="connsiteX5" fmla="*/ 236533 w 258887"/>
                <a:gd name="connsiteY5" fmla="*/ 74277 h 237253"/>
                <a:gd name="connsiteX6" fmla="*/ 236533 w 258887"/>
                <a:gd name="connsiteY6" fmla="*/ 22355 h 237253"/>
                <a:gd name="connsiteX7" fmla="*/ 258888 w 258887"/>
                <a:gd name="connsiteY7" fmla="*/ 22355 h 237253"/>
                <a:gd name="connsiteX8" fmla="*/ 258888 w 258887"/>
                <a:gd name="connsiteY8" fmla="*/ 214898 h 237253"/>
                <a:gd name="connsiteX9" fmla="*/ 236533 w 258887"/>
                <a:gd name="connsiteY9" fmla="*/ 214898 h 237253"/>
                <a:gd name="connsiteX10" fmla="*/ 236533 w 258887"/>
                <a:gd name="connsiteY10" fmla="*/ 96632 h 237253"/>
                <a:gd name="connsiteX11" fmla="*/ 22356 w 258887"/>
                <a:gd name="connsiteY11" fmla="*/ 96632 h 237253"/>
                <a:gd name="connsiteX12" fmla="*/ 22356 w 258887"/>
                <a:gd name="connsiteY12" fmla="*/ 214898 h 237253"/>
                <a:gd name="connsiteX13" fmla="*/ 0 w 258887"/>
                <a:gd name="connsiteY13" fmla="*/ 214898 h 237253"/>
                <a:gd name="connsiteX14" fmla="*/ 0 w 258887"/>
                <a:gd name="connsiteY14" fmla="*/ 22355 h 237253"/>
                <a:gd name="connsiteX15" fmla="*/ 22356 w 258887"/>
                <a:gd name="connsiteY15" fmla="*/ 22355 h 237253"/>
                <a:gd name="connsiteX16" fmla="*/ 22356 w 258887"/>
                <a:gd name="connsiteY16" fmla="*/ 74277 h 237253"/>
                <a:gd name="connsiteX17" fmla="*/ 236533 w 258887"/>
                <a:gd name="connsiteY17" fmla="*/ 74277 h 237253"/>
                <a:gd name="connsiteX18" fmla="*/ 236533 w 258887"/>
                <a:gd name="connsiteY18" fmla="*/ 214898 h 237253"/>
                <a:gd name="connsiteX19" fmla="*/ 236533 w 258887"/>
                <a:gd name="connsiteY19" fmla="*/ 237254 h 237253"/>
                <a:gd name="connsiteX20" fmla="*/ 22356 w 258887"/>
                <a:gd name="connsiteY20" fmla="*/ 237254 h 237253"/>
                <a:gd name="connsiteX21" fmla="*/ 22356 w 258887"/>
                <a:gd name="connsiteY21" fmla="*/ 214898 h 237253"/>
                <a:gd name="connsiteX22" fmla="*/ 236533 w 258887"/>
                <a:gd name="connsiteY22" fmla="*/ 214898 h 237253"/>
                <a:gd name="connsiteX23" fmla="*/ 155044 w 258887"/>
                <a:gd name="connsiteY23" fmla="*/ 37499 h 237253"/>
                <a:gd name="connsiteX24" fmla="*/ 177400 w 258887"/>
                <a:gd name="connsiteY24" fmla="*/ 37499 h 237253"/>
                <a:gd name="connsiteX25" fmla="*/ 177400 w 258887"/>
                <a:gd name="connsiteY25" fmla="*/ 59854 h 237253"/>
                <a:gd name="connsiteX26" fmla="*/ 155044 w 258887"/>
                <a:gd name="connsiteY26" fmla="*/ 59854 h 237253"/>
                <a:gd name="connsiteX27" fmla="*/ 155044 w 258887"/>
                <a:gd name="connsiteY27" fmla="*/ 37499 h 237253"/>
                <a:gd name="connsiteX28" fmla="*/ 176678 w 258887"/>
                <a:gd name="connsiteY28" fmla="*/ 118266 h 237253"/>
                <a:gd name="connsiteX29" fmla="*/ 36057 w 258887"/>
                <a:gd name="connsiteY29" fmla="*/ 118266 h 237253"/>
                <a:gd name="connsiteX30" fmla="*/ 36057 w 258887"/>
                <a:gd name="connsiteY30" fmla="*/ 140621 h 237253"/>
                <a:gd name="connsiteX31" fmla="*/ 176678 w 258887"/>
                <a:gd name="connsiteY31" fmla="*/ 140621 h 237253"/>
                <a:gd name="connsiteX32" fmla="*/ 176678 w 258887"/>
                <a:gd name="connsiteY32" fmla="*/ 118266 h 237253"/>
                <a:gd name="connsiteX33" fmla="*/ 36779 w 258887"/>
                <a:gd name="connsiteY33" fmla="*/ 155765 h 237253"/>
                <a:gd name="connsiteX34" fmla="*/ 125478 w 258887"/>
                <a:gd name="connsiteY34" fmla="*/ 155765 h 237253"/>
                <a:gd name="connsiteX35" fmla="*/ 125478 w 258887"/>
                <a:gd name="connsiteY35" fmla="*/ 178121 h 237253"/>
                <a:gd name="connsiteX36" fmla="*/ 36779 w 258887"/>
                <a:gd name="connsiteY36" fmla="*/ 178121 h 237253"/>
                <a:gd name="connsiteX37" fmla="*/ 36779 w 258887"/>
                <a:gd name="connsiteY37" fmla="*/ 155765 h 237253"/>
                <a:gd name="connsiteX38" fmla="*/ 214178 w 258887"/>
                <a:gd name="connsiteY38" fmla="*/ 37499 h 237253"/>
                <a:gd name="connsiteX39" fmla="*/ 191823 w 258887"/>
                <a:gd name="connsiteY39" fmla="*/ 37499 h 237253"/>
                <a:gd name="connsiteX40" fmla="*/ 191823 w 258887"/>
                <a:gd name="connsiteY40" fmla="*/ 59854 h 237253"/>
                <a:gd name="connsiteX41" fmla="*/ 214178 w 258887"/>
                <a:gd name="connsiteY41" fmla="*/ 59854 h 237253"/>
                <a:gd name="connsiteX42" fmla="*/ 214178 w 258887"/>
                <a:gd name="connsiteY42" fmla="*/ 37499 h 2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58887" h="237253">
                  <a:moveTo>
                    <a:pt x="21634" y="0"/>
                  </a:moveTo>
                  <a:lnTo>
                    <a:pt x="235812" y="0"/>
                  </a:lnTo>
                  <a:lnTo>
                    <a:pt x="235812" y="22355"/>
                  </a:lnTo>
                  <a:lnTo>
                    <a:pt x="21634" y="22355"/>
                  </a:lnTo>
                  <a:lnTo>
                    <a:pt x="21634" y="0"/>
                  </a:lnTo>
                  <a:close/>
                  <a:moveTo>
                    <a:pt x="236533" y="74277"/>
                  </a:moveTo>
                  <a:lnTo>
                    <a:pt x="236533" y="22355"/>
                  </a:lnTo>
                  <a:lnTo>
                    <a:pt x="258888" y="22355"/>
                  </a:lnTo>
                  <a:lnTo>
                    <a:pt x="258888" y="214898"/>
                  </a:lnTo>
                  <a:lnTo>
                    <a:pt x="236533" y="214898"/>
                  </a:lnTo>
                  <a:lnTo>
                    <a:pt x="236533" y="96632"/>
                  </a:lnTo>
                  <a:lnTo>
                    <a:pt x="22356" y="96632"/>
                  </a:lnTo>
                  <a:lnTo>
                    <a:pt x="22356" y="214898"/>
                  </a:lnTo>
                  <a:lnTo>
                    <a:pt x="0" y="214898"/>
                  </a:lnTo>
                  <a:lnTo>
                    <a:pt x="0" y="22355"/>
                  </a:lnTo>
                  <a:lnTo>
                    <a:pt x="22356" y="22355"/>
                  </a:lnTo>
                  <a:lnTo>
                    <a:pt x="22356" y="74277"/>
                  </a:lnTo>
                  <a:cubicBezTo>
                    <a:pt x="22356" y="74277"/>
                    <a:pt x="236533" y="74277"/>
                    <a:pt x="236533" y="74277"/>
                  </a:cubicBezTo>
                  <a:close/>
                  <a:moveTo>
                    <a:pt x="236533" y="214898"/>
                  </a:moveTo>
                  <a:lnTo>
                    <a:pt x="236533" y="237254"/>
                  </a:lnTo>
                  <a:lnTo>
                    <a:pt x="22356" y="237254"/>
                  </a:lnTo>
                  <a:lnTo>
                    <a:pt x="22356" y="214898"/>
                  </a:lnTo>
                  <a:lnTo>
                    <a:pt x="236533" y="214898"/>
                  </a:lnTo>
                  <a:close/>
                  <a:moveTo>
                    <a:pt x="155044" y="37499"/>
                  </a:moveTo>
                  <a:lnTo>
                    <a:pt x="177400" y="37499"/>
                  </a:lnTo>
                  <a:lnTo>
                    <a:pt x="177400" y="59854"/>
                  </a:lnTo>
                  <a:lnTo>
                    <a:pt x="155044" y="59854"/>
                  </a:lnTo>
                  <a:lnTo>
                    <a:pt x="155044" y="37499"/>
                  </a:lnTo>
                  <a:close/>
                  <a:moveTo>
                    <a:pt x="176678" y="118266"/>
                  </a:moveTo>
                  <a:lnTo>
                    <a:pt x="36057" y="118266"/>
                  </a:lnTo>
                  <a:lnTo>
                    <a:pt x="36057" y="140621"/>
                  </a:lnTo>
                  <a:lnTo>
                    <a:pt x="176678" y="140621"/>
                  </a:lnTo>
                  <a:lnTo>
                    <a:pt x="176678" y="118266"/>
                  </a:lnTo>
                  <a:close/>
                  <a:moveTo>
                    <a:pt x="36779" y="155765"/>
                  </a:moveTo>
                  <a:lnTo>
                    <a:pt x="125478" y="155765"/>
                  </a:lnTo>
                  <a:lnTo>
                    <a:pt x="125478" y="178121"/>
                  </a:lnTo>
                  <a:lnTo>
                    <a:pt x="36779" y="178121"/>
                  </a:lnTo>
                  <a:lnTo>
                    <a:pt x="36779" y="155765"/>
                  </a:lnTo>
                  <a:close/>
                  <a:moveTo>
                    <a:pt x="214178" y="37499"/>
                  </a:moveTo>
                  <a:lnTo>
                    <a:pt x="191823" y="37499"/>
                  </a:lnTo>
                  <a:lnTo>
                    <a:pt x="191823" y="59854"/>
                  </a:lnTo>
                  <a:lnTo>
                    <a:pt x="214178" y="59854"/>
                  </a:lnTo>
                  <a:lnTo>
                    <a:pt x="214178" y="37499"/>
                  </a:lnTo>
                  <a:close/>
                </a:path>
              </a:pathLst>
            </a:custGeom>
            <a:solidFill>
              <a:srgbClr val="000000"/>
            </a:solidFill>
            <a:ln w="0" cap="flat">
              <a:noFill/>
              <a:prstDash val="solid"/>
              <a:miter/>
            </a:ln>
          </p:spPr>
          <p:txBody>
            <a:bodyPr rtlCol="0" anchor="ctr"/>
            <a:lstStyle/>
            <a:p>
              <a:endParaRPr lang="it-IT"/>
            </a:p>
          </p:txBody>
        </p:sp>
        <p:sp>
          <p:nvSpPr>
            <p:cNvPr id="2130" name="Figura a mano libera: forma 2129">
              <a:extLst>
                <a:ext uri="{FF2B5EF4-FFF2-40B4-BE49-F238E27FC236}">
                  <a16:creationId xmlns:a16="http://schemas.microsoft.com/office/drawing/2014/main" id="{68079413-EFD5-A663-9A27-13D8343D60AA}"/>
                </a:ext>
              </a:extLst>
            </p:cNvPr>
            <p:cNvSpPr/>
            <p:nvPr/>
          </p:nvSpPr>
          <p:spPr>
            <a:xfrm>
              <a:off x="9680043" y="292781"/>
              <a:ext cx="160091" cy="160092"/>
            </a:xfrm>
            <a:custGeom>
              <a:avLst/>
              <a:gdLst>
                <a:gd name="connsiteX0" fmla="*/ 149275 w 160091"/>
                <a:gd name="connsiteY0" fmla="*/ 53364 h 160092"/>
                <a:gd name="connsiteX1" fmla="*/ 149275 w 160091"/>
                <a:gd name="connsiteY1" fmla="*/ 32451 h 160092"/>
                <a:gd name="connsiteX2" fmla="*/ 138458 w 160091"/>
                <a:gd name="connsiteY2" fmla="*/ 32451 h 160092"/>
                <a:gd name="connsiteX3" fmla="*/ 138458 w 160091"/>
                <a:gd name="connsiteY3" fmla="*/ 21634 h 160092"/>
                <a:gd name="connsiteX4" fmla="*/ 127641 w 160091"/>
                <a:gd name="connsiteY4" fmla="*/ 21634 h 160092"/>
                <a:gd name="connsiteX5" fmla="*/ 127641 w 160091"/>
                <a:gd name="connsiteY5" fmla="*/ 10817 h 160092"/>
                <a:gd name="connsiteX6" fmla="*/ 106728 w 160091"/>
                <a:gd name="connsiteY6" fmla="*/ 10817 h 160092"/>
                <a:gd name="connsiteX7" fmla="*/ 106728 w 160091"/>
                <a:gd name="connsiteY7" fmla="*/ 0 h 160092"/>
                <a:gd name="connsiteX8" fmla="*/ 53364 w 160091"/>
                <a:gd name="connsiteY8" fmla="*/ 0 h 160092"/>
                <a:gd name="connsiteX9" fmla="*/ 53364 w 160091"/>
                <a:gd name="connsiteY9" fmla="*/ 10817 h 160092"/>
                <a:gd name="connsiteX10" fmla="*/ 32451 w 160091"/>
                <a:gd name="connsiteY10" fmla="*/ 10817 h 160092"/>
                <a:gd name="connsiteX11" fmla="*/ 32451 w 160091"/>
                <a:gd name="connsiteY11" fmla="*/ 21634 h 160092"/>
                <a:gd name="connsiteX12" fmla="*/ 21634 w 160091"/>
                <a:gd name="connsiteY12" fmla="*/ 21634 h 160092"/>
                <a:gd name="connsiteX13" fmla="*/ 21634 w 160091"/>
                <a:gd name="connsiteY13" fmla="*/ 32451 h 160092"/>
                <a:gd name="connsiteX14" fmla="*/ 10817 w 160091"/>
                <a:gd name="connsiteY14" fmla="*/ 32451 h 160092"/>
                <a:gd name="connsiteX15" fmla="*/ 10817 w 160091"/>
                <a:gd name="connsiteY15" fmla="*/ 53364 h 160092"/>
                <a:gd name="connsiteX16" fmla="*/ 0 w 160091"/>
                <a:gd name="connsiteY16" fmla="*/ 53364 h 160092"/>
                <a:gd name="connsiteX17" fmla="*/ 0 w 160091"/>
                <a:gd name="connsiteY17" fmla="*/ 106728 h 160092"/>
                <a:gd name="connsiteX18" fmla="*/ 10817 w 160091"/>
                <a:gd name="connsiteY18" fmla="*/ 106728 h 160092"/>
                <a:gd name="connsiteX19" fmla="*/ 10817 w 160091"/>
                <a:gd name="connsiteY19" fmla="*/ 127641 h 160092"/>
                <a:gd name="connsiteX20" fmla="*/ 21634 w 160091"/>
                <a:gd name="connsiteY20" fmla="*/ 127641 h 160092"/>
                <a:gd name="connsiteX21" fmla="*/ 21634 w 160091"/>
                <a:gd name="connsiteY21" fmla="*/ 138458 h 160092"/>
                <a:gd name="connsiteX22" fmla="*/ 32451 w 160091"/>
                <a:gd name="connsiteY22" fmla="*/ 138458 h 160092"/>
                <a:gd name="connsiteX23" fmla="*/ 32451 w 160091"/>
                <a:gd name="connsiteY23" fmla="*/ 149275 h 160092"/>
                <a:gd name="connsiteX24" fmla="*/ 53364 w 160091"/>
                <a:gd name="connsiteY24" fmla="*/ 149275 h 160092"/>
                <a:gd name="connsiteX25" fmla="*/ 53364 w 160091"/>
                <a:gd name="connsiteY25" fmla="*/ 160092 h 160092"/>
                <a:gd name="connsiteX26" fmla="*/ 106728 w 160091"/>
                <a:gd name="connsiteY26" fmla="*/ 160092 h 160092"/>
                <a:gd name="connsiteX27" fmla="*/ 106728 w 160091"/>
                <a:gd name="connsiteY27" fmla="*/ 149275 h 160092"/>
                <a:gd name="connsiteX28" fmla="*/ 127641 w 160091"/>
                <a:gd name="connsiteY28" fmla="*/ 149275 h 160092"/>
                <a:gd name="connsiteX29" fmla="*/ 127641 w 160091"/>
                <a:gd name="connsiteY29" fmla="*/ 138458 h 160092"/>
                <a:gd name="connsiteX30" fmla="*/ 138458 w 160091"/>
                <a:gd name="connsiteY30" fmla="*/ 138458 h 160092"/>
                <a:gd name="connsiteX31" fmla="*/ 138458 w 160091"/>
                <a:gd name="connsiteY31" fmla="*/ 127641 h 160092"/>
                <a:gd name="connsiteX32" fmla="*/ 149275 w 160091"/>
                <a:gd name="connsiteY32" fmla="*/ 127641 h 160092"/>
                <a:gd name="connsiteX33" fmla="*/ 149275 w 160091"/>
                <a:gd name="connsiteY33" fmla="*/ 106728 h 160092"/>
                <a:gd name="connsiteX34" fmla="*/ 160092 w 160091"/>
                <a:gd name="connsiteY34" fmla="*/ 106728 h 160092"/>
                <a:gd name="connsiteX35" fmla="*/ 160092 w 160091"/>
                <a:gd name="connsiteY35" fmla="*/ 53364 h 160092"/>
                <a:gd name="connsiteX36" fmla="*/ 149275 w 160091"/>
                <a:gd name="connsiteY36" fmla="*/ 53364 h 16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0091" h="160092">
                  <a:moveTo>
                    <a:pt x="149275" y="53364"/>
                  </a:moveTo>
                  <a:lnTo>
                    <a:pt x="149275" y="32451"/>
                  </a:lnTo>
                  <a:lnTo>
                    <a:pt x="138458" y="32451"/>
                  </a:lnTo>
                  <a:lnTo>
                    <a:pt x="138458" y="21634"/>
                  </a:lnTo>
                  <a:lnTo>
                    <a:pt x="127641" y="21634"/>
                  </a:lnTo>
                  <a:lnTo>
                    <a:pt x="127641" y="10817"/>
                  </a:lnTo>
                  <a:lnTo>
                    <a:pt x="106728" y="10817"/>
                  </a:lnTo>
                  <a:lnTo>
                    <a:pt x="106728" y="0"/>
                  </a:lnTo>
                  <a:lnTo>
                    <a:pt x="53364" y="0"/>
                  </a:lnTo>
                  <a:lnTo>
                    <a:pt x="53364" y="10817"/>
                  </a:lnTo>
                  <a:lnTo>
                    <a:pt x="32451" y="10817"/>
                  </a:lnTo>
                  <a:lnTo>
                    <a:pt x="32451" y="21634"/>
                  </a:lnTo>
                  <a:lnTo>
                    <a:pt x="21634" y="21634"/>
                  </a:lnTo>
                  <a:lnTo>
                    <a:pt x="21634" y="32451"/>
                  </a:lnTo>
                  <a:lnTo>
                    <a:pt x="10817" y="32451"/>
                  </a:lnTo>
                  <a:lnTo>
                    <a:pt x="10817" y="53364"/>
                  </a:lnTo>
                  <a:lnTo>
                    <a:pt x="0" y="53364"/>
                  </a:lnTo>
                  <a:lnTo>
                    <a:pt x="0" y="106728"/>
                  </a:lnTo>
                  <a:lnTo>
                    <a:pt x="10817" y="106728"/>
                  </a:lnTo>
                  <a:lnTo>
                    <a:pt x="10817" y="127641"/>
                  </a:lnTo>
                  <a:lnTo>
                    <a:pt x="21634" y="127641"/>
                  </a:lnTo>
                  <a:lnTo>
                    <a:pt x="21634" y="138458"/>
                  </a:lnTo>
                  <a:lnTo>
                    <a:pt x="32451" y="138458"/>
                  </a:lnTo>
                  <a:lnTo>
                    <a:pt x="32451" y="149275"/>
                  </a:lnTo>
                  <a:lnTo>
                    <a:pt x="53364" y="149275"/>
                  </a:lnTo>
                  <a:lnTo>
                    <a:pt x="53364" y="160092"/>
                  </a:lnTo>
                  <a:lnTo>
                    <a:pt x="106728" y="160092"/>
                  </a:lnTo>
                  <a:lnTo>
                    <a:pt x="106728" y="149275"/>
                  </a:lnTo>
                  <a:lnTo>
                    <a:pt x="127641" y="149275"/>
                  </a:lnTo>
                  <a:lnTo>
                    <a:pt x="127641" y="138458"/>
                  </a:lnTo>
                  <a:lnTo>
                    <a:pt x="138458" y="138458"/>
                  </a:lnTo>
                  <a:lnTo>
                    <a:pt x="138458" y="127641"/>
                  </a:lnTo>
                  <a:lnTo>
                    <a:pt x="149275" y="127641"/>
                  </a:lnTo>
                  <a:lnTo>
                    <a:pt x="149275" y="106728"/>
                  </a:lnTo>
                  <a:lnTo>
                    <a:pt x="160092" y="106728"/>
                  </a:lnTo>
                  <a:lnTo>
                    <a:pt x="160092" y="53364"/>
                  </a:lnTo>
                  <a:lnTo>
                    <a:pt x="149275" y="53364"/>
                  </a:lnTo>
                  <a:close/>
                </a:path>
              </a:pathLst>
            </a:custGeom>
            <a:solidFill>
              <a:srgbClr val="000000"/>
            </a:solidFill>
            <a:ln w="0" cap="flat">
              <a:noFill/>
              <a:prstDash val="solid"/>
              <a:miter/>
            </a:ln>
          </p:spPr>
          <p:txBody>
            <a:bodyPr rtlCol="0" anchor="ctr"/>
            <a:lstStyle/>
            <a:p>
              <a:endParaRPr lang="it-IT"/>
            </a:p>
          </p:txBody>
        </p:sp>
        <p:sp>
          <p:nvSpPr>
            <p:cNvPr id="2131" name="Figura a mano libera: forma 2130">
              <a:extLst>
                <a:ext uri="{FF2B5EF4-FFF2-40B4-BE49-F238E27FC236}">
                  <a16:creationId xmlns:a16="http://schemas.microsoft.com/office/drawing/2014/main" id="{FCD0FCC6-9590-BA8F-DC40-A087976BE2D6}"/>
                </a:ext>
              </a:extLst>
            </p:cNvPr>
            <p:cNvSpPr/>
            <p:nvPr/>
          </p:nvSpPr>
          <p:spPr>
            <a:xfrm>
              <a:off x="9712494" y="356962"/>
              <a:ext cx="95189" cy="31729"/>
            </a:xfrm>
            <a:custGeom>
              <a:avLst/>
              <a:gdLst>
                <a:gd name="connsiteX0" fmla="*/ 85094 w 95189"/>
                <a:gd name="connsiteY0" fmla="*/ 31730 h 31729"/>
                <a:gd name="connsiteX1" fmla="*/ 74277 w 95189"/>
                <a:gd name="connsiteY1" fmla="*/ 31730 h 31729"/>
                <a:gd name="connsiteX2" fmla="*/ 63460 w 95189"/>
                <a:gd name="connsiteY2" fmla="*/ 31730 h 31729"/>
                <a:gd name="connsiteX3" fmla="*/ 53364 w 95189"/>
                <a:gd name="connsiteY3" fmla="*/ 31730 h 31729"/>
                <a:gd name="connsiteX4" fmla="*/ 53364 w 95189"/>
                <a:gd name="connsiteY4" fmla="*/ 31730 h 31729"/>
                <a:gd name="connsiteX5" fmla="*/ 42547 w 95189"/>
                <a:gd name="connsiteY5" fmla="*/ 31730 h 31729"/>
                <a:gd name="connsiteX6" fmla="*/ 31730 w 95189"/>
                <a:gd name="connsiteY6" fmla="*/ 31730 h 31729"/>
                <a:gd name="connsiteX7" fmla="*/ 31730 w 95189"/>
                <a:gd name="connsiteY7" fmla="*/ 31730 h 31729"/>
                <a:gd name="connsiteX8" fmla="*/ 20913 w 95189"/>
                <a:gd name="connsiteY8" fmla="*/ 31730 h 31729"/>
                <a:gd name="connsiteX9" fmla="*/ 10817 w 95189"/>
                <a:gd name="connsiteY9" fmla="*/ 31730 h 31729"/>
                <a:gd name="connsiteX10" fmla="*/ 0 w 95189"/>
                <a:gd name="connsiteY10" fmla="*/ 31730 h 31729"/>
                <a:gd name="connsiteX11" fmla="*/ 0 w 95189"/>
                <a:gd name="connsiteY11" fmla="*/ 20913 h 31729"/>
                <a:gd name="connsiteX12" fmla="*/ 0 w 95189"/>
                <a:gd name="connsiteY12" fmla="*/ 10817 h 31729"/>
                <a:gd name="connsiteX13" fmla="*/ 0 w 95189"/>
                <a:gd name="connsiteY13" fmla="*/ 0 h 31729"/>
                <a:gd name="connsiteX14" fmla="*/ 10817 w 95189"/>
                <a:gd name="connsiteY14" fmla="*/ 0 h 31729"/>
                <a:gd name="connsiteX15" fmla="*/ 20913 w 95189"/>
                <a:gd name="connsiteY15" fmla="*/ 0 h 31729"/>
                <a:gd name="connsiteX16" fmla="*/ 31730 w 95189"/>
                <a:gd name="connsiteY16" fmla="*/ 0 h 31729"/>
                <a:gd name="connsiteX17" fmla="*/ 42547 w 95189"/>
                <a:gd name="connsiteY17" fmla="*/ 0 h 31729"/>
                <a:gd name="connsiteX18" fmla="*/ 53364 w 95189"/>
                <a:gd name="connsiteY18" fmla="*/ 0 h 31729"/>
                <a:gd name="connsiteX19" fmla="*/ 63460 w 95189"/>
                <a:gd name="connsiteY19" fmla="*/ 0 h 31729"/>
                <a:gd name="connsiteX20" fmla="*/ 74277 w 95189"/>
                <a:gd name="connsiteY20" fmla="*/ 0 h 31729"/>
                <a:gd name="connsiteX21" fmla="*/ 85094 w 95189"/>
                <a:gd name="connsiteY21" fmla="*/ 0 h 31729"/>
                <a:gd name="connsiteX22" fmla="*/ 95190 w 95189"/>
                <a:gd name="connsiteY22" fmla="*/ 0 h 31729"/>
                <a:gd name="connsiteX23" fmla="*/ 95190 w 95189"/>
                <a:gd name="connsiteY23" fmla="*/ 10817 h 31729"/>
                <a:gd name="connsiteX24" fmla="*/ 95190 w 95189"/>
                <a:gd name="connsiteY24" fmla="*/ 20913 h 31729"/>
                <a:gd name="connsiteX25" fmla="*/ 95190 w 95189"/>
                <a:gd name="connsiteY25" fmla="*/ 31730 h 31729"/>
                <a:gd name="connsiteX26" fmla="*/ 85094 w 95189"/>
                <a:gd name="connsiteY26" fmla="*/ 31730 h 31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5189" h="31729">
                  <a:moveTo>
                    <a:pt x="85094" y="31730"/>
                  </a:moveTo>
                  <a:lnTo>
                    <a:pt x="74277" y="31730"/>
                  </a:lnTo>
                  <a:lnTo>
                    <a:pt x="63460" y="31730"/>
                  </a:lnTo>
                  <a:lnTo>
                    <a:pt x="53364" y="31730"/>
                  </a:lnTo>
                  <a:lnTo>
                    <a:pt x="53364" y="31730"/>
                  </a:lnTo>
                  <a:lnTo>
                    <a:pt x="42547" y="31730"/>
                  </a:lnTo>
                  <a:lnTo>
                    <a:pt x="31730" y="31730"/>
                  </a:lnTo>
                  <a:lnTo>
                    <a:pt x="31730" y="31730"/>
                  </a:lnTo>
                  <a:lnTo>
                    <a:pt x="20913" y="31730"/>
                  </a:lnTo>
                  <a:lnTo>
                    <a:pt x="10817" y="31730"/>
                  </a:lnTo>
                  <a:lnTo>
                    <a:pt x="0" y="31730"/>
                  </a:lnTo>
                  <a:lnTo>
                    <a:pt x="0" y="20913"/>
                  </a:lnTo>
                  <a:lnTo>
                    <a:pt x="0" y="10817"/>
                  </a:lnTo>
                  <a:lnTo>
                    <a:pt x="0" y="0"/>
                  </a:lnTo>
                  <a:lnTo>
                    <a:pt x="10817" y="0"/>
                  </a:lnTo>
                  <a:lnTo>
                    <a:pt x="20913" y="0"/>
                  </a:lnTo>
                  <a:lnTo>
                    <a:pt x="31730" y="0"/>
                  </a:lnTo>
                  <a:lnTo>
                    <a:pt x="42547" y="0"/>
                  </a:lnTo>
                  <a:lnTo>
                    <a:pt x="53364" y="0"/>
                  </a:lnTo>
                  <a:lnTo>
                    <a:pt x="63460" y="0"/>
                  </a:lnTo>
                  <a:lnTo>
                    <a:pt x="74277" y="0"/>
                  </a:lnTo>
                  <a:lnTo>
                    <a:pt x="85094" y="0"/>
                  </a:lnTo>
                  <a:lnTo>
                    <a:pt x="95190" y="0"/>
                  </a:lnTo>
                  <a:lnTo>
                    <a:pt x="95190" y="10817"/>
                  </a:lnTo>
                  <a:lnTo>
                    <a:pt x="95190" y="20913"/>
                  </a:lnTo>
                  <a:lnTo>
                    <a:pt x="95190" y="31730"/>
                  </a:lnTo>
                  <a:lnTo>
                    <a:pt x="85094" y="31730"/>
                  </a:lnTo>
                  <a:close/>
                </a:path>
              </a:pathLst>
            </a:custGeom>
            <a:solidFill>
              <a:srgbClr val="FFFFFF"/>
            </a:solidFill>
            <a:ln w="0" cap="flat">
              <a:noFill/>
              <a:prstDash val="solid"/>
              <a:miter/>
            </a:ln>
          </p:spPr>
          <p:txBody>
            <a:bodyPr rtlCol="0" anchor="ctr"/>
            <a:lstStyle/>
            <a:p>
              <a:endParaRPr lang="it-IT"/>
            </a:p>
          </p:txBody>
        </p:sp>
      </p:grpSp>
      <p:pic>
        <p:nvPicPr>
          <p:cNvPr id="2" name="Google Shape;31;p9" descr="Immagine che contiene Elementi grafici, grafica, Carattere, schermata&#10;&#10;Descrizione generata automaticamente">
            <a:extLst>
              <a:ext uri="{FF2B5EF4-FFF2-40B4-BE49-F238E27FC236}">
                <a16:creationId xmlns:a16="http://schemas.microsoft.com/office/drawing/2014/main" id="{FD00C4D3-4365-E8DD-EA80-DDD6F19E2A90}"/>
              </a:ext>
            </a:extLst>
          </p:cNvPr>
          <p:cNvPicPr preferRelativeResize="0"/>
          <p:nvPr/>
        </p:nvPicPr>
        <p:blipFill rotWithShape="1">
          <a:blip r:embed="rId3">
            <a:alphaModFix/>
          </a:blip>
          <a:srcRect/>
          <a:stretch/>
        </p:blipFill>
        <p:spPr>
          <a:xfrm>
            <a:off x="5425692" y="5181014"/>
            <a:ext cx="2482361" cy="443280"/>
          </a:xfrm>
          <a:prstGeom prst="rect">
            <a:avLst/>
          </a:prstGeom>
          <a:noFill/>
          <a:ln>
            <a:noFill/>
          </a:ln>
        </p:spPr>
      </p:pic>
    </p:spTree>
    <p:extLst>
      <p:ext uri="{BB962C8B-B14F-4D97-AF65-F5344CB8AC3E}">
        <p14:creationId xmlns:p14="http://schemas.microsoft.com/office/powerpoint/2010/main" val="1256605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28A2E0-23F2-CCFE-6C5E-05F0AC4AF396}"/>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81A7D34C-E31E-86C5-3F5B-6C9A67D60E18}"/>
              </a:ext>
            </a:extLst>
          </p:cNvPr>
          <p:cNvSpPr>
            <a:spLocks noGrp="1"/>
          </p:cNvSpPr>
          <p:nvPr>
            <p:ph type="ctrTitle"/>
          </p:nvPr>
        </p:nvSpPr>
        <p:spPr/>
        <p:txBody>
          <a:bodyPr/>
          <a:lstStyle/>
          <a:p>
            <a:r>
              <a:rPr lang="it-IT" b="1" dirty="0">
                <a:latin typeface="Geist" pitchFamily="50" charset="0"/>
                <a:ea typeface="Geist" pitchFamily="50" charset="0"/>
                <a:cs typeface="Geist" pitchFamily="50" charset="0"/>
              </a:rPr>
              <a:t>Chi siamo</a:t>
            </a:r>
          </a:p>
        </p:txBody>
      </p:sp>
      <p:sp>
        <p:nvSpPr>
          <p:cNvPr id="7" name="CasellaDiTesto 6">
            <a:extLst>
              <a:ext uri="{FF2B5EF4-FFF2-40B4-BE49-F238E27FC236}">
                <a16:creationId xmlns:a16="http://schemas.microsoft.com/office/drawing/2014/main" id="{C5BB34DB-A36D-5473-6C8B-B871612B923B}"/>
              </a:ext>
            </a:extLst>
          </p:cNvPr>
          <p:cNvSpPr txBox="1"/>
          <p:nvPr/>
        </p:nvSpPr>
        <p:spPr>
          <a:xfrm>
            <a:off x="649357" y="1630017"/>
            <a:ext cx="5149277" cy="954107"/>
          </a:xfrm>
          <a:prstGeom prst="rect">
            <a:avLst/>
          </a:prstGeom>
          <a:noFill/>
        </p:spPr>
        <p:txBody>
          <a:bodyPr wrap="square" rtlCol="0">
            <a:spAutoFit/>
          </a:bodyPr>
          <a:lstStyle/>
          <a:p>
            <a:r>
              <a:rPr lang="it-IT" sz="2400" b="1" dirty="0"/>
              <a:t>Riccardo</a:t>
            </a:r>
          </a:p>
          <a:p>
            <a:endParaRPr lang="it-IT" sz="1600" dirty="0"/>
          </a:p>
          <a:p>
            <a:r>
              <a:rPr lang="it-IT" sz="1600" dirty="0"/>
              <a:t>….</a:t>
            </a:r>
          </a:p>
        </p:txBody>
      </p:sp>
      <p:pic>
        <p:nvPicPr>
          <p:cNvPr id="25" name="Immagine 24" descr="Immagine che contiene Viso umano, persona, vestiti, testo&#10;&#10;Il contenuto generato dall'IA potrebbe non essere corretto.">
            <a:extLst>
              <a:ext uri="{FF2B5EF4-FFF2-40B4-BE49-F238E27FC236}">
                <a16:creationId xmlns:a16="http://schemas.microsoft.com/office/drawing/2014/main" id="{FE14B87A-EA9E-ECD3-8346-0F70B7F989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7858" y="1630017"/>
            <a:ext cx="3468937" cy="2610418"/>
          </a:xfrm>
          <a:prstGeom prst="rect">
            <a:avLst/>
          </a:prstGeom>
        </p:spPr>
      </p:pic>
      <p:sp>
        <p:nvSpPr>
          <p:cNvPr id="26" name="CasellaDiTesto 25">
            <a:extLst>
              <a:ext uri="{FF2B5EF4-FFF2-40B4-BE49-F238E27FC236}">
                <a16:creationId xmlns:a16="http://schemas.microsoft.com/office/drawing/2014/main" id="{8347F736-8041-F877-EE11-D824C77A67C1}"/>
              </a:ext>
            </a:extLst>
          </p:cNvPr>
          <p:cNvSpPr txBox="1"/>
          <p:nvPr/>
        </p:nvSpPr>
        <p:spPr>
          <a:xfrm>
            <a:off x="6096000" y="4273877"/>
            <a:ext cx="5100795" cy="1569660"/>
          </a:xfrm>
          <a:prstGeom prst="rect">
            <a:avLst/>
          </a:prstGeom>
          <a:noFill/>
        </p:spPr>
        <p:txBody>
          <a:bodyPr wrap="square" rtlCol="0">
            <a:spAutoFit/>
          </a:bodyPr>
          <a:lstStyle/>
          <a:p>
            <a:pPr algn="r"/>
            <a:r>
              <a:rPr lang="it-IT" sz="2400" b="1" dirty="0"/>
              <a:t>Giuseppe</a:t>
            </a:r>
          </a:p>
          <a:p>
            <a:pPr algn="r"/>
            <a:endParaRPr lang="it-IT" sz="2400" dirty="0"/>
          </a:p>
          <a:p>
            <a:pPr algn="r"/>
            <a:r>
              <a:rPr lang="it-IT" sz="1600" dirty="0"/>
              <a:t>Lead </a:t>
            </a:r>
            <a:r>
              <a:rPr lang="it-IT" sz="1600" dirty="0" err="1"/>
              <a:t>Teacher</a:t>
            </a:r>
            <a:r>
              <a:rPr lang="it-IT" sz="1600" dirty="0"/>
              <a:t> @ Data Masters</a:t>
            </a:r>
          </a:p>
          <a:p>
            <a:pPr algn="r"/>
            <a:r>
              <a:rPr lang="it-IT" sz="1600" dirty="0"/>
              <a:t>Computer Science </a:t>
            </a:r>
            <a:r>
              <a:rPr lang="it-IT" sz="1600" dirty="0" err="1"/>
              <a:t>Teacher</a:t>
            </a:r>
            <a:r>
              <a:rPr lang="it-IT" sz="1600" dirty="0"/>
              <a:t> @ ITT Panetti Pitagora</a:t>
            </a:r>
          </a:p>
          <a:p>
            <a:pPr algn="r"/>
            <a:r>
              <a:rPr lang="it-IT" sz="1600" dirty="0" err="1"/>
              <a:t>PyBari</a:t>
            </a:r>
            <a:r>
              <a:rPr lang="it-IT" sz="1600" dirty="0"/>
              <a:t> </a:t>
            </a:r>
            <a:r>
              <a:rPr lang="it-IT" sz="1600" dirty="0" err="1"/>
              <a:t>CoLead</a:t>
            </a:r>
            <a:endParaRPr lang="it-IT" sz="1600" dirty="0"/>
          </a:p>
        </p:txBody>
      </p:sp>
    </p:spTree>
    <p:extLst>
      <p:ext uri="{BB962C8B-B14F-4D97-AF65-F5344CB8AC3E}">
        <p14:creationId xmlns:p14="http://schemas.microsoft.com/office/powerpoint/2010/main" val="2816051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1B5DC6-16BE-D92C-F0BD-989B785C95D9}"/>
            </a:ext>
          </a:extLst>
        </p:cNvPr>
        <p:cNvGrpSpPr/>
        <p:nvPr/>
      </p:nvGrpSpPr>
      <p:grpSpPr>
        <a:xfrm>
          <a:off x="0" y="0"/>
          <a:ext cx="0" cy="0"/>
          <a:chOff x="0" y="0"/>
          <a:chExt cx="0" cy="0"/>
        </a:xfrm>
      </p:grpSpPr>
      <p:sp>
        <p:nvSpPr>
          <p:cNvPr id="4" name="Titolo 3">
            <a:extLst>
              <a:ext uri="{FF2B5EF4-FFF2-40B4-BE49-F238E27FC236}">
                <a16:creationId xmlns:a16="http://schemas.microsoft.com/office/drawing/2014/main" id="{1FC122E5-EF7B-BC67-AC38-C1C9384140EA}"/>
              </a:ext>
            </a:extLst>
          </p:cNvPr>
          <p:cNvSpPr>
            <a:spLocks noGrp="1"/>
          </p:cNvSpPr>
          <p:nvPr>
            <p:ph type="title"/>
          </p:nvPr>
        </p:nvSpPr>
        <p:spPr/>
        <p:txBody>
          <a:bodyPr/>
          <a:lstStyle/>
          <a:p>
            <a:r>
              <a:rPr lang="it-IT" dirty="0"/>
              <a:t>COSA FAREMO</a:t>
            </a:r>
          </a:p>
        </p:txBody>
      </p:sp>
    </p:spTree>
    <p:extLst>
      <p:ext uri="{BB962C8B-B14F-4D97-AF65-F5344CB8AC3E}">
        <p14:creationId xmlns:p14="http://schemas.microsoft.com/office/powerpoint/2010/main" val="2541143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2619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A751D5-B58D-58BF-F76E-F7B0920A2266}"/>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0FD6F73A-ABE8-84D1-0FAD-5563967B1195}"/>
              </a:ext>
            </a:extLst>
          </p:cNvPr>
          <p:cNvSpPr>
            <a:spLocks noGrp="1"/>
          </p:cNvSpPr>
          <p:nvPr>
            <p:ph type="ctrTitle"/>
          </p:nvPr>
        </p:nvSpPr>
        <p:spPr>
          <a:xfrm>
            <a:off x="735980" y="4121769"/>
            <a:ext cx="4095305" cy="912177"/>
          </a:xfrm>
        </p:spPr>
        <p:txBody>
          <a:bodyPr/>
          <a:lstStyle/>
          <a:p>
            <a:pPr algn="r"/>
            <a:r>
              <a:rPr lang="it-IT" b="1" dirty="0">
                <a:latin typeface="Geist" pitchFamily="50" charset="0"/>
                <a:ea typeface="Geist" pitchFamily="50" charset="0"/>
                <a:cs typeface="Geist" pitchFamily="50" charset="0"/>
              </a:rPr>
              <a:t>L’algoritmo:</a:t>
            </a:r>
          </a:p>
        </p:txBody>
      </p:sp>
      <p:sp>
        <p:nvSpPr>
          <p:cNvPr id="7" name="CasellaDiTesto 6">
            <a:extLst>
              <a:ext uri="{FF2B5EF4-FFF2-40B4-BE49-F238E27FC236}">
                <a16:creationId xmlns:a16="http://schemas.microsoft.com/office/drawing/2014/main" id="{EAC4226D-A74B-7F8B-9925-50214F5345E9}"/>
              </a:ext>
            </a:extLst>
          </p:cNvPr>
          <p:cNvSpPr txBox="1"/>
          <p:nvPr/>
        </p:nvSpPr>
        <p:spPr>
          <a:xfrm>
            <a:off x="1407640" y="1351236"/>
            <a:ext cx="8918390" cy="1384995"/>
          </a:xfrm>
          <a:prstGeom prst="rect">
            <a:avLst/>
          </a:prstGeom>
          <a:noFill/>
        </p:spPr>
        <p:txBody>
          <a:bodyPr wrap="square" rtlCol="0">
            <a:spAutoFit/>
          </a:bodyPr>
          <a:lstStyle/>
          <a:p>
            <a:r>
              <a:rPr lang="it-IT" sz="6600" b="0" i="1" u="none" strike="noStrike" dirty="0">
                <a:solidFill>
                  <a:srgbClr val="000000"/>
                </a:solidFill>
                <a:effectLst/>
              </a:rPr>
              <a:t>«Nessuno mi capisce»</a:t>
            </a:r>
          </a:p>
          <a:p>
            <a:pPr algn="r"/>
            <a:r>
              <a:rPr lang="it-IT" i="1" dirty="0"/>
              <a:t>(cit. Chiunque)</a:t>
            </a:r>
          </a:p>
        </p:txBody>
      </p:sp>
      <p:pic>
        <p:nvPicPr>
          <p:cNvPr id="25" name="Immagine 24" descr="Immagine che contiene Viso umano, persona, Mento, Fronte&#10;&#10;Il contenuto generato dall'IA potrebbe non essere corretto.">
            <a:extLst>
              <a:ext uri="{FF2B5EF4-FFF2-40B4-BE49-F238E27FC236}">
                <a16:creationId xmlns:a16="http://schemas.microsoft.com/office/drawing/2014/main" id="{17363B60-83A6-A1A3-EAC2-4FF10770DA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8178" y="3073678"/>
            <a:ext cx="3760863" cy="2831975"/>
          </a:xfrm>
          <a:prstGeom prst="rect">
            <a:avLst/>
          </a:prstGeom>
        </p:spPr>
      </p:pic>
    </p:spTree>
    <p:extLst>
      <p:ext uri="{BB962C8B-B14F-4D97-AF65-F5344CB8AC3E}">
        <p14:creationId xmlns:p14="http://schemas.microsoft.com/office/powerpoint/2010/main" val="807364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F44BE3-E99C-6716-5D18-02BCBB79762A}"/>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206B73E5-DE9C-9258-B317-F2DCFAB48229}"/>
              </a:ext>
            </a:extLst>
          </p:cNvPr>
          <p:cNvSpPr>
            <a:spLocks noGrp="1"/>
          </p:cNvSpPr>
          <p:nvPr>
            <p:ph type="ctrTitle"/>
          </p:nvPr>
        </p:nvSpPr>
        <p:spPr/>
        <p:txBody>
          <a:bodyPr/>
          <a:lstStyle/>
          <a:p>
            <a:r>
              <a:rPr lang="it-IT" b="1" dirty="0">
                <a:latin typeface="Geist" pitchFamily="50" charset="0"/>
                <a:ea typeface="Geist" pitchFamily="50" charset="0"/>
                <a:cs typeface="Geist" pitchFamily="50" charset="0"/>
              </a:rPr>
              <a:t>L’«algoritmo»</a:t>
            </a:r>
          </a:p>
        </p:txBody>
      </p:sp>
      <p:sp>
        <p:nvSpPr>
          <p:cNvPr id="24" name="CasellaDiTesto 23">
            <a:extLst>
              <a:ext uri="{FF2B5EF4-FFF2-40B4-BE49-F238E27FC236}">
                <a16:creationId xmlns:a16="http://schemas.microsoft.com/office/drawing/2014/main" id="{81819423-8140-63B8-7096-1AC25EDC5632}"/>
              </a:ext>
            </a:extLst>
          </p:cNvPr>
          <p:cNvSpPr txBox="1"/>
          <p:nvPr/>
        </p:nvSpPr>
        <p:spPr>
          <a:xfrm>
            <a:off x="649357" y="1630017"/>
            <a:ext cx="10740886" cy="2344616"/>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L’</a:t>
            </a:r>
            <a:r>
              <a:rPr lang="it-IT" sz="2000" b="1" i="0" u="none" strike="noStrike" dirty="0">
                <a:solidFill>
                  <a:srgbClr val="000000"/>
                </a:solidFill>
                <a:effectLst/>
              </a:rPr>
              <a:t>algoritmo di raccomandazione</a:t>
            </a:r>
            <a:r>
              <a:rPr lang="it-IT" sz="2000" i="0" u="none" strike="noStrike" dirty="0">
                <a:solidFill>
                  <a:srgbClr val="000000"/>
                </a:solidFill>
                <a:effectLst/>
              </a:rPr>
              <a:t> è quello alla base di gran parte delle piattaforme che usiamo ogni giorno:</a:t>
            </a:r>
          </a:p>
          <a:p>
            <a:pPr marL="342900" indent="-342900">
              <a:lnSpc>
                <a:spcPct val="150000"/>
              </a:lnSpc>
              <a:buFont typeface="Arial" panose="020B0604020202020204" pitchFamily="34" charset="0"/>
              <a:buChar char="•"/>
            </a:pPr>
            <a:r>
              <a:rPr lang="it-IT" sz="2000" b="1" i="0" u="none" strike="noStrike" dirty="0">
                <a:solidFill>
                  <a:srgbClr val="000000"/>
                </a:solidFill>
                <a:effectLst/>
              </a:rPr>
              <a:t>Piattaforme di streaming</a:t>
            </a:r>
          </a:p>
          <a:p>
            <a:pPr marL="342900" indent="-342900">
              <a:lnSpc>
                <a:spcPct val="150000"/>
              </a:lnSpc>
              <a:buFont typeface="Arial" panose="020B0604020202020204" pitchFamily="34" charset="0"/>
              <a:buChar char="•"/>
            </a:pPr>
            <a:r>
              <a:rPr lang="it-IT" sz="2000" b="1" dirty="0">
                <a:solidFill>
                  <a:srgbClr val="000000"/>
                </a:solidFill>
              </a:rPr>
              <a:t>Social network</a:t>
            </a:r>
          </a:p>
          <a:p>
            <a:pPr marL="342900" indent="-342900">
              <a:lnSpc>
                <a:spcPct val="150000"/>
              </a:lnSpc>
              <a:buFont typeface="Arial" panose="020B0604020202020204" pitchFamily="34" charset="0"/>
              <a:buChar char="•"/>
            </a:pPr>
            <a:r>
              <a:rPr lang="it-IT" sz="2000" b="1" i="0" u="none" strike="noStrike" dirty="0">
                <a:solidFill>
                  <a:srgbClr val="000000"/>
                </a:solidFill>
                <a:effectLst/>
              </a:rPr>
              <a:t>E-commerce</a:t>
            </a:r>
          </a:p>
        </p:txBody>
      </p:sp>
      <p:sp>
        <p:nvSpPr>
          <p:cNvPr id="25" name="CasellaDiTesto 24">
            <a:extLst>
              <a:ext uri="{FF2B5EF4-FFF2-40B4-BE49-F238E27FC236}">
                <a16:creationId xmlns:a16="http://schemas.microsoft.com/office/drawing/2014/main" id="{3D1559F8-F5B2-A3F4-3F4E-009D9EA9CE84}"/>
              </a:ext>
            </a:extLst>
          </p:cNvPr>
          <p:cNvSpPr txBox="1"/>
          <p:nvPr/>
        </p:nvSpPr>
        <p:spPr>
          <a:xfrm>
            <a:off x="649357" y="4897325"/>
            <a:ext cx="10740886" cy="660245"/>
          </a:xfrm>
          <a:prstGeom prst="rect">
            <a:avLst/>
          </a:prstGeom>
          <a:noFill/>
        </p:spPr>
        <p:txBody>
          <a:bodyPr wrap="square" rtlCol="0">
            <a:spAutoFit/>
          </a:bodyPr>
          <a:lstStyle/>
          <a:p>
            <a:pPr>
              <a:lnSpc>
                <a:spcPct val="150000"/>
              </a:lnSpc>
            </a:pPr>
            <a:r>
              <a:rPr lang="it-IT" sz="2800" b="0" i="0" u="none" strike="noStrike" dirty="0">
                <a:solidFill>
                  <a:srgbClr val="000000"/>
                </a:solidFill>
                <a:effectLst/>
              </a:rPr>
              <a:t>Oggi vediamo </a:t>
            </a:r>
            <a:r>
              <a:rPr lang="it-IT" sz="2800" b="1" i="0" u="none" strike="noStrike" dirty="0">
                <a:solidFill>
                  <a:srgbClr val="000000"/>
                </a:solidFill>
                <a:effectLst/>
              </a:rPr>
              <a:t>come funziona</a:t>
            </a:r>
            <a:r>
              <a:rPr lang="it-IT" sz="2800" i="0" u="none" strike="noStrike" dirty="0">
                <a:solidFill>
                  <a:srgbClr val="000000"/>
                </a:solidFill>
                <a:effectLst/>
              </a:rPr>
              <a:t> e ne costruiamo uno </a:t>
            </a:r>
            <a:r>
              <a:rPr lang="it-IT" sz="2800" b="1" i="0" u="none" strike="noStrike" dirty="0">
                <a:solidFill>
                  <a:srgbClr val="000000"/>
                </a:solidFill>
                <a:effectLst/>
              </a:rPr>
              <a:t>da zero</a:t>
            </a:r>
          </a:p>
        </p:txBody>
      </p:sp>
      <p:pic>
        <p:nvPicPr>
          <p:cNvPr id="27" name="Immagine 26">
            <a:extLst>
              <a:ext uri="{FF2B5EF4-FFF2-40B4-BE49-F238E27FC236}">
                <a16:creationId xmlns:a16="http://schemas.microsoft.com/office/drawing/2014/main" id="{FA19A2E0-9E5B-80E8-A60F-5D4A358CA0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9719" y="2273536"/>
            <a:ext cx="2623789" cy="2623789"/>
          </a:xfrm>
          <a:prstGeom prst="rect">
            <a:avLst/>
          </a:prstGeom>
        </p:spPr>
      </p:pic>
    </p:spTree>
    <p:extLst>
      <p:ext uri="{BB962C8B-B14F-4D97-AF65-F5344CB8AC3E}">
        <p14:creationId xmlns:p14="http://schemas.microsoft.com/office/powerpoint/2010/main" val="166463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951EF1-5758-1EA5-B48C-9C18A481673D}"/>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F13068AF-4084-E6B2-A5C8-E039FE5F6207}"/>
              </a:ext>
            </a:extLst>
          </p:cNvPr>
          <p:cNvSpPr>
            <a:spLocks noGrp="1"/>
          </p:cNvSpPr>
          <p:nvPr>
            <p:ph type="ctrTitle"/>
          </p:nvPr>
        </p:nvSpPr>
        <p:spPr/>
        <p:txBody>
          <a:bodyPr/>
          <a:lstStyle/>
          <a:p>
            <a:r>
              <a:rPr lang="it-IT" b="1" dirty="0">
                <a:latin typeface="Geist" pitchFamily="50" charset="0"/>
                <a:ea typeface="Geist" pitchFamily="50" charset="0"/>
                <a:cs typeface="Geist" pitchFamily="50" charset="0"/>
              </a:rPr>
              <a:t>Da dove iniziamo?</a:t>
            </a:r>
          </a:p>
        </p:txBody>
      </p:sp>
      <p:sp>
        <p:nvSpPr>
          <p:cNvPr id="24" name="CasellaDiTesto 23">
            <a:extLst>
              <a:ext uri="{FF2B5EF4-FFF2-40B4-BE49-F238E27FC236}">
                <a16:creationId xmlns:a16="http://schemas.microsoft.com/office/drawing/2014/main" id="{4A2FE170-73CF-EB69-3851-4B061DDE1C18}"/>
              </a:ext>
            </a:extLst>
          </p:cNvPr>
          <p:cNvSpPr txBox="1"/>
          <p:nvPr/>
        </p:nvSpPr>
        <p:spPr>
          <a:xfrm>
            <a:off x="649357" y="1630017"/>
            <a:ext cx="6063959" cy="2806281"/>
          </a:xfrm>
          <a:prstGeom prst="rect">
            <a:avLst/>
          </a:prstGeom>
          <a:noFill/>
        </p:spPr>
        <p:txBody>
          <a:bodyPr wrap="square" rtlCol="0">
            <a:spAutoFit/>
          </a:bodyPr>
          <a:lstStyle/>
          <a:p>
            <a:pPr>
              <a:lnSpc>
                <a:spcPct val="150000"/>
              </a:lnSpc>
            </a:pPr>
            <a:r>
              <a:rPr lang="it-IT" sz="2000" b="0" i="0" u="none" strike="noStrike" dirty="0">
                <a:solidFill>
                  <a:srgbClr val="000000"/>
                </a:solidFill>
                <a:effectLst/>
              </a:rPr>
              <a:t>Abbiamo un </a:t>
            </a:r>
            <a:r>
              <a:rPr lang="it-IT" sz="2000" b="1" i="0" u="none" strike="noStrike" dirty="0">
                <a:solidFill>
                  <a:srgbClr val="000000"/>
                </a:solidFill>
                <a:effectLst/>
              </a:rPr>
              <a:t>dataset</a:t>
            </a:r>
            <a:r>
              <a:rPr lang="it-IT" sz="2000" i="0" u="none" strike="noStrike" dirty="0">
                <a:solidFill>
                  <a:srgbClr val="000000"/>
                </a:solidFill>
                <a:effectLst/>
              </a:rPr>
              <a:t>: un </a:t>
            </a:r>
            <a:r>
              <a:rPr lang="it-IT" sz="2000" b="1" i="0" u="none" strike="noStrike" dirty="0">
                <a:solidFill>
                  <a:srgbClr val="000000"/>
                </a:solidFill>
                <a:effectLst/>
              </a:rPr>
              <a:t>insieme di dati organizzati e strutturati</a:t>
            </a:r>
          </a:p>
          <a:p>
            <a:pPr>
              <a:lnSpc>
                <a:spcPct val="150000"/>
              </a:lnSpc>
            </a:pPr>
            <a:endParaRPr lang="it-IT" sz="2000" i="0" u="none" strike="noStrike" dirty="0">
              <a:solidFill>
                <a:srgbClr val="000000"/>
              </a:solidFill>
              <a:effectLst/>
            </a:endParaRPr>
          </a:p>
          <a:p>
            <a:pPr>
              <a:lnSpc>
                <a:spcPct val="150000"/>
              </a:lnSpc>
            </a:pPr>
            <a:r>
              <a:rPr lang="it-IT" sz="2000" dirty="0">
                <a:solidFill>
                  <a:srgbClr val="000000"/>
                </a:solidFill>
              </a:rPr>
              <a:t>I dati definiscono </a:t>
            </a:r>
            <a:r>
              <a:rPr lang="it-IT" sz="2000" b="1" dirty="0">
                <a:solidFill>
                  <a:srgbClr val="000000"/>
                </a:solidFill>
              </a:rPr>
              <a:t>le possibilità </a:t>
            </a:r>
            <a:r>
              <a:rPr lang="it-IT" sz="2000" dirty="0">
                <a:solidFill>
                  <a:srgbClr val="000000"/>
                </a:solidFill>
              </a:rPr>
              <a:t> del nostro sistema</a:t>
            </a:r>
          </a:p>
          <a:p>
            <a:pPr>
              <a:lnSpc>
                <a:spcPct val="150000"/>
              </a:lnSpc>
            </a:pPr>
            <a:endParaRPr lang="it-IT" sz="2000" i="0" u="none" strike="noStrike" dirty="0">
              <a:solidFill>
                <a:srgbClr val="000000"/>
              </a:solidFill>
              <a:effectLst/>
            </a:endParaRPr>
          </a:p>
        </p:txBody>
      </p:sp>
      <p:pic>
        <p:nvPicPr>
          <p:cNvPr id="4" name="Immagine 3" descr="Immagine che contiene testo, schermata, Carattere&#10;&#10;Il contenuto generato dall'IA potrebbe non essere corretto.">
            <a:extLst>
              <a:ext uri="{FF2B5EF4-FFF2-40B4-BE49-F238E27FC236}">
                <a16:creationId xmlns:a16="http://schemas.microsoft.com/office/drawing/2014/main" id="{BFE5CA23-C12A-BD5C-63B8-D607E03E5948}"/>
              </a:ext>
            </a:extLst>
          </p:cNvPr>
          <p:cNvPicPr>
            <a:picLocks noChangeAspect="1"/>
          </p:cNvPicPr>
          <p:nvPr/>
        </p:nvPicPr>
        <p:blipFill>
          <a:blip r:embed="rId3"/>
          <a:stretch>
            <a:fillRect/>
          </a:stretch>
        </p:blipFill>
        <p:spPr>
          <a:xfrm>
            <a:off x="7155821" y="1415171"/>
            <a:ext cx="4454265" cy="4454265"/>
          </a:xfrm>
          <a:prstGeom prst="rect">
            <a:avLst/>
          </a:prstGeom>
        </p:spPr>
      </p:pic>
    </p:spTree>
    <p:extLst>
      <p:ext uri="{BB962C8B-B14F-4D97-AF65-F5344CB8AC3E}">
        <p14:creationId xmlns:p14="http://schemas.microsoft.com/office/powerpoint/2010/main" val="3383521351"/>
      </p:ext>
    </p:extLst>
  </p:cSld>
  <p:clrMapOvr>
    <a:masterClrMapping/>
  </p:clrMapOvr>
</p:sld>
</file>

<file path=ppt/theme/theme1.xml><?xml version="1.0" encoding="utf-8"?>
<a:theme xmlns:a="http://schemas.openxmlformats.org/drawingml/2006/main" name="Tema di Office">
  <a:themeElements>
    <a:clrScheme name="DATA MASTERS / Accent">
      <a:dk1>
        <a:srgbClr val="080808"/>
      </a:dk1>
      <a:lt1>
        <a:srgbClr val="FFFFFF"/>
      </a:lt1>
      <a:dk2>
        <a:srgbClr val="2D51FF"/>
      </a:dk2>
      <a:lt2>
        <a:srgbClr val="D5DCFF"/>
      </a:lt2>
      <a:accent1>
        <a:srgbClr val="E5FC54"/>
      </a:accent1>
      <a:accent2>
        <a:srgbClr val="32FE6B"/>
      </a:accent2>
      <a:accent3>
        <a:srgbClr val="C294FF"/>
      </a:accent3>
      <a:accent4>
        <a:srgbClr val="FE5D02"/>
      </a:accent4>
      <a:accent5>
        <a:srgbClr val="FF70FE"/>
      </a:accent5>
      <a:accent6>
        <a:srgbClr val="680031"/>
      </a:accent6>
      <a:hlink>
        <a:srgbClr val="202F74"/>
      </a:hlink>
      <a:folHlink>
        <a:srgbClr val="8197FF"/>
      </a:folHlink>
    </a:clrScheme>
    <a:fontScheme name="Personalizzato 1">
      <a:majorFont>
        <a:latin typeface="Geist Bold"/>
        <a:ea typeface=""/>
        <a:cs typeface=""/>
      </a:majorFont>
      <a:minorFont>
        <a:latin typeface="Geis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000000"/>
        </a:solidFill>
        <a:ln w="0" cap="flat">
          <a:noFill/>
          <a:prstDash val="solid"/>
          <a:miter/>
        </a:ln>
      </a:spPr>
      <a:bodyPr rtlCol="0" anchor="ctr"/>
      <a:lstStyle>
        <a:defPPr algn="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B80F739D063119448F3F16B01AD45BCD" ma:contentTypeVersion="4" ma:contentTypeDescription="Creare un nuovo documento." ma:contentTypeScope="" ma:versionID="f0cb958c47b428ab0fb22e6769611dcd">
  <xsd:schema xmlns:xsd="http://www.w3.org/2001/XMLSchema" xmlns:xs="http://www.w3.org/2001/XMLSchema" xmlns:p="http://schemas.microsoft.com/office/2006/metadata/properties" xmlns:ns2="36040238-1cbe-4a53-a5b1-d634376cbb7e" targetNamespace="http://schemas.microsoft.com/office/2006/metadata/properties" ma:root="true" ma:fieldsID="d2e93af99ba91897247e17b7939b74bd" ns2:_="">
    <xsd:import namespace="36040238-1cbe-4a53-a5b1-d634376cbb7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6040238-1cbe-4a53-a5b1-d634376cbb7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A133B1D-1AE2-4274-852E-2AFB00EFB515}">
  <ds:schemaRefs>
    <ds:schemaRef ds:uri="http://schemas.microsoft.com/office/2006/metadata/properties"/>
    <ds:schemaRef ds:uri="http://purl.org/dc/elements/1.1/"/>
    <ds:schemaRef ds:uri="http://purl.org/dc/terms/"/>
    <ds:schemaRef ds:uri="http://schemas.microsoft.com/office/2006/documentManagement/types"/>
    <ds:schemaRef ds:uri="http://www.w3.org/XML/1998/namespace"/>
    <ds:schemaRef ds:uri="http://schemas.openxmlformats.org/package/2006/metadata/core-properties"/>
    <ds:schemaRef ds:uri="http://schemas.microsoft.com/office/infopath/2007/PartnerControls"/>
    <ds:schemaRef ds:uri="36040238-1cbe-4a53-a5b1-d634376cbb7e"/>
    <ds:schemaRef ds:uri="http://purl.org/dc/dcmitype/"/>
  </ds:schemaRefs>
</ds:datastoreItem>
</file>

<file path=customXml/itemProps2.xml><?xml version="1.0" encoding="utf-8"?>
<ds:datastoreItem xmlns:ds="http://schemas.openxmlformats.org/officeDocument/2006/customXml" ds:itemID="{776005E7-0A9F-45C1-AD6A-CA6527388A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6040238-1cbe-4a53-a5b1-d634376cbb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CB73AA-7D5B-492A-A33D-A215BEB9EE3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9810</TotalTime>
  <Words>5776</Words>
  <Application>Microsoft Macintosh PowerPoint</Application>
  <PresentationFormat>Widescreen</PresentationFormat>
  <Paragraphs>310</Paragraphs>
  <Slides>34</Slides>
  <Notes>31</Notes>
  <HiddenSlides>1</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34</vt:i4>
      </vt:variant>
    </vt:vector>
  </HeadingPairs>
  <TitlesOfParts>
    <vt:vector size="43" baseType="lpstr">
      <vt:lpstr>Aptos</vt:lpstr>
      <vt:lpstr>Arial</vt:lpstr>
      <vt:lpstr>Courier New</vt:lpstr>
      <vt:lpstr>Geist</vt:lpstr>
      <vt:lpstr>Geist Black</vt:lpstr>
      <vt:lpstr>Geist Bold</vt:lpstr>
      <vt:lpstr>Geist Mono</vt:lpstr>
      <vt:lpstr>Wingdings</vt:lpstr>
      <vt:lpstr>Tema di Office</vt:lpstr>
      <vt:lpstr>Beginners’Day 2025</vt:lpstr>
      <vt:lpstr>CHI SIAMO</vt:lpstr>
      <vt:lpstr>Chi siamo - Data Masters</vt:lpstr>
      <vt:lpstr>Chi siamo</vt:lpstr>
      <vt:lpstr>COSA FAREMO</vt:lpstr>
      <vt:lpstr>Presentazione standard di PowerPoint</vt:lpstr>
      <vt:lpstr>L’algoritmo:</vt:lpstr>
      <vt:lpstr>L’«algoritmo»</vt:lpstr>
      <vt:lpstr>Da dove iniziamo?</vt:lpstr>
      <vt:lpstr>But before we start…</vt:lpstr>
      <vt:lpstr>But before we start…</vt:lpstr>
      <vt:lpstr>Da dove iniziamo?</vt:lpstr>
      <vt:lpstr>Hands on!</vt:lpstr>
      <vt:lpstr>Ecce data</vt:lpstr>
      <vt:lpstr>Ecce data</vt:lpstr>
      <vt:lpstr>Now what?</vt:lpstr>
      <vt:lpstr>Focus su «generi»</vt:lpstr>
      <vt:lpstr>One hot encoding</vt:lpstr>
      <vt:lpstr>One hot encoding</vt:lpstr>
      <vt:lpstr>Cosine similarity</vt:lpstr>
      <vt:lpstr>Cosine similarity</vt:lpstr>
      <vt:lpstr>Richiamo su spazio latente</vt:lpstr>
      <vt:lpstr>Richiamo su spazio latente</vt:lpstr>
      <vt:lpstr>Spazio latente in un VAE</vt:lpstr>
      <vt:lpstr>Architettura</vt:lpstr>
      <vt:lpstr>Funzione di costo</vt:lpstr>
      <vt:lpstr>Reconstruction loss</vt:lpstr>
      <vt:lpstr>Reconstruction loss</vt:lpstr>
      <vt:lpstr>KL-Divergence</vt:lpstr>
      <vt:lpstr>KL-Divergence</vt:lpstr>
      <vt:lpstr>KL-Divergence</vt:lpstr>
      <vt:lpstr>Campionamento</vt:lpstr>
      <vt:lpstr>Reparametrization trick</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LARGE LANGUAGE MODELS</dc:title>
  <dc:creator>Marianna Palmieri</dc:creator>
  <cp:lastModifiedBy>Francesco Cipriani</cp:lastModifiedBy>
  <cp:revision>31</cp:revision>
  <dcterms:created xsi:type="dcterms:W3CDTF">2024-05-07T08:54:19Z</dcterms:created>
  <dcterms:modified xsi:type="dcterms:W3CDTF">2025-05-22T19:28:59Z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0x010100B80F739D063119448F3F16B01AD45BCD</vt:lpwstr>
  </property>
</Properties>
</file>

<file path=docProps/thumbnail.jpeg>
</file>